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389" r:id="rId4"/>
    <p:sldId id="370" r:id="rId5"/>
    <p:sldId id="390" r:id="rId6"/>
    <p:sldId id="391" r:id="rId7"/>
    <p:sldId id="368" r:id="rId8"/>
    <p:sldId id="265" r:id="rId9"/>
    <p:sldId id="266" r:id="rId10"/>
    <p:sldId id="393" r:id="rId11"/>
    <p:sldId id="394" r:id="rId12"/>
    <p:sldId id="392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1052736"/>
            <a:ext cx="7290055" cy="5256624"/>
          </a:xfrm>
        </p:spPr>
        <p:txBody>
          <a:bodyPr>
            <a:normAutofit/>
          </a:bodyPr>
          <a:lstStyle/>
          <a:p>
            <a:r>
              <a:rPr lang="tr-TR" sz="6600" dirty="0"/>
              <a:t>aile,</a:t>
            </a:r>
          </a:p>
          <a:p>
            <a:r>
              <a:rPr lang="tr-TR" sz="6600" dirty="0"/>
              <a:t>akranlar, </a:t>
            </a:r>
          </a:p>
          <a:p>
            <a:r>
              <a:rPr lang="tr-TR" sz="6600" dirty="0"/>
              <a:t>sosyal konum, </a:t>
            </a:r>
          </a:p>
          <a:p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179400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548680"/>
            <a:ext cx="7290055" cy="5760680"/>
          </a:xfrm>
        </p:spPr>
        <p:txBody>
          <a:bodyPr>
            <a:normAutofit/>
          </a:bodyPr>
          <a:lstStyle/>
          <a:p>
            <a:r>
              <a:rPr lang="tr-TR" sz="8000" dirty="0"/>
              <a:t>cinsiyet, </a:t>
            </a:r>
          </a:p>
          <a:p>
            <a:r>
              <a:rPr lang="tr-TR" sz="8000" dirty="0"/>
              <a:t>yaş, </a:t>
            </a:r>
          </a:p>
          <a:p>
            <a:r>
              <a:rPr lang="tr-TR" sz="8000" dirty="0"/>
              <a:t>çocuğun engelli olup olmaması, </a:t>
            </a:r>
          </a:p>
        </p:txBody>
      </p:sp>
    </p:spTree>
    <p:extLst>
      <p:ext uri="{BB962C8B-B14F-4D97-AF65-F5344CB8AC3E}">
        <p14:creationId xmlns:p14="http://schemas.microsoft.com/office/powerpoint/2010/main" val="3366849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620688"/>
            <a:ext cx="7290055" cy="5688672"/>
          </a:xfrm>
        </p:spPr>
        <p:txBody>
          <a:bodyPr/>
          <a:lstStyle/>
          <a:p>
            <a:r>
              <a:rPr lang="tr-TR" sz="6600" dirty="0"/>
              <a:t>okul öncesi eğitim kurumları, </a:t>
            </a:r>
          </a:p>
          <a:p>
            <a:r>
              <a:rPr lang="tr-TR" sz="6600" dirty="0"/>
              <a:t>kitle iletişim araçları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4525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Bu derste kullanılan sınıflama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400600"/>
          </a:xfrm>
        </p:spPr>
        <p:txBody>
          <a:bodyPr>
            <a:normAutofit/>
          </a:bodyPr>
          <a:lstStyle/>
          <a:p>
            <a:r>
              <a:rPr lang="tr-TR" sz="7200" b="1" dirty="0" smtClean="0"/>
              <a:t>Başlangıç sosyal beceriler</a:t>
            </a:r>
            <a:r>
              <a:rPr lang="tr-TR" sz="7200" dirty="0" smtClean="0"/>
              <a:t>: Dinleme, konuşma başlatma, soru sorma, teşekkür etme..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980728"/>
            <a:ext cx="7290055" cy="5328632"/>
          </a:xfrm>
        </p:spPr>
        <p:txBody>
          <a:bodyPr>
            <a:noAutofit/>
          </a:bodyPr>
          <a:lstStyle/>
          <a:p>
            <a:r>
              <a:rPr lang="tr-TR" sz="7200" b="1" dirty="0"/>
              <a:t>Akademik beceriler</a:t>
            </a:r>
            <a:r>
              <a:rPr lang="tr-TR" sz="7200" dirty="0"/>
              <a:t>: Soru sorma, yönergeye uyma, söz isteme..</a:t>
            </a:r>
          </a:p>
          <a:p>
            <a:endParaRPr lang="tr-TR" sz="7200" dirty="0"/>
          </a:p>
        </p:txBody>
      </p:sp>
    </p:spTree>
    <p:extLst>
      <p:ext uri="{BB962C8B-B14F-4D97-AF65-F5344CB8AC3E}">
        <p14:creationId xmlns:p14="http://schemas.microsoft.com/office/powerpoint/2010/main" val="610271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tr-TR" sz="7200" b="1" dirty="0" smtClean="0"/>
              <a:t>Arkadaşlık Kurma Becerileri</a:t>
            </a:r>
          </a:p>
          <a:p>
            <a:r>
              <a:rPr lang="tr-TR" sz="7200" dirty="0" smtClean="0"/>
              <a:t>Başkalarını selamlama, paylaşma, oyuna davet..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040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692696"/>
            <a:ext cx="7290055" cy="5616664"/>
          </a:xfrm>
        </p:spPr>
        <p:txBody>
          <a:bodyPr/>
          <a:lstStyle/>
          <a:p>
            <a:r>
              <a:rPr lang="tr-TR" sz="6600" b="1" dirty="0"/>
              <a:t>Duygularla başa çıkma becerileri</a:t>
            </a:r>
            <a:r>
              <a:rPr lang="tr-TR" sz="6600" dirty="0"/>
              <a:t>: Duygularını bilme, duygularını ifade etme, başkalarının duygularını anlama,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4422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404664"/>
            <a:ext cx="7290055" cy="5904696"/>
          </a:xfrm>
        </p:spPr>
        <p:txBody>
          <a:bodyPr>
            <a:normAutofit/>
          </a:bodyPr>
          <a:lstStyle/>
          <a:p>
            <a:r>
              <a:rPr lang="tr-TR" sz="6000" b="1" dirty="0"/>
              <a:t>Saldırganlığa alternatif beceriler:</a:t>
            </a:r>
            <a:r>
              <a:rPr lang="tr-TR" sz="6000" dirty="0"/>
              <a:t> Alay edilmenin üstesinden gelme, problem çözme, sonuçları kabullenme..</a:t>
            </a:r>
          </a:p>
          <a:p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4184163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692696"/>
            <a:ext cx="8147248" cy="5433467"/>
          </a:xfrm>
        </p:spPr>
        <p:txBody>
          <a:bodyPr>
            <a:normAutofit/>
          </a:bodyPr>
          <a:lstStyle/>
          <a:p>
            <a:r>
              <a:rPr lang="tr-TR" sz="7200" b="1" dirty="0" smtClean="0"/>
              <a:t>Stresle </a:t>
            </a:r>
            <a:r>
              <a:rPr lang="tr-TR" sz="7200" b="1" dirty="0"/>
              <a:t>başa çıkma becerileri</a:t>
            </a:r>
            <a:r>
              <a:rPr lang="tr-TR" sz="7200" dirty="0"/>
              <a:t>: </a:t>
            </a:r>
            <a:r>
              <a:rPr lang="tr-TR" sz="7200" dirty="0" smtClean="0"/>
              <a:t>Rahatlama, hataların üstesinden gelme..</a:t>
            </a:r>
            <a:endParaRPr lang="tr-TR" sz="7200" dirty="0"/>
          </a:p>
        </p:txBody>
      </p:sp>
    </p:spTree>
    <p:extLst>
      <p:ext uri="{BB962C8B-B14F-4D97-AF65-F5344CB8AC3E}">
        <p14:creationId xmlns:p14="http://schemas.microsoft.com/office/powerpoint/2010/main" val="80907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88640"/>
            <a:ext cx="7290054" cy="1499616"/>
          </a:xfrm>
        </p:spPr>
        <p:txBody>
          <a:bodyPr>
            <a:normAutofit/>
          </a:bodyPr>
          <a:lstStyle/>
          <a:p>
            <a:r>
              <a:rPr lang="tr-TR" dirty="0" smtClean="0"/>
              <a:t>Sosyal becerilerin yararları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412776"/>
            <a:ext cx="7518599" cy="4896584"/>
          </a:xfrm>
        </p:spPr>
        <p:txBody>
          <a:bodyPr>
            <a:noAutofit/>
          </a:bodyPr>
          <a:lstStyle/>
          <a:p>
            <a:r>
              <a:rPr lang="tr-TR" sz="5400" dirty="0" smtClean="0"/>
              <a:t>Etkileşimi arttırma</a:t>
            </a:r>
          </a:p>
          <a:p>
            <a:r>
              <a:rPr lang="tr-TR" sz="5400" dirty="0" smtClean="0"/>
              <a:t>hoş olmayan durumlarla başa çıkma</a:t>
            </a:r>
          </a:p>
          <a:p>
            <a:r>
              <a:rPr lang="tr-TR" sz="5400" dirty="0" smtClean="0"/>
              <a:t>çatışmayı ele alma veya çözme</a:t>
            </a:r>
            <a:endParaRPr lang="tr-TR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2348880"/>
            <a:ext cx="8532440" cy="1143000"/>
          </a:xfrm>
        </p:spPr>
        <p:txBody>
          <a:bodyPr>
            <a:noAutofit/>
          </a:bodyPr>
          <a:lstStyle/>
          <a:p>
            <a:r>
              <a:rPr lang="tr-TR" sz="4000" dirty="0" smtClean="0"/>
              <a:t>Okul Öncesi Dönemde Sosyal Becerilerin Gelişimini Etkileyen Faktörler </a:t>
            </a:r>
            <a:endParaRPr lang="tr-T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1120</TotalTime>
  <Words>140</Words>
  <Application>Microsoft Office PowerPoint</Application>
  <PresentationFormat>Ekran Gösterisi (4:3)</PresentationFormat>
  <Paragraphs>23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Entegral</vt:lpstr>
      <vt:lpstr>Çocukta Sosyal beceriler </vt:lpstr>
      <vt:lpstr>Bu derste kullanılan sınıflama</vt:lpstr>
      <vt:lpstr>PowerPoint Sunusu</vt:lpstr>
      <vt:lpstr>PowerPoint Sunusu</vt:lpstr>
      <vt:lpstr>PowerPoint Sunusu</vt:lpstr>
      <vt:lpstr>PowerPoint Sunusu</vt:lpstr>
      <vt:lpstr>PowerPoint Sunusu</vt:lpstr>
      <vt:lpstr>Sosyal becerilerin yararları </vt:lpstr>
      <vt:lpstr>Okul Öncesi Dönemde Sosyal Becerilerin Gelişimini Etkileyen Faktörler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118</cp:revision>
  <dcterms:created xsi:type="dcterms:W3CDTF">2020-01-28T08:52:23Z</dcterms:created>
  <dcterms:modified xsi:type="dcterms:W3CDTF">2020-05-06T17:05:42Z</dcterms:modified>
</cp:coreProperties>
</file>