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56" r:id="rId2"/>
    <p:sldId id="258" r:id="rId3"/>
    <p:sldId id="261" r:id="rId4"/>
    <p:sldId id="262" r:id="rId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1450" y="7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EF6291-42BD-4073-B5FC-90C42CA0F377}" type="datetimeFigureOut">
              <a:rPr lang="tr-TR" smtClean="0"/>
              <a:pPr/>
              <a:t>22.12.2018</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3C608B7-BA56-4DE4-AF90-CE5ECEE55FA3}"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83C608B7-BA56-4DE4-AF90-CE5ECEE55FA3}" type="slidenum">
              <a:rPr lang="tr-TR" smtClean="0"/>
              <a:pPr/>
              <a:t>1</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4994FF87-16F7-4B52-A867-587D7D98BC62}" type="datetimeFigureOut">
              <a:rPr lang="tr-TR" smtClean="0"/>
              <a:pPr/>
              <a:t>22.12.2018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22.12.2018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22.12.2018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22.12.2018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4994FF87-16F7-4B52-A867-587D7D98BC62}" type="datetimeFigureOut">
              <a:rPr lang="tr-TR" smtClean="0"/>
              <a:pPr/>
              <a:t>22.12.2018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4994FF87-16F7-4B52-A867-587D7D98BC62}" type="datetimeFigureOut">
              <a:rPr lang="tr-TR" smtClean="0"/>
              <a:pPr/>
              <a:t>22.12.2018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4994FF87-16F7-4B52-A867-587D7D98BC62}" type="datetimeFigureOut">
              <a:rPr lang="tr-TR" smtClean="0"/>
              <a:pPr/>
              <a:t>22.12.2018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4994FF87-16F7-4B52-A867-587D7D98BC62}" type="datetimeFigureOut">
              <a:rPr lang="tr-TR" smtClean="0"/>
              <a:pPr/>
              <a:t>22.12.2018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4994FF87-16F7-4B52-A867-587D7D98BC62}" type="datetimeFigureOut">
              <a:rPr lang="tr-TR" smtClean="0"/>
              <a:pPr/>
              <a:t>22.12.2018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4994FF87-16F7-4B52-A867-587D7D98BC62}" type="datetimeFigureOut">
              <a:rPr lang="tr-TR" smtClean="0"/>
              <a:pPr/>
              <a:t>22.12.2018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4994FF87-16F7-4B52-A867-587D7D98BC62}" type="datetimeFigureOut">
              <a:rPr lang="tr-TR" smtClean="0"/>
              <a:pPr/>
              <a:t>22.12.2018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94FF87-16F7-4B52-A867-587D7D98BC62}" type="datetimeFigureOut">
              <a:rPr lang="tr-TR" smtClean="0"/>
              <a:pPr/>
              <a:t>22.12.2018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276020-7276-4183-87CA-7D2DDEDCF56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a:bodyPr>
          <a:lstStyle/>
          <a:p>
            <a:r>
              <a:rPr lang="tr-TR" sz="4800" dirty="0">
                <a:latin typeface="Andalus" pitchFamily="18" charset="-78"/>
                <a:cs typeface="Andalus" pitchFamily="18" charset="-78"/>
              </a:rPr>
              <a:t>6. hafta</a:t>
            </a:r>
          </a:p>
        </p:txBody>
      </p:sp>
      <p:sp>
        <p:nvSpPr>
          <p:cNvPr id="3" name="2 Alt Başlık"/>
          <p:cNvSpPr>
            <a:spLocks noGrp="1"/>
          </p:cNvSpPr>
          <p:nvPr>
            <p:ph type="subTitle" idx="1"/>
          </p:nvPr>
        </p:nvSpPr>
        <p:spPr/>
        <p:txBody>
          <a:bodyPr>
            <a:normAutofit/>
          </a:bodyPr>
          <a:lstStyle/>
          <a:p>
            <a:r>
              <a:rPr lang="tr-TR" dirty="0">
                <a:latin typeface="Bell MT" pitchFamily="18" charset="0"/>
                <a:cs typeface="Andalus" pitchFamily="18" charset="-78"/>
              </a:rPr>
              <a:t>Küreselleşme ve yeni siyasi kamplar, sağ ve solun </a:t>
            </a:r>
            <a:r>
              <a:rPr lang="tr-TR" dirty="0" err="1">
                <a:latin typeface="Bell MT" pitchFamily="18" charset="0"/>
                <a:cs typeface="Andalus" pitchFamily="18" charset="-78"/>
              </a:rPr>
              <a:t>duyarlılıkarı</a:t>
            </a:r>
            <a:endParaRPr lang="tr-TR" dirty="0">
              <a:latin typeface="Bell MT" pitchFamily="18" charset="0"/>
              <a:cs typeface="Andalus" pitchFamily="18" charset="-78"/>
            </a:endParaRPr>
          </a:p>
          <a:p>
            <a:endParaRPr lang="tr-TR" sz="4400" dirty="0">
              <a:latin typeface="Aldhabi" pitchFamily="2" charset="-78"/>
              <a:cs typeface="Aldhabi" pitchFamily="2" charset="-7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6. hafta</a:t>
            </a:r>
            <a:endParaRPr lang="tr-TR" dirty="0"/>
          </a:p>
        </p:txBody>
      </p:sp>
      <p:sp>
        <p:nvSpPr>
          <p:cNvPr id="3" name="2 İçerik Yer Tutucusu"/>
          <p:cNvSpPr>
            <a:spLocks noGrp="1"/>
          </p:cNvSpPr>
          <p:nvPr>
            <p:ph idx="1"/>
          </p:nvPr>
        </p:nvSpPr>
        <p:spPr>
          <a:xfrm>
            <a:off x="457200" y="1600200"/>
            <a:ext cx="8229600" cy="4637112"/>
          </a:xfrm>
        </p:spPr>
        <p:txBody>
          <a:bodyPr>
            <a:noAutofit/>
          </a:bodyPr>
          <a:lstStyle/>
          <a:p>
            <a:r>
              <a:rPr lang="tr-TR" sz="2400" dirty="0">
                <a:latin typeface="Bell MT" pitchFamily="18" charset="0"/>
              </a:rPr>
              <a:t>Küreselleşmenin toplumsal yapıya ve kültüre baskı kuran etkiler yarattığını iddia eden bir bakış siyaseten devamlı yürürlüktedir. Başka noktalara temas etseler de sağ ve sol düşünce küreselleşmeye yaklaşımda bu baskıya yaptıkları vurgu ile beklenmedik biçimde benzeşirler.</a:t>
            </a:r>
          </a:p>
          <a:p>
            <a:r>
              <a:rPr lang="tr-TR" sz="2400" dirty="0">
                <a:latin typeface="Bell MT" pitchFamily="18" charset="0"/>
              </a:rPr>
              <a:t>Sağ politik literatürde ailenin küreselleşmenin olumsuz etkilerinden korunması hassasiyeti öne çıkar. Bununla beraber küresel politikanın merkezi aktörlerinin kimler olduğuna dair bir açık kabul ve bu aktörlerden birisi olabilme arzusu göze çarpar. </a:t>
            </a:r>
          </a:p>
          <a:p>
            <a:pPr marL="0" indent="0">
              <a:buNone/>
            </a:pPr>
            <a:endParaRPr lang="tr-TR" sz="2400" dirty="0">
              <a:latin typeface="Bell MT"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6. hafta</a:t>
            </a:r>
            <a:endParaRPr lang="tr-TR" dirty="0"/>
          </a:p>
        </p:txBody>
      </p:sp>
      <p:sp>
        <p:nvSpPr>
          <p:cNvPr id="3" name="2 İçerik Yer Tutucusu"/>
          <p:cNvSpPr>
            <a:spLocks noGrp="1"/>
          </p:cNvSpPr>
          <p:nvPr>
            <p:ph idx="1"/>
          </p:nvPr>
        </p:nvSpPr>
        <p:spPr>
          <a:xfrm>
            <a:off x="457200" y="1600200"/>
            <a:ext cx="8229600" cy="4637112"/>
          </a:xfrm>
        </p:spPr>
        <p:txBody>
          <a:bodyPr>
            <a:noAutofit/>
          </a:bodyPr>
          <a:lstStyle/>
          <a:p>
            <a:r>
              <a:rPr lang="tr-TR" sz="2400" dirty="0">
                <a:latin typeface="Bell MT" pitchFamily="18" charset="0"/>
              </a:rPr>
              <a:t>Sol politika, küreselleşme ile yerelin yeni sömürü düzeneklerine ile baş başa kaldığını iddia eder. Dolaşıma giren kapitalist imajlar, nesneler ve fikirler, emperyalist bir tutkuyla yerele belirli yapma –etme biçimleri aşılamaktadır. </a:t>
            </a:r>
          </a:p>
          <a:p>
            <a:r>
              <a:rPr lang="tr-TR" sz="2400" dirty="0">
                <a:latin typeface="Bell MT" pitchFamily="18" charset="0"/>
              </a:rPr>
              <a:t>Bu hafta bu iki kamptan </a:t>
            </a:r>
            <a:r>
              <a:rPr lang="tr-TR" sz="2400" dirty="0" err="1">
                <a:latin typeface="Bell MT" pitchFamily="18" charset="0"/>
              </a:rPr>
              <a:t>reaksiyoner</a:t>
            </a:r>
            <a:r>
              <a:rPr lang="tr-TR" sz="2400" dirty="0">
                <a:latin typeface="Bell MT" pitchFamily="18" charset="0"/>
              </a:rPr>
              <a:t> metinlere odaklanacağız ve tehdit içerisindeki yerel fikrinde ortak-farklı duyarlılıkların izini süreceğiz.</a:t>
            </a:r>
          </a:p>
          <a:p>
            <a:r>
              <a:rPr lang="tr-TR" sz="2400" dirty="0" err="1">
                <a:latin typeface="Bell MT" pitchFamily="18" charset="0"/>
              </a:rPr>
              <a:t>Norberto</a:t>
            </a:r>
            <a:r>
              <a:rPr lang="tr-TR" sz="2400" dirty="0">
                <a:latin typeface="Bell MT" pitchFamily="18" charset="0"/>
              </a:rPr>
              <a:t> </a:t>
            </a:r>
            <a:r>
              <a:rPr lang="tr-TR" sz="2400" dirty="0" err="1">
                <a:latin typeface="Bell MT" pitchFamily="18" charset="0"/>
              </a:rPr>
              <a:t>Bobbio’nun</a:t>
            </a:r>
            <a:r>
              <a:rPr lang="tr-TR" sz="2400" dirty="0">
                <a:latin typeface="Bell MT" pitchFamily="18" charset="0"/>
              </a:rPr>
              <a:t> Sağ ve Sol eseri ile bu iki politik duyarlılığı sosyolojik bir zemine oturtacağız.</a:t>
            </a:r>
          </a:p>
        </p:txBody>
      </p:sp>
    </p:spTree>
    <p:extLst>
      <p:ext uri="{BB962C8B-B14F-4D97-AF65-F5344CB8AC3E}">
        <p14:creationId xmlns:p14="http://schemas.microsoft.com/office/powerpoint/2010/main" val="10187829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6. hafta</a:t>
            </a:r>
            <a:endParaRPr lang="tr-TR" dirty="0"/>
          </a:p>
        </p:txBody>
      </p:sp>
      <p:sp>
        <p:nvSpPr>
          <p:cNvPr id="3" name="2 İçerik Yer Tutucusu"/>
          <p:cNvSpPr>
            <a:spLocks noGrp="1"/>
          </p:cNvSpPr>
          <p:nvPr>
            <p:ph idx="1"/>
          </p:nvPr>
        </p:nvSpPr>
        <p:spPr>
          <a:xfrm>
            <a:off x="457200" y="1600200"/>
            <a:ext cx="8229600" cy="4637112"/>
          </a:xfrm>
        </p:spPr>
        <p:txBody>
          <a:bodyPr>
            <a:noAutofit/>
          </a:bodyPr>
          <a:lstStyle/>
          <a:p>
            <a:r>
              <a:rPr lang="tr-TR" sz="2400" dirty="0">
                <a:latin typeface="Bell MT" pitchFamily="18" charset="0"/>
              </a:rPr>
              <a:t>Yapılacak sunumlar:</a:t>
            </a:r>
          </a:p>
          <a:p>
            <a:r>
              <a:rPr lang="tr-TR" sz="2400" dirty="0">
                <a:latin typeface="Bell MT" pitchFamily="18" charset="0"/>
              </a:rPr>
              <a:t>Küreselleşme ve tehdit içerisindeki yerel bağlantısını kuran sizin seçtiğiniz 3 eser.</a:t>
            </a:r>
          </a:p>
          <a:p>
            <a:pPr>
              <a:buNone/>
            </a:pPr>
            <a:endParaRPr lang="tr-TR" sz="2400" dirty="0">
              <a:latin typeface="Bell MT" pitchFamily="18" charset="0"/>
            </a:endParaRPr>
          </a:p>
        </p:txBody>
      </p:sp>
    </p:spTree>
    <p:extLst>
      <p:ext uri="{BB962C8B-B14F-4D97-AF65-F5344CB8AC3E}">
        <p14:creationId xmlns:p14="http://schemas.microsoft.com/office/powerpoint/2010/main" val="1948636485"/>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288</TotalTime>
  <Words>178</Words>
  <Application>Microsoft Office PowerPoint</Application>
  <PresentationFormat>On-screen Show (4:3)</PresentationFormat>
  <Paragraphs>13</Paragraphs>
  <Slides>4</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Aldhabi</vt:lpstr>
      <vt:lpstr>Andalus</vt:lpstr>
      <vt:lpstr>Arial</vt:lpstr>
      <vt:lpstr>Bell MT</vt:lpstr>
      <vt:lpstr>Calibri</vt:lpstr>
      <vt:lpstr>Ofis Teması</vt:lpstr>
      <vt:lpstr>6. hafta</vt:lpstr>
      <vt:lpstr>6. hafta</vt:lpstr>
      <vt:lpstr>6. hafta</vt:lpstr>
      <vt:lpstr>6. hafta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konu</dc:title>
  <dc:creator>çağlar</dc:creator>
  <cp:lastModifiedBy>Caglar Enneli</cp:lastModifiedBy>
  <cp:revision>31</cp:revision>
  <dcterms:created xsi:type="dcterms:W3CDTF">2018-05-08T13:48:36Z</dcterms:created>
  <dcterms:modified xsi:type="dcterms:W3CDTF">2018-12-22T12:49:58Z</dcterms:modified>
</cp:coreProperties>
</file>