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2</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1064233"/>
            <a:ext cx="7192169" cy="5632311"/>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Отечественная война 1812 года определила новых героев и основную тематику в русском искусстве</a:t>
            </a:r>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начала 19 века в целом, и в скульптуре в частности. Скульптура этого периода не только обрела конкретную тематику, но и оригинальную  форму, которая представляла собой синтез скульптуры и архитектуры. </a:t>
            </a:r>
          </a:p>
          <a:p>
            <a:pPr algn="just"/>
            <a:r>
              <a:rPr lang="ru-RU" sz="2000" i="1" dirty="0">
                <a:latin typeface="Arial" panose="020B0604020202020204" pitchFamily="34" charset="0"/>
                <a:cs typeface="Arial" panose="020B0604020202020204" pitchFamily="34" charset="0"/>
              </a:rPr>
              <a:t>	Важную роль в развитии скульптуры данного периода играет творчество И.П. Мартоса. Среди выдающихся его работ «Памятник Козьме Минину и Василию Пожарскому», «Памятник Ришелье» и др. работы.</a:t>
            </a:r>
          </a:p>
          <a:p>
            <a:pPr algn="just"/>
            <a:r>
              <a:rPr lang="ru-RU" sz="2000" i="1" dirty="0">
                <a:latin typeface="Arial" panose="020B0604020202020204" pitchFamily="34" charset="0"/>
                <a:cs typeface="Arial" panose="020B0604020202020204" pitchFamily="34" charset="0"/>
              </a:rPr>
              <a:t>	Не менее талантливыми скульпторами этого периода были С.С. Пименов и В.И. </a:t>
            </a:r>
            <a:r>
              <a:rPr lang="ru-RU" sz="2000" i="1" dirty="0" err="1">
                <a:latin typeface="Arial" panose="020B0604020202020204" pitchFamily="34" charset="0"/>
                <a:cs typeface="Arial" panose="020B0604020202020204" pitchFamily="34" charset="0"/>
              </a:rPr>
              <a:t>Демут</a:t>
            </a:r>
            <a:r>
              <a:rPr lang="ru-RU" sz="2000" i="1" dirty="0">
                <a:latin typeface="Arial" panose="020B0604020202020204" pitchFamily="34" charset="0"/>
                <a:cs typeface="Arial" panose="020B0604020202020204" pitchFamily="34" charset="0"/>
              </a:rPr>
              <a:t> – Малиновский. Знаменитые работы </a:t>
            </a:r>
            <a:r>
              <a:rPr lang="ru-RU" sz="2000" i="1" dirty="0" err="1">
                <a:latin typeface="Arial" panose="020B0604020202020204" pitchFamily="34" charset="0"/>
                <a:cs typeface="Arial" panose="020B0604020202020204" pitchFamily="34" charset="0"/>
              </a:rPr>
              <a:t>Демут</a:t>
            </a:r>
            <a:r>
              <a:rPr lang="ru-RU" sz="2000" i="1" dirty="0">
                <a:latin typeface="Arial" panose="020B0604020202020204" pitchFamily="34" charset="0"/>
                <a:cs typeface="Arial" panose="020B0604020202020204" pitchFamily="34" charset="0"/>
              </a:rPr>
              <a:t>-Малиновского – «Похищение Прозерпины», «Русский Сцевола», «Колесница Победы».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65090" y="1997834"/>
            <a:ext cx="7192169" cy="286232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«Геркулес и Антей», «Аллегория Живописи» – блестящие работы С.С. Пименова. </a:t>
            </a:r>
          </a:p>
          <a:p>
            <a:pPr algn="just"/>
            <a:r>
              <a:rPr lang="ru-RU" sz="2000" i="1" dirty="0">
                <a:latin typeface="Arial" panose="020B0604020202020204" pitchFamily="34" charset="0"/>
                <a:cs typeface="Arial" panose="020B0604020202020204" pitchFamily="34" charset="0"/>
              </a:rPr>
              <a:t>	Талантливым мастером скульптуры был и Иван Теребенев. Им были созданы выдающиеся скульптурные произведения для здания Адмиралтейства. 	Значительный вклад в развитие русской скульптуры внес и Борис Орловский. «Памятник Кутузову Смоленскому» и «Памятник Барклаю Де-Толли» – одни из немногих успешных его работ. </a:t>
            </a: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460889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начале 19 века в живописи все еще сохраняется иерархия жанров. Историческая картина, по-прежнему, считается самым важным жанровым решением.  Среди выдающихся живописцев этого жанра – Андрей Иванов. «Смерть </a:t>
            </a:r>
            <a:r>
              <a:rPr lang="ru-RU" sz="2000" i="1" dirty="0" err="1">
                <a:solidFill>
                  <a:schemeClr val="tx1">
                    <a:lumMod val="75000"/>
                    <a:lumOff val="25000"/>
                  </a:schemeClr>
                </a:solidFill>
                <a:latin typeface="Arial" panose="020B0604020202020204" pitchFamily="34" charset="0"/>
                <a:cs typeface="Arial" panose="020B0604020202020204" pitchFamily="34" charset="0"/>
              </a:rPr>
              <a:t>Пелопида</a:t>
            </a:r>
            <a:r>
              <a:rPr lang="ru-RU" sz="2000" i="1" dirty="0">
                <a:solidFill>
                  <a:schemeClr val="tx1">
                    <a:lumMod val="75000"/>
                    <a:lumOff val="25000"/>
                  </a:schemeClr>
                </a:solidFill>
                <a:latin typeface="Arial" panose="020B0604020202020204" pitchFamily="34" charset="0"/>
                <a:cs typeface="Arial" panose="020B0604020202020204" pitchFamily="34" charset="0"/>
              </a:rPr>
              <a:t>»  и «Похищение Ганимеда» - наиболее известные работы художника.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Величайшим мастером академического рисунка 19 века по праву был признан Василий </a:t>
            </a:r>
            <a:r>
              <a:rPr lang="ru-RU" sz="2000" i="1" dirty="0" err="1">
                <a:solidFill>
                  <a:schemeClr val="tx1">
                    <a:lumMod val="75000"/>
                    <a:lumOff val="25000"/>
                  </a:schemeClr>
                </a:solidFill>
                <a:latin typeface="Arial" panose="020B0604020202020204" pitchFamily="34" charset="0"/>
                <a:cs typeface="Arial" panose="020B0604020202020204" pitchFamily="34" charset="0"/>
              </a:rPr>
              <a:t>Шубуев</a:t>
            </a: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Значительный вклад в живопись 19 века внес и Орест Кипренский. В работах Кипренского можно отметить гармонию и жизнелюбие. Среди его знаменитых работ – «Портрет А.С. Пушкина», «Портрет Е.В. Давыдова», «Портрет Е.П. Ростопчиной», а также композиция «Дмитрий Донской на Куликовом поле».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113975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К числу других выдающихся художников этого времени относится и Василий Тропинин. Родившийся в 1776 г. Тропинин до 1823 года оставался крепостным. Его авторству принадлежат такие замечательные работы, как «Портрет пожилого украинского крестьянина», «Мальчик с жалейкой», «Пряха», «Голова мальчика», «Кружевница», «Потрет Брюллова», «Портрет Пушкина» и многие  другие.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Ярким представителем демократической простоты в искусстве был Николай Аргунов. Крепостному художнику принадлежат такие работы, как «Портрет Г.В. Варгина», «Портрет П.М. Вишняковой».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Выдающимся мастером пейзажей был Сильвестр Щедрин. Продолживший семейную традицию, Щедрин окончил академию художеств с золотой медалью. Среди его работ  - «Неаполь», «На набережной, «Новый Рим», «Вид с Петровского острова» и многие другие.</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726134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19 веке активное развитие в живописи получает бытовой жанр. К числу выдающихся мастеров бытового жанра принадлежит Алексей Венецианов. Благодаря его творчеству бытовой жанр встал вровень с исторической картиной. Известность ему принесли такие работы как «Портрет матери», «Портрет М.А. Фонвизина», «Гумно», «Жнецы», «Утро помещицы», «Гадание на картах».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Карл Брюллов также занимает важное место в живописи 19 века. Блестяще закончив академию живописи, он продолжил образование в Италии. Именно поэтому он часто в своих работах обращался к итальянской теме. Среди выдающихся работ Брюллова – «Последний день Помпеи», «Портрет Е.П. Салтыковой», «Портрет графини Ю.П. Самойловой», «Всадница», портрет А.Н. Львова, «Вирсавия», «Итальянский полдень».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352764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К числу выдающихся художников 19 века принадлежит и Алекандр Иванов.  Подробно изучив классические произведения, Иванов создал гениальную картину «Явление Христа народу». Посвятив написанию картины более 20 лет, он мечтал, чтобы его произведение было образцом для молодых художников.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Исторической опыт первой половины 19 века способствовал развитию графики, которая характеризовалась народностью и патриотичностью. Активное развитие получила изобразительная сатира.  В графике этого периода можно проследить тесную связь с литературой. К середине 19 века в графике ярко проявится реалистическая направленность.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957636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Иван Иванов оставил заметный след в сатирической графике.  Значительную роль в развитии графики сыграл и Александр Орловский. С его именем связывают появление в России литографии. Его работы характеризуются реализмом и жизненной правдивостью.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середине 19 века в графике начинают появляться работы социально-критического содержания. Широкое распространение получает литературная иллюстрация. К середине 19 века относят и появление первых печатных афиш.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Господство классицизма в искусстве 19 века отражается и в декоративно-прикладном искусстве, в частности в дизайне мебели и фарфора. Позолота становится наиболее часто используемым цветовым и эстетическим решением. В декоре по-прежнему преобладает симметрический орнамент.</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17773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Продукции </a:t>
            </a:r>
            <a:r>
              <a:rPr lang="ru-RU" sz="2000" i="1" dirty="0" err="1">
                <a:solidFill>
                  <a:schemeClr val="tx1">
                    <a:lumMod val="75000"/>
                    <a:lumOff val="25000"/>
                  </a:schemeClr>
                </a:solidFill>
                <a:latin typeface="Arial" panose="020B0604020202020204" pitchFamily="34" charset="0"/>
                <a:cs typeface="Arial" panose="020B0604020202020204" pitchFamily="34" charset="0"/>
              </a:rPr>
              <a:t>Колывановской</a:t>
            </a:r>
            <a:r>
              <a:rPr lang="ru-RU" sz="2000" i="1" dirty="0">
                <a:solidFill>
                  <a:schemeClr val="tx1">
                    <a:lumMod val="75000"/>
                    <a:lumOff val="25000"/>
                  </a:schemeClr>
                </a:solidFill>
                <a:latin typeface="Arial" panose="020B0604020202020204" pitchFamily="34" charset="0"/>
                <a:cs typeface="Arial" panose="020B0604020202020204" pitchFamily="34" charset="0"/>
              </a:rPr>
              <a:t>, Петергофской и Екатеринбургской </a:t>
            </a:r>
            <a:r>
              <a:rPr lang="ru-RU" sz="2000" i="1">
                <a:solidFill>
                  <a:schemeClr val="tx1">
                    <a:lumMod val="75000"/>
                    <a:lumOff val="25000"/>
                  </a:schemeClr>
                </a:solidFill>
                <a:latin typeface="Arial" panose="020B0604020202020204" pitchFamily="34" charset="0"/>
                <a:cs typeface="Arial" panose="020B0604020202020204" pitchFamily="34" charset="0"/>
              </a:rPr>
              <a:t>фабрик являют </a:t>
            </a:r>
            <a:r>
              <a:rPr lang="ru-RU" sz="2000" i="1" dirty="0">
                <a:solidFill>
                  <a:schemeClr val="tx1">
                    <a:lumMod val="75000"/>
                    <a:lumOff val="25000"/>
                  </a:schemeClr>
                </a:solidFill>
                <a:latin typeface="Arial" panose="020B0604020202020204" pitchFamily="34" charset="0"/>
                <a:cs typeface="Arial" panose="020B0604020202020204" pitchFamily="34" charset="0"/>
              </a:rPr>
              <a:t>собой образцы камнерезного искусства. Все чаще используется техника Флорентийской мозаики. Изделия из малахита и бронзы вытесняют более хрупкие материалы, в частности фарфор и стекло.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2836499"/>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1099</Words>
  <Application>Microsoft Office PowerPoint</Application>
  <PresentationFormat>Widescreen</PresentationFormat>
  <Paragraphs>16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 LT Pro</vt:lpstr>
      <vt:lpstr>Avenir Next LT Pro Light</vt:lpstr>
      <vt:lpstr>Garamond</vt:lpstr>
      <vt:lpstr>SavonVTI</vt:lpstr>
      <vt:lpstr>ИСТОРИЯ РУССКОЙ КУЛЬТУРЫ II</vt:lpstr>
      <vt:lpstr> </vt:lpstr>
      <vt:lpstr> </vt:lpstr>
      <vt:lpstr>  В начале 19 века в живописи все еще сохраняется иерархия жанров. Историческая картина, по-прежнему, считается самым важным жанровым решением.  Среди выдающихся живописцев этого жанра – Андрей Иванов. «Смерть Пелопида»  и «Похищение Ганимеда» - наиболее известные работы художника.              .   Величайшим мастером академического рисунка 19 века по праву был признан Василий Шубуев.                                                                                Значительный вклад в живопись 19 века внес и Орест Кипренский. В работах Кипренского можно отметить гармонию и жизнелюбие. Среди его знаменитых работ – «Портрет А.С. Пушкина», «Портрет Е.В. Давыдова», «Портрет Е.П. Ростопчиной», а также композиция «Дмитрий Донской на Куликовом поле». </vt:lpstr>
      <vt:lpstr> К числу других выдающихся художников этого времени относится и Василий Тропинин. Родившийся в 1776 г. Тропинин до 1823 года оставался крепостным. Его авторству принадлежат такие замечательные работы, как «Портрет пожилого украинского крестьянина», «Мальчик с жалейкой», «Пряха», «Голова мальчика», «Кружевница», «Потрет Брюллова», «Портрет Пушкина» и многие  другие.                             .   Ярким представителем демократической простоты в искусстве был Николай Аргунов. Крепостному художнику принадлежат такие работы, как «Портрет Г.В. Варгина», «Портрет П.М. Вишняковой».                              .    Выдающимся мастером пейзажей был Сильвестр Щедрин. Продолживший семейную традицию, Щедрин окончил академию художеств с золотой медалью. Среди его работ  - «Неаполь», «На набережной, «Новый Рим», «Вид с Петровского острова» и многие другие.</vt:lpstr>
      <vt:lpstr> В 19 веке активное развитие в живописи получает бытовой жанр. К числу выдающихся мастеров бытового жанра принадлежит Алексей Венецианов. Благодаря его творчеству бытовой жанр встал вровень с исторической картиной. Известность ему принесли такие работы как «Портрет матери», «Портрет М.А. Фонвизина», «Гумно», «Жнецы», «Утро помещицы», «Гадание на картах». .  Карл Брюллов также занимает важное место в живописи 19 века. Блестяще закончив академию живописи, он продолжил образование в Италии. Именно поэтому он часто в своих работах обращался к итальянской теме. Среди выдающихся работ Брюллова – «Последний день Помпеи», «Портрет Е.П. Салтыковой», «Портрет графини Ю.П. Самойловой», «Всадница», портрет А.Н. Львова, «Вирсавия», «Итальянский полдень». </vt:lpstr>
      <vt:lpstr> К числу выдающихся художников 19 века принадлежит и Алекандр Иванов.  Подробно изучив классические произведения, Иванов создал гениальную картину «Явление Христа народу». Посвятив написанию картины более 20 лет, он мечтал, чтобы его произведение было образцом для молодых художников.              .  Исторической опыт первой половины 19 века способствовал развитию графики, которая характеризовалась народностью и патриотичностью. Активное развитие получила изобразительная сатира.  В графике этого периода можно проследить тесную связь с литературой. К середине 19 века в графике ярко проявится реалистическая направленность.          . </vt:lpstr>
      <vt:lpstr> .          .  Иван Иванов оставил заметный след в сатирической графике.  Значительную роль в развитии графики сыграл и Александр Орловский. С его именем связывают появление в России литографии. Его работы характеризуются реализмом и жизненной правдивостью.   В середине 19 века в графике начинают появляться работы социально-критического содержания. Широкое распространение получает литературная иллюстрация. К середине 19 века относят и появление первых печатных афиш.   Господство классицизма в искусстве 19 века отражается и в декоративно-прикладном искусстве, в частности в дизайне мебели и фарфора. Позолота становится наиболее часто используемым цветовым и эстетическим решением. В декоре по-прежнему преобладает симметрический орнамент. </vt:lpstr>
      <vt:lpstr> Продукции Колывановской, Петергофской и Екатеринбургской фабрик являют собой образцы камнерезного искусства. Все чаще используется техника Флорентийской мозаики. Изделия из малахита и бронзы вытесняют более хрупкие материалы, в частности фарфор и стекло.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2020-03-16T11:17:55Z</dcterms:modified>
</cp:coreProperties>
</file>