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lvl="0"/>
            <a:r>
              <a:rPr lang="tr-TR" sz="2400" b="1" dirty="0"/>
              <a:t>Bakanlıklar ve Bakanlıklara Bağlı Kurum ve Kuruluşlar;</a:t>
            </a:r>
            <a:r>
              <a:rPr lang="tr-TR" sz="2400" dirty="0"/>
              <a:t/>
            </a:r>
            <a:br>
              <a:rPr lang="tr-TR" sz="2400" dirty="0"/>
            </a:br>
            <a:r>
              <a:rPr lang="tr-TR" sz="2400" dirty="0"/>
              <a:t> </a:t>
            </a:r>
            <a:br>
              <a:rPr lang="tr-TR" sz="2400" dirty="0"/>
            </a:br>
            <a:r>
              <a:rPr lang="tr-TR" sz="2400" dirty="0"/>
              <a:t>Adalet Bakanlığı</a:t>
            </a:r>
            <a:br>
              <a:rPr lang="tr-TR" sz="2400" dirty="0"/>
            </a:br>
            <a:r>
              <a:rPr lang="tr-TR" sz="2400" dirty="0"/>
              <a:t>Çalışma ve Sosyal Güvenlikler Bakanlığı</a:t>
            </a:r>
            <a:br>
              <a:rPr lang="tr-TR" sz="2400" dirty="0"/>
            </a:br>
            <a:r>
              <a:rPr lang="tr-TR" sz="2400" dirty="0"/>
              <a:t>Aile ve Sosyal Politikalar Bakanlığı</a:t>
            </a:r>
            <a:br>
              <a:rPr lang="tr-TR" sz="2400" dirty="0"/>
            </a:br>
            <a:r>
              <a:rPr lang="tr-TR" sz="2400" dirty="0"/>
              <a:t>Avrupa Birliği Bakanlığı</a:t>
            </a:r>
            <a:br>
              <a:rPr lang="tr-TR" sz="2400" dirty="0"/>
            </a:br>
            <a:r>
              <a:rPr lang="tr-TR" sz="2400" dirty="0"/>
              <a:t>Bilim Sanayi ve Teknoloji Bakanlığı</a:t>
            </a:r>
            <a:br>
              <a:rPr lang="tr-TR" sz="2400" dirty="0"/>
            </a:br>
            <a:r>
              <a:rPr lang="tr-TR" sz="2400" dirty="0"/>
              <a:t>Çevre ve Şehircilik Bakanlığı</a:t>
            </a:r>
            <a:br>
              <a:rPr lang="tr-TR" sz="2400" dirty="0"/>
            </a:br>
            <a:r>
              <a:rPr lang="tr-TR" sz="2400" dirty="0"/>
              <a:t>Dış İşleri Bakanlığı</a:t>
            </a:r>
            <a:br>
              <a:rPr lang="tr-TR" sz="2400" dirty="0"/>
            </a:br>
            <a:r>
              <a:rPr lang="tr-TR" sz="2400" dirty="0"/>
              <a:t>İç İşleri Bakanlığı</a:t>
            </a:r>
            <a:br>
              <a:rPr lang="tr-TR" sz="2400" dirty="0"/>
            </a:br>
            <a:r>
              <a:rPr lang="tr-TR" sz="2400" dirty="0"/>
              <a:t>Ekonomi Bakanlığı</a:t>
            </a:r>
            <a:br>
              <a:rPr lang="tr-TR" sz="2400" dirty="0"/>
            </a:br>
            <a:r>
              <a:rPr lang="tr-TR" sz="2400" dirty="0"/>
              <a:t>Enerji ve Tabii Kaynaklar Bakanlığı</a:t>
            </a:r>
            <a:br>
              <a:rPr lang="tr-TR" sz="2400" dirty="0"/>
            </a:br>
            <a:endParaRPr lang="tr-TR" sz="2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13848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lvl="0"/>
            <a:r>
              <a:rPr lang="tr-TR" dirty="0"/>
              <a:t>Gençlik ve Spor Bakanlığı</a:t>
            </a:r>
          </a:p>
          <a:p>
            <a:pPr lvl="0"/>
            <a:r>
              <a:rPr lang="tr-TR" dirty="0"/>
              <a:t>Gümrük ve Ticaret Bakanlığı</a:t>
            </a:r>
          </a:p>
          <a:p>
            <a:pPr lvl="0"/>
            <a:r>
              <a:rPr lang="tr-TR" dirty="0"/>
              <a:t>Gıda Tarım ve Hayvancılık Bakanlığı</a:t>
            </a:r>
          </a:p>
          <a:p>
            <a:pPr lvl="0"/>
            <a:r>
              <a:rPr lang="tr-TR" dirty="0"/>
              <a:t>Kalkınma Bakanlığı</a:t>
            </a:r>
          </a:p>
          <a:p>
            <a:pPr lvl="0"/>
            <a:r>
              <a:rPr lang="tr-TR" dirty="0"/>
              <a:t>Kültür ve Turizm Bakanlığı</a:t>
            </a:r>
          </a:p>
          <a:p>
            <a:pPr lvl="0"/>
            <a:r>
              <a:rPr lang="tr-TR" dirty="0"/>
              <a:t>Maliye Bakanlığı</a:t>
            </a:r>
          </a:p>
          <a:p>
            <a:pPr lvl="0"/>
            <a:r>
              <a:rPr lang="tr-TR" dirty="0"/>
              <a:t>Milli Eğitim Bakanlığı</a:t>
            </a:r>
          </a:p>
          <a:p>
            <a:pPr lvl="0"/>
            <a:r>
              <a:rPr lang="tr-TR" dirty="0"/>
              <a:t>Milli Savunma Bakanlığı</a:t>
            </a:r>
          </a:p>
          <a:p>
            <a:pPr lvl="0"/>
            <a:r>
              <a:rPr lang="tr-TR" dirty="0"/>
              <a:t>Orman ve Su İşleri Bakanlığı</a:t>
            </a:r>
          </a:p>
          <a:p>
            <a:pPr lvl="0"/>
            <a:r>
              <a:rPr lang="tr-TR" dirty="0"/>
              <a:t>Sağlık Bakanlığı</a:t>
            </a:r>
          </a:p>
          <a:p>
            <a:pPr lvl="0"/>
            <a:r>
              <a:rPr lang="tr-TR" dirty="0"/>
              <a:t>Ulaştırma Denizcilik ve Haberleşme Bakanlığı</a:t>
            </a:r>
          </a:p>
          <a:p>
            <a:r>
              <a:rPr lang="tr-TR" dirty="0"/>
              <a:t> </a:t>
            </a:r>
          </a:p>
          <a:p>
            <a:endParaRPr lang="tr-TR" dirty="0"/>
          </a:p>
        </p:txBody>
      </p:sp>
    </p:spTree>
    <p:extLst>
      <p:ext uri="{BB962C8B-B14F-4D97-AF65-F5344CB8AC3E}">
        <p14:creationId xmlns:p14="http://schemas.microsoft.com/office/powerpoint/2010/main" val="1477465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TotalTime>
  <Words>47</Words>
  <Application>Microsoft Office PowerPoint</Application>
  <PresentationFormat>Geniş ekran</PresentationFormat>
  <Paragraphs>13</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Century Gothic</vt:lpstr>
      <vt:lpstr>Wingdings 3</vt:lpstr>
      <vt:lpstr>İyon</vt:lpstr>
      <vt:lpstr>Bakanlıklar ve Bakanlıklara Bağlı Kurum ve Kuruluşlar;   Adalet Bakanlığı Çalışma ve Sosyal Güvenlikler Bakanlığı Aile ve Sosyal Politikalar Bakanlığı Avrupa Birliği Bakanlığı Bilim Sanayi ve Teknoloji Bakanlığı Çevre ve Şehircilik Bakanlığı Dış İşleri Bakanlığı İç İşleri Bakanlığı Ekonomi Bakanlığı Enerji ve Tabii Kaynaklar Bakanlığı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Bakanlıklar ve Bakanlıklara Bağlı Kurum ve Kuruluşlar;   Adalet Bakanlığı Çalışma ve Sosyal Güvenlikler Bakanlığı Aile ve Sosyal Politikalar Bakanlığı Avrupa Birliği Bakanlığı Bilim Sanayi ve Teknoloji Bakanlığı Çevre ve Şehircilik Bakanlığı Dış İşleri Bakanlığı İç İşleri Bakanlığı Ekonomi Bakanlığı Enerji ve Tabii Kaynaklar Bakanlığı</dc:title>
  <dc:creator>Pelin Atila Yoruk</dc:creator>
  <cp:lastModifiedBy>Pelin Atila Yoruk</cp:lastModifiedBy>
  <cp:revision>2</cp:revision>
  <dcterms:created xsi:type="dcterms:W3CDTF">2018-01-20T02:08:11Z</dcterms:created>
  <dcterms:modified xsi:type="dcterms:W3CDTF">2018-01-20T02:18:54Z</dcterms:modified>
</cp:coreProperties>
</file>