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3" r:id="rId1"/>
  </p:sldMasterIdLst>
  <p:sldIdLst>
    <p:sldId id="257" r:id="rId2"/>
    <p:sldId id="266" r:id="rId3"/>
    <p:sldId id="259" r:id="rId4"/>
    <p:sldId id="260" r:id="rId5"/>
    <p:sldId id="261" r:id="rId6"/>
    <p:sldId id="262" r:id="rId7"/>
    <p:sldId id="263" r:id="rId8"/>
    <p:sldId id="264" r:id="rId9"/>
    <p:sldId id="265" r:id="rId1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98" d="100"/>
          <a:sy n="98" d="100"/>
        </p:scale>
        <p:origin x="-276" y="-102"/>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30" name="Date Placeholder 29"/>
          <p:cNvSpPr>
            <a:spLocks noGrp="1"/>
          </p:cNvSpPr>
          <p:nvPr>
            <p:ph type="dt" sz="half" idx="10"/>
          </p:nvPr>
        </p:nvSpPr>
        <p:spPr/>
        <p:txBody>
          <a:bodyPr/>
          <a:lstStyle/>
          <a:p>
            <a:pPr>
              <a:defRPr/>
            </a:pPr>
            <a:endParaRPr lang="tr-TR">
              <a:solidFill>
                <a:srgbClr val="FFFFFF"/>
              </a:solidFill>
            </a:endParaRPr>
          </a:p>
        </p:txBody>
      </p:sp>
      <p:sp>
        <p:nvSpPr>
          <p:cNvPr id="19" name="Footer Placeholder 18"/>
          <p:cNvSpPr>
            <a:spLocks noGrp="1"/>
          </p:cNvSpPr>
          <p:nvPr>
            <p:ph type="ftr" sz="quarter" idx="11"/>
          </p:nvPr>
        </p:nvSpPr>
        <p:spPr/>
        <p:txBody>
          <a:bodyPr/>
          <a:lstStyle/>
          <a:p>
            <a:pPr>
              <a:defRPr/>
            </a:pPr>
            <a:endParaRPr lang="tr-TR">
              <a:solidFill>
                <a:srgbClr val="FFFFFF"/>
              </a:solidFill>
            </a:endParaRPr>
          </a:p>
        </p:txBody>
      </p:sp>
      <p:sp>
        <p:nvSpPr>
          <p:cNvPr id="27" name="Slide Number Placeholder 26"/>
          <p:cNvSpPr>
            <a:spLocks noGrp="1"/>
          </p:cNvSpPr>
          <p:nvPr>
            <p:ph type="sldNum" sz="quarter" idx="12"/>
          </p:nvPr>
        </p:nvSpPr>
        <p:spPr/>
        <p:txBody>
          <a:bodyPr/>
          <a:lstStyle/>
          <a:p>
            <a:pPr>
              <a:defRPr/>
            </a:pPr>
            <a:fld id="{AEB0F975-41DE-4264-AD97-CA4F661BA076}" type="slidenum">
              <a:rPr lang="tr-TR" smtClean="0">
                <a:solidFill>
                  <a:srgbClr val="FFFFFF"/>
                </a:solidFill>
              </a:rPr>
              <a:pPr>
                <a:defRPr/>
              </a:pPr>
              <a:t>‹#›</a:t>
            </a:fld>
            <a:endParaRPr lang="tr-TR">
              <a:solidFill>
                <a:srgbClr val="FFFFFF"/>
              </a:solidFill>
            </a:endParaRP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tr-TR" smtClean="0"/>
              <a:t>Asıl başlık stili için tıklatın</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Date Placeholder 3"/>
          <p:cNvSpPr>
            <a:spLocks noGrp="1"/>
          </p:cNvSpPr>
          <p:nvPr>
            <p:ph type="dt" sz="half" idx="10"/>
          </p:nvPr>
        </p:nvSpPr>
        <p:spPr/>
        <p:txBody>
          <a:bodyPr/>
          <a:lstStyle/>
          <a:p>
            <a:pPr>
              <a:defRPr/>
            </a:pPr>
            <a:endParaRPr lang="tr-TR">
              <a:solidFill>
                <a:srgbClr val="FFFFFF"/>
              </a:solidFill>
            </a:endParaRPr>
          </a:p>
        </p:txBody>
      </p:sp>
      <p:sp>
        <p:nvSpPr>
          <p:cNvPr id="5" name="Footer Placeholder 4"/>
          <p:cNvSpPr>
            <a:spLocks noGrp="1"/>
          </p:cNvSpPr>
          <p:nvPr>
            <p:ph type="ftr" sz="quarter" idx="11"/>
          </p:nvPr>
        </p:nvSpPr>
        <p:spPr/>
        <p:txBody>
          <a:bodyPr/>
          <a:lstStyle/>
          <a:p>
            <a:pPr>
              <a:defRPr/>
            </a:pPr>
            <a:endParaRPr lang="tr-TR">
              <a:solidFill>
                <a:srgbClr val="FFFFFF"/>
              </a:solidFill>
            </a:endParaRPr>
          </a:p>
        </p:txBody>
      </p:sp>
      <p:sp>
        <p:nvSpPr>
          <p:cNvPr id="6" name="Slide Number Placeholder 5"/>
          <p:cNvSpPr>
            <a:spLocks noGrp="1"/>
          </p:cNvSpPr>
          <p:nvPr>
            <p:ph type="sldNum" sz="quarter" idx="12"/>
          </p:nvPr>
        </p:nvSpPr>
        <p:spPr/>
        <p:txBody>
          <a:bodyPr/>
          <a:lstStyle/>
          <a:p>
            <a:pPr>
              <a:defRPr/>
            </a:pPr>
            <a:fld id="{70770F45-4F14-4E38-96FC-192C72717512}" type="slidenum">
              <a:rPr lang="tr-TR" smtClean="0">
                <a:solidFill>
                  <a:srgbClr val="FFFFFF"/>
                </a:solidFill>
              </a:rPr>
              <a:pPr>
                <a:defRPr/>
              </a:pPr>
              <a:t>‹#›</a:t>
            </a:fld>
            <a:endParaRPr lang="tr-TR">
              <a:solidFill>
                <a:srgbClr val="FFFFFF"/>
              </a:solidFill>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tr-TR" smtClean="0"/>
              <a:t>Asıl başlık stili için tıklatın</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Date Placeholder 3"/>
          <p:cNvSpPr>
            <a:spLocks noGrp="1"/>
          </p:cNvSpPr>
          <p:nvPr>
            <p:ph type="dt" sz="half" idx="10"/>
          </p:nvPr>
        </p:nvSpPr>
        <p:spPr/>
        <p:txBody>
          <a:bodyPr/>
          <a:lstStyle/>
          <a:p>
            <a:pPr>
              <a:defRPr/>
            </a:pPr>
            <a:endParaRPr lang="tr-TR">
              <a:solidFill>
                <a:srgbClr val="FFFFFF"/>
              </a:solidFill>
            </a:endParaRPr>
          </a:p>
        </p:txBody>
      </p:sp>
      <p:sp>
        <p:nvSpPr>
          <p:cNvPr id="5" name="Footer Placeholder 4"/>
          <p:cNvSpPr>
            <a:spLocks noGrp="1"/>
          </p:cNvSpPr>
          <p:nvPr>
            <p:ph type="ftr" sz="quarter" idx="11"/>
          </p:nvPr>
        </p:nvSpPr>
        <p:spPr/>
        <p:txBody>
          <a:bodyPr/>
          <a:lstStyle/>
          <a:p>
            <a:pPr>
              <a:defRPr/>
            </a:pPr>
            <a:endParaRPr lang="tr-TR">
              <a:solidFill>
                <a:srgbClr val="FFFFFF"/>
              </a:solidFill>
            </a:endParaRPr>
          </a:p>
        </p:txBody>
      </p:sp>
      <p:sp>
        <p:nvSpPr>
          <p:cNvPr id="6" name="Slide Number Placeholder 5"/>
          <p:cNvSpPr>
            <a:spLocks noGrp="1"/>
          </p:cNvSpPr>
          <p:nvPr>
            <p:ph type="sldNum" sz="quarter" idx="12"/>
          </p:nvPr>
        </p:nvSpPr>
        <p:spPr/>
        <p:txBody>
          <a:bodyPr/>
          <a:lstStyle/>
          <a:p>
            <a:pPr>
              <a:defRPr/>
            </a:pPr>
            <a:fld id="{CD0A7945-9045-49F8-83A9-C43A86B68B8F}" type="slidenum">
              <a:rPr lang="tr-TR" smtClean="0">
                <a:solidFill>
                  <a:srgbClr val="FFFFFF"/>
                </a:solidFill>
              </a:rPr>
              <a:pPr>
                <a:defRPr/>
              </a:pPr>
              <a:t>‹#›</a:t>
            </a:fld>
            <a:endParaRPr lang="tr-TR">
              <a:solidFill>
                <a:srgbClr val="FFFFFF"/>
              </a:solidFil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tr-TR" smtClean="0"/>
              <a:t>Asıl başlık stili için tıklatın</a:t>
            </a:r>
            <a:endParaRPr kumimoji="0" lang="en-US"/>
          </a:p>
        </p:txBody>
      </p:sp>
      <p:sp>
        <p:nvSpPr>
          <p:cNvPr id="3" name="Content Placeholder 2"/>
          <p:cNvSpPr>
            <a:spLocks noGrp="1"/>
          </p:cNvSpPr>
          <p:nvPr>
            <p:ph idx="1"/>
          </p:nvPr>
        </p:nvSpPr>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Date Placeholder 3"/>
          <p:cNvSpPr>
            <a:spLocks noGrp="1"/>
          </p:cNvSpPr>
          <p:nvPr>
            <p:ph type="dt" sz="half" idx="10"/>
          </p:nvPr>
        </p:nvSpPr>
        <p:spPr/>
        <p:txBody>
          <a:bodyPr/>
          <a:lstStyle/>
          <a:p>
            <a:pPr>
              <a:defRPr/>
            </a:pPr>
            <a:endParaRPr lang="tr-TR">
              <a:solidFill>
                <a:srgbClr val="FFFFFF"/>
              </a:solidFill>
            </a:endParaRPr>
          </a:p>
        </p:txBody>
      </p:sp>
      <p:sp>
        <p:nvSpPr>
          <p:cNvPr id="5" name="Footer Placeholder 4"/>
          <p:cNvSpPr>
            <a:spLocks noGrp="1"/>
          </p:cNvSpPr>
          <p:nvPr>
            <p:ph type="ftr" sz="quarter" idx="11"/>
          </p:nvPr>
        </p:nvSpPr>
        <p:spPr/>
        <p:txBody>
          <a:bodyPr/>
          <a:lstStyle/>
          <a:p>
            <a:pPr>
              <a:defRPr/>
            </a:pPr>
            <a:endParaRPr lang="tr-TR">
              <a:solidFill>
                <a:srgbClr val="FFFFFF"/>
              </a:solidFill>
            </a:endParaRPr>
          </a:p>
        </p:txBody>
      </p:sp>
      <p:sp>
        <p:nvSpPr>
          <p:cNvPr id="6" name="Slide Number Placeholder 5"/>
          <p:cNvSpPr>
            <a:spLocks noGrp="1"/>
          </p:cNvSpPr>
          <p:nvPr>
            <p:ph type="sldNum" sz="quarter" idx="12"/>
          </p:nvPr>
        </p:nvSpPr>
        <p:spPr/>
        <p:txBody>
          <a:bodyPr/>
          <a:lstStyle/>
          <a:p>
            <a:pPr>
              <a:defRPr/>
            </a:pPr>
            <a:fld id="{2FDCE272-B1B5-4644-B8C0-B9DAC01999B8}" type="slidenum">
              <a:rPr lang="tr-TR" smtClean="0">
                <a:solidFill>
                  <a:srgbClr val="FFFFFF"/>
                </a:solidFill>
              </a:rPr>
              <a:pPr>
                <a:defRPr/>
              </a:pPr>
              <a:t>‹#›</a:t>
            </a:fld>
            <a:endParaRPr lang="tr-TR">
              <a:solidFill>
                <a:srgbClr val="FFFFFF"/>
              </a:solidFil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Date Placeholder 3"/>
          <p:cNvSpPr>
            <a:spLocks noGrp="1"/>
          </p:cNvSpPr>
          <p:nvPr>
            <p:ph type="dt" sz="half" idx="10"/>
          </p:nvPr>
        </p:nvSpPr>
        <p:spPr/>
        <p:txBody>
          <a:bodyPr/>
          <a:lstStyle/>
          <a:p>
            <a:pPr>
              <a:defRPr/>
            </a:pPr>
            <a:endParaRPr lang="tr-TR">
              <a:solidFill>
                <a:srgbClr val="FFFFFF"/>
              </a:solidFill>
            </a:endParaRPr>
          </a:p>
        </p:txBody>
      </p:sp>
      <p:sp>
        <p:nvSpPr>
          <p:cNvPr id="5" name="Footer Placeholder 4"/>
          <p:cNvSpPr>
            <a:spLocks noGrp="1"/>
          </p:cNvSpPr>
          <p:nvPr>
            <p:ph type="ftr" sz="quarter" idx="11"/>
          </p:nvPr>
        </p:nvSpPr>
        <p:spPr/>
        <p:txBody>
          <a:bodyPr/>
          <a:lstStyle/>
          <a:p>
            <a:pPr>
              <a:defRPr/>
            </a:pPr>
            <a:endParaRPr lang="tr-TR">
              <a:solidFill>
                <a:srgbClr val="FFFFFF"/>
              </a:solidFill>
            </a:endParaRPr>
          </a:p>
        </p:txBody>
      </p:sp>
      <p:sp>
        <p:nvSpPr>
          <p:cNvPr id="6" name="Slide Number Placeholder 5"/>
          <p:cNvSpPr>
            <a:spLocks noGrp="1"/>
          </p:cNvSpPr>
          <p:nvPr>
            <p:ph type="sldNum" sz="quarter" idx="12"/>
          </p:nvPr>
        </p:nvSpPr>
        <p:spPr/>
        <p:txBody>
          <a:bodyPr/>
          <a:lstStyle/>
          <a:p>
            <a:pPr>
              <a:defRPr/>
            </a:pPr>
            <a:fld id="{7EC35305-FC02-401A-BCA4-3E78F306693F}" type="slidenum">
              <a:rPr lang="tr-TR" smtClean="0">
                <a:solidFill>
                  <a:srgbClr val="FFFFFF"/>
                </a:solidFill>
              </a:rPr>
              <a:pPr>
                <a:defRPr/>
              </a:pPr>
              <a:t>‹#›</a:t>
            </a:fld>
            <a:endParaRPr lang="tr-TR">
              <a:solidFill>
                <a:srgbClr val="FFFFFF"/>
              </a:solidFill>
            </a:endParaRP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tr-TR" smtClean="0"/>
              <a:t>Asıl başlık stili için tıklatın</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Date Placeholder 4"/>
          <p:cNvSpPr>
            <a:spLocks noGrp="1"/>
          </p:cNvSpPr>
          <p:nvPr>
            <p:ph type="dt" sz="half" idx="10"/>
          </p:nvPr>
        </p:nvSpPr>
        <p:spPr/>
        <p:txBody>
          <a:bodyPr/>
          <a:lstStyle/>
          <a:p>
            <a:pPr>
              <a:defRPr/>
            </a:pPr>
            <a:endParaRPr lang="tr-TR">
              <a:solidFill>
                <a:srgbClr val="FFFFFF"/>
              </a:solidFill>
            </a:endParaRPr>
          </a:p>
        </p:txBody>
      </p:sp>
      <p:sp>
        <p:nvSpPr>
          <p:cNvPr id="6" name="Footer Placeholder 5"/>
          <p:cNvSpPr>
            <a:spLocks noGrp="1"/>
          </p:cNvSpPr>
          <p:nvPr>
            <p:ph type="ftr" sz="quarter" idx="11"/>
          </p:nvPr>
        </p:nvSpPr>
        <p:spPr/>
        <p:txBody>
          <a:bodyPr/>
          <a:lstStyle/>
          <a:p>
            <a:pPr>
              <a:defRPr/>
            </a:pPr>
            <a:endParaRPr lang="tr-TR">
              <a:solidFill>
                <a:srgbClr val="FFFFFF"/>
              </a:solidFill>
            </a:endParaRPr>
          </a:p>
        </p:txBody>
      </p:sp>
      <p:sp>
        <p:nvSpPr>
          <p:cNvPr id="7" name="Slide Number Placeholder 6"/>
          <p:cNvSpPr>
            <a:spLocks noGrp="1"/>
          </p:cNvSpPr>
          <p:nvPr>
            <p:ph type="sldNum" sz="quarter" idx="12"/>
          </p:nvPr>
        </p:nvSpPr>
        <p:spPr/>
        <p:txBody>
          <a:bodyPr/>
          <a:lstStyle/>
          <a:p>
            <a:pPr>
              <a:defRPr/>
            </a:pPr>
            <a:fld id="{6BA033E2-CBCF-45F8-B418-EAA9BE44299D}" type="slidenum">
              <a:rPr lang="tr-TR" smtClean="0">
                <a:solidFill>
                  <a:srgbClr val="FFFFFF"/>
                </a:solidFill>
              </a:rPr>
              <a:pPr>
                <a:defRPr/>
              </a:pPr>
              <a:t>‹#›</a:t>
            </a:fld>
            <a:endParaRPr lang="tr-TR">
              <a:solidFill>
                <a:srgbClr val="FFFFFF"/>
              </a:solidFill>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tr-TR" smtClean="0"/>
              <a:t>Asıl başlık stili için tıklatın</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Date Placeholder 6"/>
          <p:cNvSpPr>
            <a:spLocks noGrp="1"/>
          </p:cNvSpPr>
          <p:nvPr>
            <p:ph type="dt" sz="half" idx="10"/>
          </p:nvPr>
        </p:nvSpPr>
        <p:spPr/>
        <p:txBody>
          <a:bodyPr/>
          <a:lstStyle/>
          <a:p>
            <a:pPr>
              <a:defRPr/>
            </a:pPr>
            <a:endParaRPr lang="tr-TR">
              <a:solidFill>
                <a:srgbClr val="FFFFFF"/>
              </a:solidFill>
            </a:endParaRPr>
          </a:p>
        </p:txBody>
      </p:sp>
      <p:sp>
        <p:nvSpPr>
          <p:cNvPr id="8" name="Footer Placeholder 7"/>
          <p:cNvSpPr>
            <a:spLocks noGrp="1"/>
          </p:cNvSpPr>
          <p:nvPr>
            <p:ph type="ftr" sz="quarter" idx="11"/>
          </p:nvPr>
        </p:nvSpPr>
        <p:spPr/>
        <p:txBody>
          <a:bodyPr/>
          <a:lstStyle/>
          <a:p>
            <a:pPr>
              <a:defRPr/>
            </a:pPr>
            <a:endParaRPr lang="tr-TR">
              <a:solidFill>
                <a:srgbClr val="FFFFFF"/>
              </a:solidFill>
            </a:endParaRPr>
          </a:p>
        </p:txBody>
      </p:sp>
      <p:sp>
        <p:nvSpPr>
          <p:cNvPr id="9" name="Slide Number Placeholder 8"/>
          <p:cNvSpPr>
            <a:spLocks noGrp="1"/>
          </p:cNvSpPr>
          <p:nvPr>
            <p:ph type="sldNum" sz="quarter" idx="12"/>
          </p:nvPr>
        </p:nvSpPr>
        <p:spPr/>
        <p:txBody>
          <a:bodyPr/>
          <a:lstStyle/>
          <a:p>
            <a:pPr>
              <a:defRPr/>
            </a:pPr>
            <a:fld id="{0804B8F0-A6B4-43D8-9566-2E3DF04B4F29}" type="slidenum">
              <a:rPr lang="tr-TR" smtClean="0">
                <a:solidFill>
                  <a:srgbClr val="FFFFFF"/>
                </a:solidFill>
              </a:rPr>
              <a:pPr>
                <a:defRPr/>
              </a:pPr>
              <a:t>‹#›</a:t>
            </a:fld>
            <a:endParaRPr lang="tr-TR">
              <a:solidFill>
                <a:srgbClr val="FFFFFF"/>
              </a:solidFill>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Date Placeholder 2"/>
          <p:cNvSpPr>
            <a:spLocks noGrp="1"/>
          </p:cNvSpPr>
          <p:nvPr>
            <p:ph type="dt" sz="half" idx="10"/>
          </p:nvPr>
        </p:nvSpPr>
        <p:spPr/>
        <p:txBody>
          <a:bodyPr/>
          <a:lstStyle/>
          <a:p>
            <a:pPr>
              <a:defRPr/>
            </a:pPr>
            <a:endParaRPr lang="tr-TR">
              <a:solidFill>
                <a:srgbClr val="FFFFFF"/>
              </a:solidFill>
            </a:endParaRPr>
          </a:p>
        </p:txBody>
      </p:sp>
      <p:sp>
        <p:nvSpPr>
          <p:cNvPr id="4" name="Footer Placeholder 3"/>
          <p:cNvSpPr>
            <a:spLocks noGrp="1"/>
          </p:cNvSpPr>
          <p:nvPr>
            <p:ph type="ftr" sz="quarter" idx="11"/>
          </p:nvPr>
        </p:nvSpPr>
        <p:spPr/>
        <p:txBody>
          <a:bodyPr/>
          <a:lstStyle/>
          <a:p>
            <a:pPr>
              <a:defRPr/>
            </a:pPr>
            <a:endParaRPr lang="tr-TR">
              <a:solidFill>
                <a:srgbClr val="FFFFFF"/>
              </a:solidFill>
            </a:endParaRPr>
          </a:p>
        </p:txBody>
      </p:sp>
      <p:sp>
        <p:nvSpPr>
          <p:cNvPr id="5" name="Slide Number Placeholder 4"/>
          <p:cNvSpPr>
            <a:spLocks noGrp="1"/>
          </p:cNvSpPr>
          <p:nvPr>
            <p:ph type="sldNum" sz="quarter" idx="12"/>
          </p:nvPr>
        </p:nvSpPr>
        <p:spPr/>
        <p:txBody>
          <a:bodyPr/>
          <a:lstStyle/>
          <a:p>
            <a:pPr>
              <a:defRPr/>
            </a:pPr>
            <a:fld id="{DD85A12D-31F8-4971-8AB5-AFE1BED52972}" type="slidenum">
              <a:rPr lang="tr-TR" smtClean="0">
                <a:solidFill>
                  <a:srgbClr val="FFFFFF"/>
                </a:solidFill>
              </a:rPr>
              <a:pPr>
                <a:defRPr/>
              </a:pPr>
              <a:t>‹#›</a:t>
            </a:fld>
            <a:endParaRPr lang="tr-TR">
              <a:solidFill>
                <a:srgbClr val="FFFFFF"/>
              </a:solidFil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tr-TR">
              <a:solidFill>
                <a:srgbClr val="FFFFFF"/>
              </a:solidFill>
            </a:endParaRPr>
          </a:p>
        </p:txBody>
      </p:sp>
      <p:sp>
        <p:nvSpPr>
          <p:cNvPr id="3" name="Footer Placeholder 2"/>
          <p:cNvSpPr>
            <a:spLocks noGrp="1"/>
          </p:cNvSpPr>
          <p:nvPr>
            <p:ph type="ftr" sz="quarter" idx="11"/>
          </p:nvPr>
        </p:nvSpPr>
        <p:spPr/>
        <p:txBody>
          <a:bodyPr/>
          <a:lstStyle/>
          <a:p>
            <a:pPr>
              <a:defRPr/>
            </a:pPr>
            <a:endParaRPr lang="tr-TR">
              <a:solidFill>
                <a:srgbClr val="FFFFFF"/>
              </a:solidFill>
            </a:endParaRPr>
          </a:p>
        </p:txBody>
      </p:sp>
      <p:sp>
        <p:nvSpPr>
          <p:cNvPr id="4" name="Slide Number Placeholder 3"/>
          <p:cNvSpPr>
            <a:spLocks noGrp="1"/>
          </p:cNvSpPr>
          <p:nvPr>
            <p:ph type="sldNum" sz="quarter" idx="12"/>
          </p:nvPr>
        </p:nvSpPr>
        <p:spPr/>
        <p:txBody>
          <a:bodyPr/>
          <a:lstStyle/>
          <a:p>
            <a:pPr>
              <a:defRPr/>
            </a:pPr>
            <a:fld id="{2E641E13-341B-4AC6-A7B1-F29DA2B88DC9}" type="slidenum">
              <a:rPr lang="tr-TR" smtClean="0">
                <a:solidFill>
                  <a:srgbClr val="FFFFFF"/>
                </a:solidFill>
              </a:rPr>
              <a:pPr>
                <a:defRPr/>
              </a:pPr>
              <a:t>‹#›</a:t>
            </a:fld>
            <a:endParaRPr lang="tr-TR">
              <a:solidFill>
                <a:srgbClr val="FFFFFF"/>
              </a:solidFil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tr-TR" smtClean="0"/>
              <a:t>Asıl metin stillerini düzenlemek için tıklatın</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Date Placeholder 4"/>
          <p:cNvSpPr>
            <a:spLocks noGrp="1"/>
          </p:cNvSpPr>
          <p:nvPr>
            <p:ph type="dt" sz="half" idx="10"/>
          </p:nvPr>
        </p:nvSpPr>
        <p:spPr/>
        <p:txBody>
          <a:bodyPr/>
          <a:lstStyle/>
          <a:p>
            <a:pPr>
              <a:defRPr/>
            </a:pPr>
            <a:endParaRPr lang="tr-TR">
              <a:solidFill>
                <a:srgbClr val="FFFFFF"/>
              </a:solidFill>
            </a:endParaRPr>
          </a:p>
        </p:txBody>
      </p:sp>
      <p:sp>
        <p:nvSpPr>
          <p:cNvPr id="6" name="Footer Placeholder 5"/>
          <p:cNvSpPr>
            <a:spLocks noGrp="1"/>
          </p:cNvSpPr>
          <p:nvPr>
            <p:ph type="ftr" sz="quarter" idx="11"/>
          </p:nvPr>
        </p:nvSpPr>
        <p:spPr/>
        <p:txBody>
          <a:bodyPr/>
          <a:lstStyle/>
          <a:p>
            <a:pPr>
              <a:defRPr/>
            </a:pPr>
            <a:endParaRPr lang="tr-TR">
              <a:solidFill>
                <a:srgbClr val="FFFFFF"/>
              </a:solidFill>
            </a:endParaRPr>
          </a:p>
        </p:txBody>
      </p:sp>
      <p:sp>
        <p:nvSpPr>
          <p:cNvPr id="7" name="Slide Number Placeholder 6"/>
          <p:cNvSpPr>
            <a:spLocks noGrp="1"/>
          </p:cNvSpPr>
          <p:nvPr>
            <p:ph type="sldNum" sz="quarter" idx="12"/>
          </p:nvPr>
        </p:nvSpPr>
        <p:spPr/>
        <p:txBody>
          <a:bodyPr/>
          <a:lstStyle/>
          <a:p>
            <a:pPr>
              <a:defRPr/>
            </a:pPr>
            <a:fld id="{6D81BCC4-6EB8-4516-89DE-13C418D37DC4}" type="slidenum">
              <a:rPr lang="tr-TR" smtClean="0">
                <a:solidFill>
                  <a:srgbClr val="FFFFFF"/>
                </a:solidFill>
              </a:rPr>
              <a:pPr>
                <a:defRPr/>
              </a:pPr>
              <a:t>‹#›</a:t>
            </a:fld>
            <a:endParaRPr lang="tr-TR">
              <a:solidFill>
                <a:srgbClr val="FFFFFF"/>
              </a:solidFill>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tr-TR" smtClean="0"/>
              <a:t>Asıl başlık stili için tıklatın</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Date Placeholder 4"/>
          <p:cNvSpPr>
            <a:spLocks noGrp="1"/>
          </p:cNvSpPr>
          <p:nvPr>
            <p:ph type="dt" sz="half" idx="10"/>
          </p:nvPr>
        </p:nvSpPr>
        <p:spPr/>
        <p:txBody>
          <a:bodyPr/>
          <a:lstStyle/>
          <a:p>
            <a:pPr>
              <a:defRPr/>
            </a:pPr>
            <a:endParaRPr lang="tr-TR">
              <a:solidFill>
                <a:srgbClr val="FFFFFF"/>
              </a:solidFill>
            </a:endParaRPr>
          </a:p>
        </p:txBody>
      </p:sp>
      <p:sp>
        <p:nvSpPr>
          <p:cNvPr id="6" name="Footer Placeholder 5"/>
          <p:cNvSpPr>
            <a:spLocks noGrp="1"/>
          </p:cNvSpPr>
          <p:nvPr>
            <p:ph type="ftr" sz="quarter" idx="11"/>
          </p:nvPr>
        </p:nvSpPr>
        <p:spPr/>
        <p:txBody>
          <a:bodyPr/>
          <a:lstStyle/>
          <a:p>
            <a:pPr>
              <a:defRPr/>
            </a:pPr>
            <a:endParaRPr lang="tr-TR">
              <a:solidFill>
                <a:srgbClr val="FFFFFF"/>
              </a:solidFill>
            </a:endParaRPr>
          </a:p>
        </p:txBody>
      </p:sp>
      <p:sp>
        <p:nvSpPr>
          <p:cNvPr id="7" name="Slide Number Placeholder 6"/>
          <p:cNvSpPr>
            <a:spLocks noGrp="1"/>
          </p:cNvSpPr>
          <p:nvPr>
            <p:ph type="sldNum" sz="quarter" idx="12"/>
          </p:nvPr>
        </p:nvSpPr>
        <p:spPr>
          <a:xfrm>
            <a:off x="8077200" y="6356350"/>
            <a:ext cx="609600" cy="365125"/>
          </a:xfrm>
        </p:spPr>
        <p:txBody>
          <a:bodyPr/>
          <a:lstStyle/>
          <a:p>
            <a:pPr>
              <a:defRPr/>
            </a:pPr>
            <a:fld id="{59E5DF46-0608-49D8-A623-CE48D61DB2B1}" type="slidenum">
              <a:rPr lang="tr-TR" smtClean="0">
                <a:solidFill>
                  <a:srgbClr val="FFFFFF"/>
                </a:solidFill>
              </a:rPr>
              <a:pPr>
                <a:defRPr/>
              </a:pPr>
              <a:t>‹#›</a:t>
            </a:fld>
            <a:endParaRPr lang="tr-TR">
              <a:solidFill>
                <a:srgbClr val="FFFFFF"/>
              </a:solidFill>
            </a:endParaRP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tr-TR" smtClean="0"/>
              <a:t>Resim eklemek için simgeyi tıklatın</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tr-TR" smtClean="0"/>
              <a:t>Asıl başlık stili için tıklatın</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fontAlgn="base">
              <a:spcBef>
                <a:spcPct val="0"/>
              </a:spcBef>
              <a:spcAft>
                <a:spcPct val="0"/>
              </a:spcAft>
              <a:defRPr/>
            </a:pPr>
            <a:endParaRPr lang="tr-TR">
              <a:solidFill>
                <a:srgbClr val="FFFFFF"/>
              </a:solidFill>
            </a:endParaRPr>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pPr fontAlgn="base">
              <a:spcBef>
                <a:spcPct val="0"/>
              </a:spcBef>
              <a:spcAft>
                <a:spcPct val="0"/>
              </a:spcAft>
              <a:defRPr/>
            </a:pPr>
            <a:endParaRPr lang="tr-TR">
              <a:solidFill>
                <a:srgbClr val="FFFFFF"/>
              </a:solidFill>
            </a:endParaRPr>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pPr fontAlgn="base">
              <a:spcBef>
                <a:spcPct val="0"/>
              </a:spcBef>
              <a:spcAft>
                <a:spcPct val="0"/>
              </a:spcAft>
              <a:defRPr/>
            </a:pPr>
            <a:fld id="{11EF1546-71D8-415A-B4FF-702E5A5E3008}" type="slidenum">
              <a:rPr lang="tr-TR" smtClean="0">
                <a:solidFill>
                  <a:srgbClr val="FFFFFF"/>
                </a:solidFill>
              </a:rPr>
              <a:pPr fontAlgn="base">
                <a:spcBef>
                  <a:spcPct val="0"/>
                </a:spcBef>
                <a:spcAft>
                  <a:spcPct val="0"/>
                </a:spcAft>
                <a:defRPr/>
              </a:pPr>
              <a:t>‹#›</a:t>
            </a:fld>
            <a:endParaRPr lang="tr-TR">
              <a:solidFill>
                <a:srgbClr val="FFFFFF"/>
              </a:solidFill>
            </a:endParaRPr>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Lst>
  <p:hf hdr="0" ftr="0" dt="0"/>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Rectangle 2"/>
          <p:cNvSpPr>
            <a:spLocks noGrp="1" noChangeArrowheads="1"/>
          </p:cNvSpPr>
          <p:nvPr>
            <p:ph type="ctrTitle"/>
          </p:nvPr>
        </p:nvSpPr>
        <p:spPr>
          <a:xfrm>
            <a:off x="571472" y="1571612"/>
            <a:ext cx="7851648" cy="2471742"/>
          </a:xfrm>
        </p:spPr>
        <p:txBody>
          <a:bodyPr>
            <a:normAutofit fontScale="90000"/>
          </a:bodyPr>
          <a:lstStyle/>
          <a:p>
            <a:pPr algn="ctr"/>
            <a:r>
              <a:rPr lang="en-US" dirty="0" smtClean="0"/>
              <a:t>ZTM 316 </a:t>
            </a:r>
            <a:r>
              <a:rPr lang="en-US" dirty="0" err="1" smtClean="0"/>
              <a:t>Mekanizmalar</a:t>
            </a:r>
            <a:r>
              <a:rPr lang="en-US" dirty="0" smtClean="0"/>
              <a:t> </a:t>
            </a:r>
            <a:r>
              <a:rPr lang="tr-TR" smtClean="0"/>
              <a:t/>
            </a:r>
            <a:br>
              <a:rPr lang="tr-TR" smtClean="0"/>
            </a:br>
            <a:r>
              <a:rPr lang="tr-TR" dirty="0" smtClean="0">
                <a:solidFill>
                  <a:schemeClr val="tx1"/>
                </a:solidFill>
              </a:rPr>
              <a:t/>
            </a:r>
            <a:br>
              <a:rPr lang="tr-TR" dirty="0" smtClean="0">
                <a:solidFill>
                  <a:schemeClr val="tx1"/>
                </a:solidFill>
              </a:rPr>
            </a:br>
            <a:r>
              <a:rPr lang="tr-TR" dirty="0" smtClean="0">
                <a:solidFill>
                  <a:schemeClr val="tx1"/>
                </a:solidFill>
              </a:rPr>
              <a:t>1.Hafta</a:t>
            </a:r>
          </a:p>
        </p:txBody>
      </p:sp>
      <p:sp>
        <p:nvSpPr>
          <p:cNvPr id="2052" name="Rectangle 3"/>
          <p:cNvSpPr>
            <a:spLocks noGrp="1" noChangeArrowheads="1"/>
          </p:cNvSpPr>
          <p:nvPr>
            <p:ph type="subTitle" idx="1"/>
          </p:nvPr>
        </p:nvSpPr>
        <p:spPr>
          <a:xfrm>
            <a:off x="1142976" y="4714884"/>
            <a:ext cx="6400800" cy="1271587"/>
          </a:xfrm>
        </p:spPr>
        <p:txBody>
          <a:bodyPr/>
          <a:lstStyle/>
          <a:p>
            <a:pPr eaLnBrk="1" hangingPunct="1"/>
            <a:r>
              <a:rPr lang="tr-TR" dirty="0" smtClean="0">
                <a:solidFill>
                  <a:schemeClr val="bg1"/>
                </a:solidFill>
              </a:rPr>
              <a:t>Prof. Dr. Ramazan ÖZTÜRK</a:t>
            </a:r>
          </a:p>
        </p:txBody>
      </p:sp>
      <p:sp>
        <p:nvSpPr>
          <p:cNvPr id="2050" name="5 Slayt Numarası Yer Tutucusu"/>
          <p:cNvSpPr>
            <a:spLocks noGrp="1"/>
          </p:cNvSpPr>
          <p:nvPr>
            <p:ph type="sldNum" sz="quarter" idx="12"/>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19A039F8-46BD-4F7C-9FD6-31A8E8024D9C}" type="slidenum">
              <a:rPr lang="tr-TR" smtClean="0">
                <a:solidFill>
                  <a:srgbClr val="FFFFFF"/>
                </a:solidFill>
              </a:rPr>
              <a:pPr eaLnBrk="1" hangingPunct="1"/>
              <a:t>1</a:t>
            </a:fld>
            <a:endParaRPr lang="tr-TR" smtClean="0">
              <a:solidFill>
                <a:srgbClr val="FFFFFF"/>
              </a:solidFill>
            </a:endParaRPr>
          </a:p>
        </p:txBody>
      </p:sp>
    </p:spTree>
    <p:extLst>
      <p:ext uri="{BB962C8B-B14F-4D97-AF65-F5344CB8AC3E}">
        <p14:creationId xmlns:p14="http://schemas.microsoft.com/office/powerpoint/2010/main" xmlns="" val="86917022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lstStyle/>
          <a:p>
            <a:r>
              <a:rPr lang="tr-TR" dirty="0" smtClean="0"/>
              <a:t>KAYNAKLAR</a:t>
            </a:r>
          </a:p>
          <a:p>
            <a:r>
              <a:rPr lang="tr-TR" dirty="0" err="1" smtClean="0"/>
              <a:t>Kazıhan</a:t>
            </a:r>
            <a:r>
              <a:rPr lang="tr-TR" dirty="0" smtClean="0"/>
              <a:t>, K., Okutan, B., Aslan, Z., 1996. Makine ve Mekanizmalar Teorisi. Beta Basım yayım, İstanbul.</a:t>
            </a:r>
          </a:p>
          <a:p>
            <a:r>
              <a:rPr lang="tr-TR" dirty="0" smtClean="0"/>
              <a:t>Erdoğan, D., 1990. Mekanizma Tekniği. A.Ü.Ziraat Fakültesi Yayınları: 1193, Ankara.</a:t>
            </a:r>
          </a:p>
          <a:p>
            <a:r>
              <a:rPr lang="tr-TR" dirty="0" smtClean="0"/>
              <a:t>Sabuncu, M., 1993. Mekanizma Tekniği. MMO İzmir Şubesi Yayın No: 5, İzmir.</a:t>
            </a:r>
            <a:endParaRPr lang="tr-TR" dirty="0"/>
          </a:p>
        </p:txBody>
      </p:sp>
      <p:sp>
        <p:nvSpPr>
          <p:cNvPr id="4" name="3 Slayt Numarası Yer Tutucusu"/>
          <p:cNvSpPr>
            <a:spLocks noGrp="1"/>
          </p:cNvSpPr>
          <p:nvPr>
            <p:ph type="sldNum" sz="quarter" idx="12"/>
          </p:nvPr>
        </p:nvSpPr>
        <p:spPr/>
        <p:txBody>
          <a:bodyPr/>
          <a:lstStyle/>
          <a:p>
            <a:pPr>
              <a:defRPr/>
            </a:pPr>
            <a:fld id="{2FDCE272-B1B5-4644-B8C0-B9DAC01999B8}" type="slidenum">
              <a:rPr lang="tr-TR" smtClean="0">
                <a:solidFill>
                  <a:srgbClr val="FFFFFF"/>
                </a:solidFill>
              </a:rPr>
              <a:pPr>
                <a:defRPr/>
              </a:pPr>
              <a:t>2</a:t>
            </a:fld>
            <a:endParaRPr lang="tr-TR">
              <a:solidFill>
                <a:srgbClr val="FFFFFF"/>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2"/>
          <p:cNvSpPr>
            <a:spLocks noGrp="1" noChangeArrowheads="1"/>
          </p:cNvSpPr>
          <p:nvPr>
            <p:ph type="title"/>
          </p:nvPr>
        </p:nvSpPr>
        <p:spPr/>
        <p:txBody>
          <a:bodyPr/>
          <a:lstStyle/>
          <a:p>
            <a:pPr eaLnBrk="1" hangingPunct="1"/>
            <a:r>
              <a:rPr lang="tr-TR" altLang="zh-TW" b="1" smtClean="0">
                <a:solidFill>
                  <a:schemeClr val="tx1"/>
                </a:solidFill>
              </a:rPr>
              <a:t>Temel Kavramlar</a:t>
            </a:r>
            <a:r>
              <a:rPr lang="tr-TR" altLang="zh-TW" smtClean="0"/>
              <a:t> </a:t>
            </a:r>
            <a:endParaRPr lang="tr-TR" smtClean="0"/>
          </a:p>
        </p:txBody>
      </p:sp>
      <p:sp>
        <p:nvSpPr>
          <p:cNvPr id="4100" name="Rectangle 3"/>
          <p:cNvSpPr>
            <a:spLocks noGrp="1" noChangeArrowheads="1"/>
          </p:cNvSpPr>
          <p:nvPr>
            <p:ph idx="1"/>
          </p:nvPr>
        </p:nvSpPr>
        <p:spPr/>
        <p:txBody>
          <a:bodyPr>
            <a:normAutofit fontScale="92500" lnSpcReduction="20000"/>
          </a:bodyPr>
          <a:lstStyle/>
          <a:p>
            <a:pPr eaLnBrk="1" hangingPunct="1">
              <a:buFontTx/>
              <a:buNone/>
            </a:pPr>
            <a:r>
              <a:rPr lang="tr-TR" altLang="zh-TW" dirty="0" smtClean="0"/>
              <a:t>    </a:t>
            </a:r>
            <a:r>
              <a:rPr lang="tr-TR" altLang="zh-TW" b="1" dirty="0" err="1" smtClean="0">
                <a:solidFill>
                  <a:srgbClr val="FF0000"/>
                </a:solidFill>
              </a:rPr>
              <a:t>Makina</a:t>
            </a:r>
            <a:r>
              <a:rPr lang="tr-TR" altLang="zh-TW" b="1" dirty="0" smtClean="0">
                <a:solidFill>
                  <a:srgbClr val="FF0000"/>
                </a:solidFill>
              </a:rPr>
              <a:t>:</a:t>
            </a:r>
          </a:p>
          <a:p>
            <a:pPr eaLnBrk="1" hangingPunct="1">
              <a:buFontTx/>
              <a:buNone/>
            </a:pPr>
            <a:endParaRPr lang="tr-TR" altLang="zh-TW" dirty="0" smtClean="0">
              <a:solidFill>
                <a:schemeClr val="tx2"/>
              </a:solidFill>
            </a:endParaRPr>
          </a:p>
          <a:p>
            <a:pPr>
              <a:buNone/>
            </a:pPr>
            <a:r>
              <a:rPr lang="tr-TR" altLang="zh-TW" dirty="0" smtClean="0"/>
              <a:t>H</a:t>
            </a:r>
            <a:r>
              <a:rPr lang="tr-TR" dirty="0" smtClean="0"/>
              <a:t>erhangi bir enerji türünü başka bir enerjiye dönüştürmek, belli bir iş yapmak ya da bir fonksiyon  gerçekleştirmek  için birleştirilmiş, genellikle çarklardan, dişlilerden, millerden ve daha birçok hareketli  parçadan oluşan sistemlerdir.</a:t>
            </a:r>
          </a:p>
          <a:p>
            <a:pPr>
              <a:buNone/>
            </a:pPr>
            <a:r>
              <a:rPr lang="tr-TR" dirty="0" smtClean="0"/>
              <a:t>Harman makinesi, çamaşır makinesi, balya makinesi, tıraş makinesi vb. birer makinedir</a:t>
            </a:r>
          </a:p>
          <a:p>
            <a:pPr eaLnBrk="1" hangingPunct="1">
              <a:buFontTx/>
              <a:buNone/>
            </a:pPr>
            <a:endParaRPr lang="tr-TR" altLang="zh-TW" dirty="0" smtClean="0"/>
          </a:p>
          <a:p>
            <a:pPr eaLnBrk="1" hangingPunct="1">
              <a:buFontTx/>
              <a:buNone/>
            </a:pPr>
            <a:endParaRPr lang="tr-TR" altLang="zh-TW" dirty="0" smtClean="0"/>
          </a:p>
          <a:p>
            <a:pPr eaLnBrk="1" hangingPunct="1">
              <a:buFontTx/>
              <a:buNone/>
            </a:pPr>
            <a:r>
              <a:rPr lang="tr-TR" altLang="zh-TW" dirty="0" smtClean="0"/>
              <a:t>    </a:t>
            </a:r>
            <a:endParaRPr lang="tr-TR" dirty="0" smtClean="0"/>
          </a:p>
        </p:txBody>
      </p:sp>
      <p:sp>
        <p:nvSpPr>
          <p:cNvPr id="4098" name="5 Slayt Numarası Yer Tutucusu"/>
          <p:cNvSpPr>
            <a:spLocks noGrp="1"/>
          </p:cNvSpPr>
          <p:nvPr>
            <p:ph type="sldNum" sz="quarter" idx="12"/>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18FD332C-443A-4327-AEC4-2B3AD2CDC25C}" type="slidenum">
              <a:rPr lang="tr-TR" smtClean="0">
                <a:solidFill>
                  <a:srgbClr val="FFFFFF"/>
                </a:solidFill>
              </a:rPr>
              <a:pPr eaLnBrk="1" hangingPunct="1"/>
              <a:t>3</a:t>
            </a:fld>
            <a:endParaRPr lang="tr-TR" smtClean="0">
              <a:solidFill>
                <a:srgbClr val="FFFFFF"/>
              </a:solidFill>
            </a:endParaRPr>
          </a:p>
        </p:txBody>
      </p:sp>
    </p:spTree>
    <p:extLst>
      <p:ext uri="{BB962C8B-B14F-4D97-AF65-F5344CB8AC3E}">
        <p14:creationId xmlns:p14="http://schemas.microsoft.com/office/powerpoint/2010/main" xmlns="" val="185461114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Rectangle 3"/>
          <p:cNvSpPr>
            <a:spLocks noGrp="1" noChangeArrowheads="1"/>
          </p:cNvSpPr>
          <p:nvPr>
            <p:ph idx="1"/>
          </p:nvPr>
        </p:nvSpPr>
        <p:spPr>
          <a:xfrm>
            <a:off x="457200" y="1960563"/>
            <a:ext cx="8229600" cy="2620962"/>
          </a:xfrm>
        </p:spPr>
        <p:txBody>
          <a:bodyPr/>
          <a:lstStyle/>
          <a:p>
            <a:pPr eaLnBrk="1" hangingPunct="1">
              <a:buFontTx/>
              <a:buNone/>
            </a:pPr>
            <a:r>
              <a:rPr lang="tr-TR" altLang="zh-TW" sz="2400" dirty="0" smtClean="0"/>
              <a:t>    Burada  önemli nokta, hareketlerin zorunlu olmasıdır. Belirli hareketlerin gerçekleştirilmesinde de, </a:t>
            </a:r>
            <a:r>
              <a:rPr lang="tr-TR" altLang="zh-TW" sz="2400" dirty="0" err="1" smtClean="0"/>
              <a:t>makinayı</a:t>
            </a:r>
            <a:r>
              <a:rPr lang="tr-TR" altLang="zh-TW" sz="2400" dirty="0" smtClean="0"/>
              <a:t> oluşturan cisimlerin dayanıklı olmasıdır. Tanım aynı zamanda, </a:t>
            </a:r>
            <a:r>
              <a:rPr lang="tr-TR" altLang="zh-TW" sz="2400" dirty="0" err="1" smtClean="0"/>
              <a:t>makinanın</a:t>
            </a:r>
            <a:r>
              <a:rPr lang="tr-TR" altLang="zh-TW" sz="2400" dirty="0" smtClean="0"/>
              <a:t> mekanik kuvvetlerle tahrik edilmesi ve belirli hareketlerle belirli etkilerin elde edilmesi gerektiğini de açıklamaktadır.</a:t>
            </a:r>
            <a:endParaRPr lang="tr-TR" sz="2400" dirty="0" smtClean="0"/>
          </a:p>
          <a:p>
            <a:pPr eaLnBrk="1" hangingPunct="1"/>
            <a:endParaRPr lang="tr-TR" sz="2400" dirty="0" smtClean="0"/>
          </a:p>
        </p:txBody>
      </p:sp>
      <p:sp>
        <p:nvSpPr>
          <p:cNvPr id="5122" name="5 Slayt Numarası Yer Tutucusu"/>
          <p:cNvSpPr>
            <a:spLocks noGrp="1"/>
          </p:cNvSpPr>
          <p:nvPr>
            <p:ph type="sldNum" sz="quarter" idx="12"/>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546146A7-50FA-4B64-8A0E-BE0CE3F22BEA}" type="slidenum">
              <a:rPr lang="tr-TR" smtClean="0">
                <a:solidFill>
                  <a:srgbClr val="FFFFFF"/>
                </a:solidFill>
              </a:rPr>
              <a:pPr eaLnBrk="1" hangingPunct="1"/>
              <a:t>4</a:t>
            </a:fld>
            <a:endParaRPr lang="tr-TR" smtClean="0">
              <a:solidFill>
                <a:srgbClr val="FFFFFF"/>
              </a:solidFill>
            </a:endParaRPr>
          </a:p>
        </p:txBody>
      </p:sp>
    </p:spTree>
    <p:extLst>
      <p:ext uri="{BB962C8B-B14F-4D97-AF65-F5344CB8AC3E}">
        <p14:creationId xmlns:p14="http://schemas.microsoft.com/office/powerpoint/2010/main" xmlns="" val="18743478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Rectangle 3"/>
          <p:cNvSpPr>
            <a:spLocks noGrp="1" noChangeArrowheads="1"/>
          </p:cNvSpPr>
          <p:nvPr>
            <p:ph idx="1"/>
          </p:nvPr>
        </p:nvSpPr>
        <p:spPr>
          <a:xfrm>
            <a:off x="457200" y="1600200"/>
            <a:ext cx="8229600" cy="3413125"/>
          </a:xfrm>
        </p:spPr>
        <p:txBody>
          <a:bodyPr/>
          <a:lstStyle/>
          <a:p>
            <a:pPr eaLnBrk="1" hangingPunct="1">
              <a:buFontTx/>
              <a:buNone/>
            </a:pPr>
            <a:r>
              <a:rPr lang="tr-TR" altLang="zh-TW" sz="2400" b="1" dirty="0" smtClean="0">
                <a:solidFill>
                  <a:srgbClr val="FF0000"/>
                </a:solidFill>
              </a:rPr>
              <a:t>Mekanizma</a:t>
            </a:r>
            <a:r>
              <a:rPr lang="tr-TR" altLang="zh-TW" sz="2400" dirty="0" smtClean="0">
                <a:solidFill>
                  <a:srgbClr val="FF0000"/>
                </a:solidFill>
              </a:rPr>
              <a:t> :</a:t>
            </a:r>
          </a:p>
          <a:p>
            <a:pPr eaLnBrk="1" hangingPunct="1">
              <a:buFontTx/>
              <a:buNone/>
            </a:pPr>
            <a:endParaRPr lang="tr-TR" altLang="zh-TW" sz="2400" dirty="0" smtClean="0">
              <a:solidFill>
                <a:schemeClr val="tx2"/>
              </a:solidFill>
            </a:endParaRPr>
          </a:p>
          <a:p>
            <a:pPr eaLnBrk="1" hangingPunct="1">
              <a:buFontTx/>
              <a:buNone/>
            </a:pPr>
            <a:r>
              <a:rPr lang="tr-TR" altLang="zh-TW" sz="2400" b="1" dirty="0" smtClean="0"/>
              <a:t>   "Mekanizma, hareket ve kuvvet iletmek ya da dönüştürmek veya katı cisme ait bir noktanın belirli bir yörünge üzerinde hareket etmesini sağlamak amacıyla birbirlerine  eleman çiftleri ile bağlanmış  uzuvlardan (elemanlardan) oluşan mekanik düzendir."</a:t>
            </a:r>
            <a:endParaRPr lang="tr-TR" sz="2400" b="1" dirty="0" smtClean="0"/>
          </a:p>
        </p:txBody>
      </p:sp>
      <p:sp>
        <p:nvSpPr>
          <p:cNvPr id="6146" name="5 Slayt Numarası Yer Tutucusu"/>
          <p:cNvSpPr>
            <a:spLocks noGrp="1"/>
          </p:cNvSpPr>
          <p:nvPr>
            <p:ph type="sldNum" sz="quarter" idx="12"/>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D60F030A-1F1F-4257-A3DF-BBB4613E4740}" type="slidenum">
              <a:rPr lang="tr-TR" smtClean="0">
                <a:solidFill>
                  <a:srgbClr val="FFFFFF"/>
                </a:solidFill>
              </a:rPr>
              <a:pPr eaLnBrk="1" hangingPunct="1"/>
              <a:t>5</a:t>
            </a:fld>
            <a:endParaRPr lang="tr-TR" smtClean="0">
              <a:solidFill>
                <a:srgbClr val="FFFFFF"/>
              </a:solidFill>
            </a:endParaRPr>
          </a:p>
        </p:txBody>
      </p:sp>
    </p:spTree>
    <p:extLst>
      <p:ext uri="{BB962C8B-B14F-4D97-AF65-F5344CB8AC3E}">
        <p14:creationId xmlns:p14="http://schemas.microsoft.com/office/powerpoint/2010/main" xmlns="" val="231451390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Rectangle 3"/>
          <p:cNvSpPr>
            <a:spLocks noGrp="1" noChangeArrowheads="1"/>
          </p:cNvSpPr>
          <p:nvPr>
            <p:ph idx="1"/>
          </p:nvPr>
        </p:nvSpPr>
        <p:spPr>
          <a:xfrm>
            <a:off x="457200" y="1773238"/>
            <a:ext cx="8229600" cy="3240087"/>
          </a:xfrm>
        </p:spPr>
        <p:txBody>
          <a:bodyPr/>
          <a:lstStyle/>
          <a:p>
            <a:pPr eaLnBrk="1" hangingPunct="1">
              <a:lnSpc>
                <a:spcPct val="80000"/>
              </a:lnSpc>
              <a:buFontTx/>
              <a:buNone/>
            </a:pPr>
            <a:r>
              <a:rPr lang="tr-TR" altLang="zh-TW" sz="2400" dirty="0" smtClean="0"/>
              <a:t>    Mekanizma, motordan alınan hareketi çıkış uzvuna belirli bir fonksiyona bağlı olarak ileten, birbirlerine </a:t>
            </a:r>
            <a:r>
              <a:rPr lang="tr-TR" altLang="zh-TW" sz="2400" dirty="0" err="1" smtClean="0"/>
              <a:t>mafsallanmış</a:t>
            </a:r>
            <a:r>
              <a:rPr lang="tr-TR" altLang="zh-TW" sz="2400" dirty="0" smtClean="0"/>
              <a:t> uzuvlar topluluğu şeklinde ifade edilmektedir. </a:t>
            </a:r>
          </a:p>
          <a:p>
            <a:pPr eaLnBrk="1" hangingPunct="1">
              <a:lnSpc>
                <a:spcPct val="80000"/>
              </a:lnSpc>
              <a:buFontTx/>
              <a:buNone/>
            </a:pPr>
            <a:r>
              <a:rPr lang="tr-TR" altLang="zh-TW" sz="2400" dirty="0" smtClean="0"/>
              <a:t>    </a:t>
            </a:r>
            <a:r>
              <a:rPr lang="tr-TR" altLang="zh-TW" sz="2400" dirty="0" err="1" smtClean="0"/>
              <a:t>Makina</a:t>
            </a:r>
            <a:r>
              <a:rPr lang="tr-TR" altLang="zh-TW" sz="2400" dirty="0" smtClean="0"/>
              <a:t> ,enerjiyi kaynaktan çalışma uzvuna  kadar taşıyan bir ya da birden çok mekanizmadan oluşmuş, iş yapan bir sistem olarak tanımlanabilmektedir. </a:t>
            </a:r>
          </a:p>
          <a:p>
            <a:pPr eaLnBrk="1" hangingPunct="1">
              <a:lnSpc>
                <a:spcPct val="80000"/>
              </a:lnSpc>
              <a:buFontTx/>
              <a:buNone/>
            </a:pPr>
            <a:endParaRPr lang="tr-TR" altLang="zh-TW" sz="2400" dirty="0" smtClean="0"/>
          </a:p>
          <a:p>
            <a:pPr eaLnBrk="1" hangingPunct="1">
              <a:lnSpc>
                <a:spcPct val="80000"/>
              </a:lnSpc>
              <a:buFontTx/>
              <a:buNone/>
            </a:pPr>
            <a:r>
              <a:rPr lang="tr-TR" altLang="zh-TW" sz="2400" dirty="0" smtClean="0"/>
              <a:t>    Bütün </a:t>
            </a:r>
            <a:r>
              <a:rPr lang="tr-TR" altLang="zh-TW" sz="2400" dirty="0" err="1" smtClean="0"/>
              <a:t>makinalar</a:t>
            </a:r>
            <a:r>
              <a:rPr lang="tr-TR" altLang="zh-TW" sz="2400" dirty="0" smtClean="0"/>
              <a:t> iş yapmakta mekanizmalar ise uzuvlar topluluğunun istenilen şekilde hareket etmesini sağlamaktadır .</a:t>
            </a:r>
            <a:endParaRPr lang="tr-TR" sz="2400" dirty="0" smtClean="0"/>
          </a:p>
        </p:txBody>
      </p:sp>
      <p:sp>
        <p:nvSpPr>
          <p:cNvPr id="7170" name="5 Slayt Numarası Yer Tutucusu"/>
          <p:cNvSpPr>
            <a:spLocks noGrp="1"/>
          </p:cNvSpPr>
          <p:nvPr>
            <p:ph type="sldNum" sz="quarter" idx="12"/>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5AE1EEBB-2F8C-4485-A06C-DB22556A87A1}" type="slidenum">
              <a:rPr lang="tr-TR" smtClean="0">
                <a:solidFill>
                  <a:srgbClr val="FFFFFF"/>
                </a:solidFill>
              </a:rPr>
              <a:pPr eaLnBrk="1" hangingPunct="1"/>
              <a:t>6</a:t>
            </a:fld>
            <a:endParaRPr lang="tr-TR" smtClean="0">
              <a:solidFill>
                <a:srgbClr val="FFFFFF"/>
              </a:solidFill>
            </a:endParaRPr>
          </a:p>
        </p:txBody>
      </p:sp>
    </p:spTree>
    <p:extLst>
      <p:ext uri="{BB962C8B-B14F-4D97-AF65-F5344CB8AC3E}">
        <p14:creationId xmlns:p14="http://schemas.microsoft.com/office/powerpoint/2010/main" xmlns="" val="8076199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Rectangle 3"/>
          <p:cNvSpPr>
            <a:spLocks noGrp="1" noChangeArrowheads="1"/>
          </p:cNvSpPr>
          <p:nvPr>
            <p:ph idx="1"/>
          </p:nvPr>
        </p:nvSpPr>
        <p:spPr>
          <a:xfrm>
            <a:off x="457200" y="847725"/>
            <a:ext cx="8229600" cy="4525963"/>
          </a:xfrm>
        </p:spPr>
        <p:txBody>
          <a:bodyPr/>
          <a:lstStyle/>
          <a:p>
            <a:pPr eaLnBrk="1" hangingPunct="1">
              <a:lnSpc>
                <a:spcPct val="90000"/>
              </a:lnSpc>
              <a:buFontTx/>
              <a:buNone/>
            </a:pPr>
            <a:r>
              <a:rPr lang="tr-TR" altLang="zh-TW" sz="2400" dirty="0" smtClean="0"/>
              <a:t>    Mekanizma tekniği, analiz, sentez ve sistematik olmak üzere üç bölüme ayrılır. </a:t>
            </a:r>
          </a:p>
          <a:p>
            <a:pPr eaLnBrk="1" hangingPunct="1">
              <a:lnSpc>
                <a:spcPct val="90000"/>
              </a:lnSpc>
              <a:buFontTx/>
              <a:buNone/>
            </a:pPr>
            <a:r>
              <a:rPr lang="tr-TR" altLang="zh-TW" sz="2400" dirty="0" smtClean="0"/>
              <a:t>    Mekanizmalar kinematik ve dinamik analiz olarak iki kısımda analiz edilebilir. Mekanizmaların kinematik analizi; mekanizma uzuvlarının hareket özellikleri ile ilgilenir. Kinematik analizde kuvvetlerin incelenmesi yer almaz. </a:t>
            </a:r>
          </a:p>
          <a:p>
            <a:pPr eaLnBrk="1" hangingPunct="1">
              <a:lnSpc>
                <a:spcPct val="90000"/>
              </a:lnSpc>
              <a:buFontTx/>
              <a:buNone/>
            </a:pPr>
            <a:endParaRPr lang="tr-TR" altLang="zh-TW" sz="2400" dirty="0" smtClean="0"/>
          </a:p>
          <a:p>
            <a:pPr eaLnBrk="1" hangingPunct="1">
              <a:lnSpc>
                <a:spcPct val="90000"/>
              </a:lnSpc>
              <a:buFontTx/>
              <a:buNone/>
            </a:pPr>
            <a:r>
              <a:rPr lang="tr-TR" altLang="zh-TW" sz="2400" dirty="0" smtClean="0"/>
              <a:t>    Mekanizmaların sentezinde, belirli hareketleri gerçekleştiren ve istenilen kinematik özelliklere sahip olan yeni mekanizmaların geliştirilmesi hedeflenmektedir. </a:t>
            </a:r>
            <a:endParaRPr lang="tr-TR" sz="2400" dirty="0" smtClean="0"/>
          </a:p>
        </p:txBody>
      </p:sp>
      <p:sp>
        <p:nvSpPr>
          <p:cNvPr id="8194" name="5 Slayt Numarası Yer Tutucusu"/>
          <p:cNvSpPr>
            <a:spLocks noGrp="1"/>
          </p:cNvSpPr>
          <p:nvPr>
            <p:ph type="sldNum" sz="quarter" idx="12"/>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AACDD323-E613-42E3-A22B-427AFC501315}" type="slidenum">
              <a:rPr lang="tr-TR" smtClean="0">
                <a:solidFill>
                  <a:srgbClr val="FFFFFF"/>
                </a:solidFill>
              </a:rPr>
              <a:pPr eaLnBrk="1" hangingPunct="1"/>
              <a:t>7</a:t>
            </a:fld>
            <a:endParaRPr lang="tr-TR" smtClean="0">
              <a:solidFill>
                <a:srgbClr val="FFFFFF"/>
              </a:solidFill>
            </a:endParaRPr>
          </a:p>
        </p:txBody>
      </p:sp>
    </p:spTree>
    <p:extLst>
      <p:ext uri="{BB962C8B-B14F-4D97-AF65-F5344CB8AC3E}">
        <p14:creationId xmlns:p14="http://schemas.microsoft.com/office/powerpoint/2010/main" xmlns="" val="9305599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3"/>
          <p:cNvSpPr>
            <a:spLocks noGrp="1" noChangeArrowheads="1"/>
          </p:cNvSpPr>
          <p:nvPr>
            <p:ph idx="1"/>
          </p:nvPr>
        </p:nvSpPr>
        <p:spPr>
          <a:xfrm>
            <a:off x="457200" y="549275"/>
            <a:ext cx="8229600" cy="4924425"/>
          </a:xfrm>
        </p:spPr>
        <p:txBody>
          <a:bodyPr>
            <a:normAutofit lnSpcReduction="10000"/>
          </a:bodyPr>
          <a:lstStyle/>
          <a:p>
            <a:pPr eaLnBrk="1" hangingPunct="1">
              <a:lnSpc>
                <a:spcPct val="80000"/>
              </a:lnSpc>
              <a:buFontTx/>
              <a:buNone/>
            </a:pPr>
            <a:r>
              <a:rPr lang="tr-TR" altLang="zh-TW" sz="2400" dirty="0" smtClean="0"/>
              <a:t>   Mekanizmaların kinematik sentezi üç bölüme ayrılır:</a:t>
            </a:r>
          </a:p>
          <a:p>
            <a:pPr eaLnBrk="1" hangingPunct="1">
              <a:lnSpc>
                <a:spcPct val="80000"/>
              </a:lnSpc>
            </a:pPr>
            <a:endParaRPr lang="tr-TR" altLang="zh-TW" sz="2400" dirty="0" smtClean="0"/>
          </a:p>
          <a:p>
            <a:pPr eaLnBrk="1" hangingPunct="1">
              <a:lnSpc>
                <a:spcPct val="80000"/>
              </a:lnSpc>
              <a:buFontTx/>
              <a:buNone/>
            </a:pPr>
            <a:r>
              <a:rPr lang="tr-TR" altLang="zh-TW" sz="2400" dirty="0" smtClean="0"/>
              <a:t>   </a:t>
            </a:r>
            <a:r>
              <a:rPr lang="tr-TR" altLang="zh-TW" sz="2400" dirty="0" smtClean="0">
                <a:solidFill>
                  <a:schemeClr val="tx2"/>
                </a:solidFill>
              </a:rPr>
              <a:t>1. </a:t>
            </a:r>
            <a:r>
              <a:rPr lang="tr-TR" altLang="zh-TW" sz="2400" dirty="0" smtClean="0">
                <a:solidFill>
                  <a:srgbClr val="FF0000"/>
                </a:solidFill>
              </a:rPr>
              <a:t>Tip sentezi</a:t>
            </a:r>
            <a:r>
              <a:rPr lang="tr-TR" altLang="zh-TW" sz="2400" dirty="0" smtClean="0">
                <a:solidFill>
                  <a:schemeClr val="tx2"/>
                </a:solidFill>
              </a:rPr>
              <a:t>:</a:t>
            </a:r>
            <a:r>
              <a:rPr lang="tr-TR" altLang="zh-TW" sz="2400" dirty="0" smtClean="0"/>
              <a:t> Hareketi incelenecek olan mekanizmanın tipinin seçimidir. Örneğin;kayış kasnak , kam, dişli, kol ve zincir gibi. </a:t>
            </a:r>
          </a:p>
          <a:p>
            <a:pPr eaLnBrk="1" hangingPunct="1">
              <a:lnSpc>
                <a:spcPct val="80000"/>
              </a:lnSpc>
              <a:buFontTx/>
              <a:buNone/>
            </a:pPr>
            <a:r>
              <a:rPr lang="tr-TR" altLang="zh-TW" sz="2400" dirty="0" smtClean="0"/>
              <a:t>     Burada yük, maliyet, dayanıklılık, görünüş gibi birçok faktör incelenir.</a:t>
            </a:r>
          </a:p>
          <a:p>
            <a:pPr eaLnBrk="1" hangingPunct="1">
              <a:lnSpc>
                <a:spcPct val="80000"/>
              </a:lnSpc>
            </a:pPr>
            <a:endParaRPr lang="tr-TR" altLang="zh-TW" sz="2400" dirty="0" smtClean="0"/>
          </a:p>
          <a:p>
            <a:pPr eaLnBrk="1" hangingPunct="1">
              <a:lnSpc>
                <a:spcPct val="80000"/>
              </a:lnSpc>
              <a:buFontTx/>
              <a:buNone/>
            </a:pPr>
            <a:r>
              <a:rPr lang="tr-TR" altLang="zh-TW" sz="2400" dirty="0" smtClean="0"/>
              <a:t>    </a:t>
            </a:r>
            <a:r>
              <a:rPr lang="tr-TR" altLang="zh-TW" sz="2400" dirty="0" smtClean="0">
                <a:solidFill>
                  <a:schemeClr val="tx2"/>
                </a:solidFill>
              </a:rPr>
              <a:t>2. </a:t>
            </a:r>
            <a:r>
              <a:rPr lang="tr-TR" altLang="zh-TW" sz="2400" dirty="0" smtClean="0">
                <a:solidFill>
                  <a:srgbClr val="FF0000"/>
                </a:solidFill>
              </a:rPr>
              <a:t>Sayı sentezi</a:t>
            </a:r>
            <a:r>
              <a:rPr lang="tr-TR" altLang="zh-TW" sz="2400" dirty="0" smtClean="0">
                <a:solidFill>
                  <a:schemeClr val="tx2"/>
                </a:solidFill>
              </a:rPr>
              <a:t>:</a:t>
            </a:r>
            <a:r>
              <a:rPr lang="tr-TR" altLang="zh-TW" sz="2400" dirty="0" smtClean="0"/>
              <a:t> Bu bölüm belirli bir hareketi iletecek mekanizma uzuvlarının sayıları belirlenmektedir.</a:t>
            </a:r>
          </a:p>
          <a:p>
            <a:pPr eaLnBrk="1" hangingPunct="1">
              <a:lnSpc>
                <a:spcPct val="80000"/>
              </a:lnSpc>
            </a:pPr>
            <a:endParaRPr lang="tr-TR" altLang="zh-TW" sz="2400" dirty="0" smtClean="0"/>
          </a:p>
          <a:p>
            <a:pPr eaLnBrk="1" hangingPunct="1">
              <a:lnSpc>
                <a:spcPct val="80000"/>
              </a:lnSpc>
              <a:buFontTx/>
              <a:buNone/>
            </a:pPr>
            <a:r>
              <a:rPr lang="tr-TR" altLang="zh-TW" sz="2400" dirty="0" smtClean="0"/>
              <a:t>    </a:t>
            </a:r>
            <a:r>
              <a:rPr lang="tr-TR" altLang="zh-TW" sz="2400" dirty="0" smtClean="0">
                <a:solidFill>
                  <a:schemeClr val="tx2"/>
                </a:solidFill>
              </a:rPr>
              <a:t>3. </a:t>
            </a:r>
            <a:r>
              <a:rPr lang="tr-TR" altLang="zh-TW" sz="2400" dirty="0" smtClean="0">
                <a:solidFill>
                  <a:srgbClr val="FF0000"/>
                </a:solidFill>
              </a:rPr>
              <a:t>Boyutsal sentez</a:t>
            </a:r>
            <a:r>
              <a:rPr lang="tr-TR" altLang="zh-TW" sz="2400" dirty="0" smtClean="0">
                <a:solidFill>
                  <a:schemeClr val="tx2"/>
                </a:solidFill>
              </a:rPr>
              <a:t>:</a:t>
            </a:r>
            <a:r>
              <a:rPr lang="tr-TR" altLang="zh-TW" sz="2400" dirty="0" smtClean="0"/>
              <a:t> Mekanizmanın geometrisi, boyutlarının hesaplanması ile ilgilenir. (Örneğin; Kasnak çapı, birbirlerine olan uzaklıklar, dişli ve kol uzuvlarının boyutlarının hesaplanması.)</a:t>
            </a:r>
            <a:endParaRPr lang="tr-TR" sz="2400" dirty="0" smtClean="0"/>
          </a:p>
        </p:txBody>
      </p:sp>
      <p:sp>
        <p:nvSpPr>
          <p:cNvPr id="9218" name="5 Slayt Numarası Yer Tutucusu"/>
          <p:cNvSpPr>
            <a:spLocks noGrp="1"/>
          </p:cNvSpPr>
          <p:nvPr>
            <p:ph type="sldNum" sz="quarter" idx="12"/>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F052B1F8-02A2-4DEB-A78A-F38FD2604867}" type="slidenum">
              <a:rPr lang="tr-TR" smtClean="0">
                <a:solidFill>
                  <a:srgbClr val="FFFFFF"/>
                </a:solidFill>
              </a:rPr>
              <a:pPr eaLnBrk="1" hangingPunct="1"/>
              <a:t>8</a:t>
            </a:fld>
            <a:endParaRPr lang="tr-TR" smtClean="0">
              <a:solidFill>
                <a:srgbClr val="FFFFFF"/>
              </a:solidFill>
            </a:endParaRPr>
          </a:p>
        </p:txBody>
      </p:sp>
    </p:spTree>
    <p:extLst>
      <p:ext uri="{BB962C8B-B14F-4D97-AF65-F5344CB8AC3E}">
        <p14:creationId xmlns:p14="http://schemas.microsoft.com/office/powerpoint/2010/main" xmlns="" val="42862147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Rectangle 3"/>
          <p:cNvSpPr>
            <a:spLocks noGrp="1" noChangeArrowheads="1"/>
          </p:cNvSpPr>
          <p:nvPr>
            <p:ph idx="1"/>
          </p:nvPr>
        </p:nvSpPr>
        <p:spPr>
          <a:xfrm>
            <a:off x="500034" y="357166"/>
            <a:ext cx="8229600" cy="1828800"/>
          </a:xfrm>
        </p:spPr>
        <p:txBody>
          <a:bodyPr/>
          <a:lstStyle/>
          <a:p>
            <a:pPr eaLnBrk="1" hangingPunct="1">
              <a:buFontTx/>
              <a:buNone/>
            </a:pPr>
            <a:r>
              <a:rPr lang="tr-TR" altLang="zh-TW" sz="2400" dirty="0" smtClean="0"/>
              <a:t>    Mekanizmaların sistematiği ise sentezde ortaya çıkan çözüm olanaklarına bağlı olabilecek şekilde  en uygun olanın seçilmesi amaçlanmaktadır</a:t>
            </a:r>
            <a:endParaRPr lang="tr-TR" sz="2400" dirty="0" smtClean="0"/>
          </a:p>
        </p:txBody>
      </p:sp>
      <p:sp>
        <p:nvSpPr>
          <p:cNvPr id="10242" name="5 Slayt Numarası Yer Tutucusu"/>
          <p:cNvSpPr>
            <a:spLocks noGrp="1"/>
          </p:cNvSpPr>
          <p:nvPr>
            <p:ph type="sldNum" sz="quarter" idx="12"/>
          </p:nvPr>
        </p:nvSpPr>
        <p:spPr>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0FF323D7-4C82-4581-9047-2E4DC53F5E24}" type="slidenum">
              <a:rPr lang="tr-TR" smtClean="0">
                <a:solidFill>
                  <a:srgbClr val="FFFFFF"/>
                </a:solidFill>
              </a:rPr>
              <a:pPr eaLnBrk="1" hangingPunct="1"/>
              <a:t>9</a:t>
            </a:fld>
            <a:endParaRPr lang="tr-TR" smtClean="0">
              <a:solidFill>
                <a:srgbClr val="FFFFFF"/>
              </a:solidFill>
            </a:endParaRPr>
          </a:p>
        </p:txBody>
      </p:sp>
      <p:pic>
        <p:nvPicPr>
          <p:cNvPr id="4" name="3 Resim" descr="İlgili resim"/>
          <p:cNvPicPr/>
          <p:nvPr/>
        </p:nvPicPr>
        <p:blipFill>
          <a:blip r:embed="rId2"/>
          <a:srcRect/>
          <a:stretch>
            <a:fillRect/>
          </a:stretch>
        </p:blipFill>
        <p:spPr bwMode="auto">
          <a:xfrm>
            <a:off x="1428728" y="2285992"/>
            <a:ext cx="6000791" cy="3143272"/>
          </a:xfrm>
          <a:prstGeom prst="rect">
            <a:avLst/>
          </a:prstGeom>
          <a:noFill/>
          <a:ln w="9525">
            <a:noFill/>
            <a:miter lim="800000"/>
            <a:headEnd/>
            <a:tailEnd/>
          </a:ln>
        </p:spPr>
      </p:pic>
      <p:sp>
        <p:nvSpPr>
          <p:cNvPr id="5" name="4 Dikdörtgen"/>
          <p:cNvSpPr/>
          <p:nvPr/>
        </p:nvSpPr>
        <p:spPr>
          <a:xfrm>
            <a:off x="1500166" y="5429264"/>
            <a:ext cx="5715040" cy="369332"/>
          </a:xfrm>
          <a:prstGeom prst="rect">
            <a:avLst/>
          </a:prstGeom>
        </p:spPr>
        <p:txBody>
          <a:bodyPr wrap="square">
            <a:spAutoFit/>
          </a:bodyPr>
          <a:lstStyle/>
          <a:p>
            <a:r>
              <a:rPr lang="tr-TR" dirty="0" smtClean="0"/>
              <a:t>https://www.youtube.com/watch?v=qgqWOIWNp6c</a:t>
            </a:r>
            <a:endParaRPr lang="tr-TR" dirty="0"/>
          </a:p>
        </p:txBody>
      </p:sp>
    </p:spTree>
    <p:extLst>
      <p:ext uri="{BB962C8B-B14F-4D97-AF65-F5344CB8AC3E}">
        <p14:creationId xmlns:p14="http://schemas.microsoft.com/office/powerpoint/2010/main" xmlns="" val="19165185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kış">
  <a:themeElements>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kış">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35</TotalTime>
  <Words>456</Words>
  <Application>Microsoft Office PowerPoint</Application>
  <PresentationFormat>Ekran Gösterisi (4:3)</PresentationFormat>
  <Paragraphs>45</Paragraphs>
  <Slides>9</Slides>
  <Notes>0</Notes>
  <HiddenSlides>0</HiddenSlides>
  <MMClips>0</MMClips>
  <ScaleCrop>false</ScaleCrop>
  <HeadingPairs>
    <vt:vector size="4" baseType="variant">
      <vt:variant>
        <vt:lpstr>Tema</vt:lpstr>
      </vt:variant>
      <vt:variant>
        <vt:i4>1</vt:i4>
      </vt:variant>
      <vt:variant>
        <vt:lpstr>Slayt Başlıkları</vt:lpstr>
      </vt:variant>
      <vt:variant>
        <vt:i4>9</vt:i4>
      </vt:variant>
    </vt:vector>
  </HeadingPairs>
  <TitlesOfParts>
    <vt:vector size="10" baseType="lpstr">
      <vt:lpstr>Akış</vt:lpstr>
      <vt:lpstr>ZTM 316 Mekanizmalar   1.Hafta</vt:lpstr>
      <vt:lpstr>Slayt 2</vt:lpstr>
      <vt:lpstr>Temel Kavramlar </vt:lpstr>
      <vt:lpstr>Slayt 4</vt:lpstr>
      <vt:lpstr>Slayt 5</vt:lpstr>
      <vt:lpstr>Slayt 6</vt:lpstr>
      <vt:lpstr>Slayt 7</vt:lpstr>
      <vt:lpstr>Slayt 8</vt:lpstr>
      <vt:lpstr>Slayt 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Makine ve Mekanizmalar Teorisi Dersi</dc:title>
  <dc:creator>ACAR</dc:creator>
  <cp:lastModifiedBy>Ramazan ÖZTÜRK</cp:lastModifiedBy>
  <cp:revision>10</cp:revision>
  <dcterms:created xsi:type="dcterms:W3CDTF">2017-11-21T17:58:47Z</dcterms:created>
  <dcterms:modified xsi:type="dcterms:W3CDTF">2018-05-14T14:36:15Z</dcterms:modified>
</cp:coreProperties>
</file>