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53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47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02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56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6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66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56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16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5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78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34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1928D-41A8-4B2D-BE39-CB6B04A0D00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77113-42F6-46E4-917F-A4DBAE003D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Üç boyutlu tekstil depolama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, F. 2007. Storage. </a:t>
            </a:r>
            <a:r>
              <a:rPr lang="tr-TR" dirty="0" err="1" smtClean="0"/>
              <a:t>Unravelling</a:t>
            </a:r>
            <a:r>
              <a:rPr lang="tr-TR" dirty="0" smtClean="0"/>
              <a:t> </a:t>
            </a:r>
            <a:r>
              <a:rPr lang="tr-TR" dirty="0" err="1" smtClean="0"/>
              <a:t>Textiles</a:t>
            </a:r>
            <a:r>
              <a:rPr lang="tr-TR" dirty="0" smtClean="0"/>
              <a:t>. </a:t>
            </a:r>
            <a:r>
              <a:rPr lang="tr-TR" dirty="0" err="1" smtClean="0"/>
              <a:t>Archetype</a:t>
            </a:r>
            <a:r>
              <a:rPr lang="tr-TR" dirty="0" smtClean="0"/>
              <a:t> Publications, UK, 92-95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084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/>
              <a:t> </a:t>
            </a:r>
            <a:r>
              <a:rPr lang="tr-TR" dirty="0" smtClean="0"/>
              <a:t>2007: 92-95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kostümler, geleneksel elbiseler, üniformalar, dini kıyafetler ve kimono gibi </a:t>
            </a:r>
            <a:r>
              <a:rPr lang="tr-TR" dirty="0" err="1"/>
              <a:t>etnografik</a:t>
            </a:r>
            <a:r>
              <a:rPr lang="tr-TR" dirty="0"/>
              <a:t> kostümler vb. </a:t>
            </a:r>
            <a:endParaRPr lang="tr-TR" dirty="0" smtClean="0"/>
          </a:p>
          <a:p>
            <a:r>
              <a:rPr lang="tr-TR" dirty="0" smtClean="0"/>
              <a:t>Asılı </a:t>
            </a:r>
            <a:r>
              <a:rPr lang="tr-TR" dirty="0"/>
              <a:t>ve serili şekilde </a:t>
            </a:r>
            <a:r>
              <a:rPr lang="tr-TR" dirty="0" smtClean="0"/>
              <a:t>muhafaza</a:t>
            </a:r>
          </a:p>
          <a:p>
            <a:r>
              <a:rPr lang="tr-TR" dirty="0" smtClean="0"/>
              <a:t>Yerçekimi </a:t>
            </a:r>
            <a:r>
              <a:rPr lang="tr-TR" dirty="0"/>
              <a:t>her zaman asılı nesneler üzerinde kuvvet uygulamakta ve tekstilde </a:t>
            </a:r>
            <a:r>
              <a:rPr lang="tr-TR" dirty="0" smtClean="0"/>
              <a:t>esneme</a:t>
            </a:r>
          </a:p>
          <a:p>
            <a:r>
              <a:rPr lang="tr-TR" dirty="0" smtClean="0"/>
              <a:t> </a:t>
            </a:r>
            <a:r>
              <a:rPr lang="tr-TR" dirty="0"/>
              <a:t>bir çekmece veya kutunun olmaması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06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92-96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 bir kostüm parçasının omuzları tamamen destekleyecek ve asılı nesnenin ağırlığını daha geniş bir alana yayacak biçimde uyarlanış özel bir </a:t>
            </a:r>
            <a:r>
              <a:rPr lang="tr-TR" dirty="0" smtClean="0"/>
              <a:t>askı </a:t>
            </a:r>
          </a:p>
          <a:p>
            <a:r>
              <a:rPr lang="tr-TR" dirty="0" smtClean="0"/>
              <a:t>bir </a:t>
            </a:r>
            <a:r>
              <a:rPr lang="tr-TR" dirty="0"/>
              <a:t>elbise askısı kostüme göre adapte </a:t>
            </a:r>
            <a:r>
              <a:rPr lang="tr-TR" dirty="0" smtClean="0"/>
              <a:t>etme</a:t>
            </a:r>
          </a:p>
          <a:p>
            <a:r>
              <a:rPr lang="tr-TR" dirty="0" smtClean="0"/>
              <a:t>standart </a:t>
            </a:r>
            <a:r>
              <a:rPr lang="tr-TR" dirty="0"/>
              <a:t>plastik bir palto askısı </a:t>
            </a:r>
            <a:r>
              <a:rPr lang="tr-TR" dirty="0" smtClean="0"/>
              <a:t>(</a:t>
            </a:r>
            <a:r>
              <a:rPr lang="tr-TR" dirty="0"/>
              <a:t>26, 33, 38, 40, 42, 44/45 cm). </a:t>
            </a:r>
            <a:endParaRPr lang="tr-TR" dirty="0" smtClean="0"/>
          </a:p>
          <a:p>
            <a:r>
              <a:rPr lang="tr-TR" dirty="0" smtClean="0"/>
              <a:t>Plastik </a:t>
            </a:r>
            <a:r>
              <a:rPr lang="tr-TR" dirty="0"/>
              <a:t>polietilen veya </a:t>
            </a:r>
            <a:r>
              <a:rPr lang="tr-TR" dirty="0" err="1"/>
              <a:t>polipropilen</a:t>
            </a:r>
            <a:r>
              <a:rPr lang="tr-TR" dirty="0"/>
              <a:t> gibi kimyasal olarak kararlı bir </a:t>
            </a:r>
            <a:r>
              <a:rPr lang="tr-TR" dirty="0" smtClean="0"/>
              <a:t>malzemeden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6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92-96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Dik yakalı üniformalar ve kostümlerin, yakanın muhafaza sırasında sarkmasını önlemek amacıyla boyun bölgesinde ilave </a:t>
            </a:r>
            <a:r>
              <a:rPr lang="tr-TR" dirty="0" smtClean="0"/>
              <a:t>destek</a:t>
            </a:r>
          </a:p>
          <a:p>
            <a:r>
              <a:rPr lang="tr-TR" dirty="0"/>
              <a:t>Pantolon ve etekler kuşakta önemli noktalar benzer şeritleri dikerek palto askılarına </a:t>
            </a:r>
            <a:r>
              <a:rPr lang="tr-TR" dirty="0" smtClean="0"/>
              <a:t>asılması</a:t>
            </a:r>
          </a:p>
          <a:p>
            <a:r>
              <a:rPr lang="tr-TR" dirty="0"/>
              <a:t>dini kıyafetlerde genellikle omuz çizgisi </a:t>
            </a:r>
            <a:r>
              <a:rPr lang="tr-TR" dirty="0" smtClean="0"/>
              <a:t>eğri </a:t>
            </a:r>
            <a:r>
              <a:rPr lang="tr-TR" dirty="0"/>
              <a:t>ve süslemeleri nedeniyle </a:t>
            </a:r>
            <a:r>
              <a:rPr lang="tr-TR" dirty="0" smtClean="0"/>
              <a:t>ağır</a:t>
            </a:r>
          </a:p>
          <a:p>
            <a:r>
              <a:rPr lang="tr-TR" dirty="0" smtClean="0"/>
              <a:t>ahşap </a:t>
            </a:r>
            <a:r>
              <a:rPr lang="tr-TR" dirty="0"/>
              <a:t>palto </a:t>
            </a:r>
            <a:r>
              <a:rPr lang="tr-TR" dirty="0" smtClean="0"/>
              <a:t>askısını </a:t>
            </a:r>
            <a:r>
              <a:rPr lang="tr-TR" dirty="0"/>
              <a:t>özel bir askıya </a:t>
            </a:r>
            <a:r>
              <a:rPr lang="tr-TR" dirty="0" smtClean="0"/>
              <a:t>dönüştürme, askıya </a:t>
            </a:r>
            <a:r>
              <a:rPr lang="tr-TR" dirty="0"/>
              <a:t>asit içermeyen karton silindirler yerleştirilerek yuvarlanmış omuzlar elde </a:t>
            </a:r>
            <a:r>
              <a:rPr lang="tr-TR" dirty="0" smtClean="0"/>
              <a:t>etme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548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2007:92-96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Asılı biçimde muhafaza ederken, omuzlar veya diğer parçaların birbirine sürtünmesini ve mekanik hasara yol açmasını önlemek amacıyla, kostümler toz örtüleri ile birbirinden </a:t>
            </a:r>
            <a:r>
              <a:rPr lang="tr-TR" dirty="0" smtClean="0"/>
              <a:t>ayrılmalı</a:t>
            </a:r>
          </a:p>
          <a:p>
            <a:endParaRPr lang="tr-TR" dirty="0"/>
          </a:p>
          <a:p>
            <a:r>
              <a:rPr lang="tr-TR" dirty="0" smtClean="0"/>
              <a:t>Serili biçimde saklama</a:t>
            </a:r>
          </a:p>
          <a:p>
            <a:pPr marL="0" indent="0">
              <a:buNone/>
            </a:pPr>
            <a:r>
              <a:rPr lang="tr-TR" dirty="0"/>
              <a:t>nesneler kötü durumdaysa askı yerine serili biçimde saklama </a:t>
            </a:r>
            <a:r>
              <a:rPr lang="tr-TR" dirty="0" smtClean="0"/>
              <a:t>tercih etme </a:t>
            </a:r>
          </a:p>
          <a:p>
            <a:pPr marL="0" indent="0">
              <a:buNone/>
            </a:pPr>
            <a:r>
              <a:rPr lang="tr-TR" dirty="0" smtClean="0"/>
              <a:t>. Kutu </a:t>
            </a:r>
            <a:r>
              <a:rPr lang="tr-TR" dirty="0"/>
              <a:t>kullanırken, katlı nesnenin kırılmaması için minimum yüksekliğe (yaklaşık 30 cm) dikkat </a:t>
            </a:r>
            <a:r>
              <a:rPr lang="tr-TR" dirty="0" smtClean="0"/>
              <a:t>edilmeli, </a:t>
            </a:r>
            <a:r>
              <a:rPr lang="tr-TR" dirty="0"/>
              <a:t>kutu kostümün omuz genişliğinden biraz daha geniş </a:t>
            </a:r>
            <a:r>
              <a:rPr lang="tr-TR" dirty="0" smtClean="0"/>
              <a:t>olmalı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44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 2007: 92-96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Önceden şekil verilmiş giyimler</a:t>
            </a:r>
            <a:endParaRPr lang="tr-TR" dirty="0"/>
          </a:p>
          <a:p>
            <a:r>
              <a:rPr lang="tr-TR" dirty="0"/>
              <a:t>Başlık ve bone gibi önceden şekillendirilmiş nesneler ilgili şekle uygun özel destekler üzerinde emniyetli biçimde </a:t>
            </a:r>
            <a:r>
              <a:rPr lang="tr-TR"/>
              <a:t>muhafaza </a:t>
            </a:r>
            <a:r>
              <a:rPr lang="tr-TR" smtClean="0"/>
              <a:t>edilmeli</a:t>
            </a: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5750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275</Words>
  <Application>Microsoft Office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Üç boyutlu tekstil depolama</vt:lpstr>
      <vt:lpstr>Boersma 2007: 92-95</vt:lpstr>
      <vt:lpstr>Boersma 2007: 92-96</vt:lpstr>
      <vt:lpstr>Boersma 2007: 92-96</vt:lpstr>
      <vt:lpstr>Boersma 2007:92-96</vt:lpstr>
      <vt:lpstr>Boersma 2007: 92-96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boyutlu tekstil depolam</dc:title>
  <dc:creator>gsf</dc:creator>
  <cp:lastModifiedBy>gsf</cp:lastModifiedBy>
  <cp:revision>8</cp:revision>
  <dcterms:created xsi:type="dcterms:W3CDTF">2020-05-11T18:45:41Z</dcterms:created>
  <dcterms:modified xsi:type="dcterms:W3CDTF">2020-05-11T19:07:53Z</dcterms:modified>
</cp:coreProperties>
</file>