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 hasCustomPrompt="1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 hasCustomPrompt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 hasCustomPrompt="1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 hasCustomPrompt="1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 hasCustomPrompt="1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 hasCustomPrompt="1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 hasCustomPrompt="1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 hasCustomPrompt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  <a:p>
            <a:pPr lvl="1" eaLnBrk="1" latinLnBrk="0" hangingPunct="1"/>
            <a:r>
              <a:rPr kumimoji="0" lang="tr-TR" smtClean="0"/>
              <a:t>İkinci düzey</a:t>
            </a:r>
            <a:endParaRPr kumimoji="0" lang="tr-TR" smtClean="0"/>
          </a:p>
          <a:p>
            <a:pPr lvl="2" eaLnBrk="1" latinLnBrk="0" hangingPunct="1"/>
            <a:r>
              <a:rPr kumimoji="0" lang="tr-TR" smtClean="0"/>
              <a:t>Üçüncü düzey</a:t>
            </a:r>
            <a:endParaRPr kumimoji="0" lang="tr-TR" smtClean="0"/>
          </a:p>
          <a:p>
            <a:pPr lvl="3" eaLnBrk="1" latinLnBrk="0" hangingPunct="1"/>
            <a:r>
              <a:rPr kumimoji="0" lang="tr-TR" smtClean="0"/>
              <a:t>Dördüncü düzey</a:t>
            </a:r>
            <a:endParaRPr kumimoji="0" lang="tr-TR" smtClean="0"/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 panose="05040102010807070707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 panose="05040102010807070707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 panose="05040102010807070707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 panose="05000000000000000000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 panose="05000000000000000000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 panose="05040102010807070707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 panose="05040102010807070707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 panose="05040102010807070707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 panose="05040102010807070707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Dersin Adı: Gruplarla Sosyal Hizmet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Sorumlu Öğretim Üyesi: Prof. Dr. Veli DUYAN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300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Konu: </a:t>
            </a:r>
            <a:r>
              <a:rPr lang="tr-TR" sz="3200" smtClean="0"/>
              <a:t>Gruplarla sosyal hizmet kuramları ve yaklaşımları II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600168"/>
          </a:xfrm>
        </p:spPr>
        <p:txBody>
          <a:bodyPr/>
          <a:lstStyle/>
          <a:p>
            <a:pPr>
              <a:buNone/>
            </a:pPr>
            <a:r>
              <a:rPr lang="tr-TR" b="1" dirty="0" err="1" smtClean="0"/>
              <a:t>Gestalt</a:t>
            </a:r>
            <a:r>
              <a:rPr lang="tr-TR" b="1" dirty="0" smtClean="0"/>
              <a:t> Yaklaşımı </a:t>
            </a:r>
            <a:endParaRPr lang="tr-TR" dirty="0" smtClean="0"/>
          </a:p>
          <a:p>
            <a:r>
              <a:rPr lang="tr-TR" dirty="0" err="1" smtClean="0"/>
              <a:t>Gestalt</a:t>
            </a:r>
            <a:r>
              <a:rPr lang="tr-TR" dirty="0" smtClean="0"/>
              <a:t> yaklaşımı </a:t>
            </a:r>
            <a:r>
              <a:rPr lang="tr-TR" dirty="0" err="1" smtClean="0"/>
              <a:t>hümanistik</a:t>
            </a:r>
            <a:r>
              <a:rPr lang="tr-TR" dirty="0" smtClean="0"/>
              <a:t> psikoloji ve </a:t>
            </a:r>
            <a:r>
              <a:rPr lang="tr-TR" dirty="0" err="1" smtClean="0"/>
              <a:t>varoluşcu</a:t>
            </a:r>
            <a:r>
              <a:rPr lang="tr-TR" dirty="0" smtClean="0"/>
              <a:t> psikoloji akımlarından etkilenmiş, </a:t>
            </a:r>
            <a:r>
              <a:rPr lang="tr-TR" dirty="0" err="1" smtClean="0"/>
              <a:t>Fritz</a:t>
            </a:r>
            <a:r>
              <a:rPr lang="tr-TR" dirty="0" smtClean="0"/>
              <a:t> </a:t>
            </a:r>
            <a:r>
              <a:rPr lang="tr-TR" dirty="0" err="1" smtClean="0"/>
              <a:t>Perls</a:t>
            </a:r>
            <a:r>
              <a:rPr lang="tr-TR" dirty="0" smtClean="0"/>
              <a:t> tarafından geliştirilmiş bir tedavi kuramı ve yaklaşımıdır. </a:t>
            </a:r>
            <a:endParaRPr lang="tr-TR" dirty="0" smtClean="0"/>
          </a:p>
          <a:p>
            <a:r>
              <a:rPr lang="tr-TR" dirty="0" smtClean="0"/>
              <a:t>Dayandığı </a:t>
            </a:r>
            <a:r>
              <a:rPr lang="tr-TR" dirty="0" smtClean="0"/>
              <a:t>kuramsal temele göre bütün parçalardan oluşur.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2708920"/>
            <a:ext cx="8229600" cy="3448040"/>
          </a:xfrm>
        </p:spPr>
        <p:txBody>
          <a:bodyPr/>
          <a:lstStyle/>
          <a:p>
            <a:r>
              <a:rPr lang="tr-TR" dirty="0" err="1" smtClean="0"/>
              <a:t>Gestalt</a:t>
            </a:r>
            <a:r>
              <a:rPr lang="tr-TR" dirty="0" smtClean="0"/>
              <a:t> yaklaşımında müracaatçılara yaşadıkları her anın farkında olmalarına yardımcı olma, dışsal desteğe bağlı olmaktan çok, içsel destek için sorumluluk almayı kabul etmeleri yönünde yardımcı olma amaçlanmaktadır.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err="1" smtClean="0"/>
              <a:t>Transaksiyonel</a:t>
            </a:r>
            <a:r>
              <a:rPr lang="tr-TR" b="1" dirty="0" smtClean="0"/>
              <a:t> Analiz Yaklaşımı </a:t>
            </a:r>
            <a:endParaRPr lang="tr-TR" dirty="0" smtClean="0"/>
          </a:p>
          <a:p>
            <a:r>
              <a:rPr lang="tr-TR" dirty="0" err="1" smtClean="0"/>
              <a:t>Transaksiyonel</a:t>
            </a:r>
            <a:r>
              <a:rPr lang="tr-TR" dirty="0" smtClean="0"/>
              <a:t> analiz yaklaşımı </a:t>
            </a:r>
            <a:r>
              <a:rPr lang="tr-TR" dirty="0" err="1" smtClean="0"/>
              <a:t>Eric</a:t>
            </a:r>
            <a:r>
              <a:rPr lang="tr-TR" dirty="0" smtClean="0"/>
              <a:t> </a:t>
            </a:r>
            <a:r>
              <a:rPr lang="tr-TR" dirty="0" err="1" smtClean="0"/>
              <a:t>Berne</a:t>
            </a:r>
            <a:r>
              <a:rPr lang="tr-TR" dirty="0" smtClean="0"/>
              <a:t> tarafından geliştirilmiştir. Bu yaklaşım bir yönüyle kişilik ve sosyal etkileşim kuramıdır, diğer yönüyle de psikoterapi için bir araç olup, bilişsel ve davranışsal özelliklere eğilen çağdaş bir modeldir.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Kişilerarası ilişkilerde içten olabilmek için oyun oynama üzerinde </a:t>
            </a:r>
            <a:r>
              <a:rPr lang="tr-TR" dirty="0" err="1" smtClean="0"/>
              <a:t>odaklaşılır</a:t>
            </a:r>
            <a:r>
              <a:rPr lang="tr-TR" dirty="0" smtClean="0"/>
              <a:t>. Kişilik; ana-baba, yetişkin ve çocuk parçalarından oluşur. </a:t>
            </a:r>
            <a:endParaRPr lang="tr-TR" dirty="0" smtClean="0"/>
          </a:p>
          <a:p>
            <a:r>
              <a:rPr lang="tr-TR" dirty="0" smtClean="0"/>
              <a:t>Kişilere </a:t>
            </a:r>
            <a:r>
              <a:rPr lang="tr-TR" dirty="0" smtClean="0"/>
              <a:t>verilen </a:t>
            </a:r>
            <a:r>
              <a:rPr lang="tr-TR" dirty="0" err="1" smtClean="0"/>
              <a:t>transak</a:t>
            </a:r>
            <a:r>
              <a:rPr lang="tr-TR" dirty="0" smtClean="0"/>
              <a:t>- </a:t>
            </a:r>
            <a:r>
              <a:rPr lang="tr-TR" dirty="0" err="1" smtClean="0"/>
              <a:t>siyonlarla</a:t>
            </a:r>
            <a:r>
              <a:rPr lang="tr-TR" dirty="0" smtClean="0"/>
              <a:t> onların hangi ego durumunu yaşadıklarını nasıl tanıyacakları öğretilir.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err="1" smtClean="0"/>
              <a:t>Davranışcı</a:t>
            </a:r>
            <a:r>
              <a:rPr lang="tr-TR" b="1" dirty="0" smtClean="0"/>
              <a:t> Yaklaşım </a:t>
            </a:r>
            <a:endParaRPr lang="tr-TR" dirty="0" smtClean="0"/>
          </a:p>
          <a:p>
            <a:r>
              <a:rPr lang="tr-TR" dirty="0" smtClean="0"/>
              <a:t>Sosyal hizmette </a:t>
            </a:r>
            <a:r>
              <a:rPr lang="tr-TR" dirty="0" err="1" smtClean="0"/>
              <a:t>davranışcı</a:t>
            </a:r>
            <a:r>
              <a:rPr lang="tr-TR" dirty="0" smtClean="0"/>
              <a:t> yaklaşımlar, 1960’lı yıllardan itibaren uygulanmaya başlanmıştır. Bunda en büyük etki geleneksel sosyal hizmete duyulan tepkilerdir.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4240128"/>
          </a:xfrm>
        </p:spPr>
        <p:txBody>
          <a:bodyPr/>
          <a:lstStyle/>
          <a:p>
            <a:r>
              <a:rPr lang="tr-TR" dirty="0" smtClean="0"/>
              <a:t>Bireyin değiştirmesi amaçlanan davranış örüntüsü belirlendikten sonra bu davranışın hangi durumlarda ortaya çıktığı ve davranışın sürdürülmesinden hangi etmenlerin sorumlu olduğu araştırılır. 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tr-TR" altLang="en-US">
                <a:sym typeface="+mn-ea"/>
              </a:rPr>
              <a:t>Kaynaklar</a:t>
            </a:r>
            <a:endParaRPr lang="tr-TR" altLang="en-US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p>
            <a:endParaRPr lang="tr-TR" altLang="en-US"/>
          </a:p>
          <a:p>
            <a:r>
              <a:rPr lang="tr-TR" altLang="en-US"/>
              <a:t>Duyan, V. (2016). Sosyal Hizmet Temelleri Yaklaşımları  Müdahale Yöntemleri. Sosyal Çalışma Yayınları. Ankara.</a:t>
            </a:r>
            <a:endParaRPr lang="tr-TR" altLang="en-US"/>
          </a:p>
          <a:p>
            <a:r>
              <a:rPr lang="tr-TR" altLang="en-US"/>
              <a:t>Turan N. (2009). Sosyal Kişisel Çalışma: Birey ve Aileler İçin Sosyal Hizmet. (Ed. V. Duyan) Ankara: Aydınlar Matbaacılık.</a:t>
            </a:r>
            <a:endParaRPr lang="tr-TR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0</TotalTime>
  <Words>1797</Words>
  <Application>WPS Presentation</Application>
  <PresentationFormat>Ekran Gösterisi (4:3)</PresentationFormat>
  <Paragraphs>30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0" baseType="lpstr">
      <vt:lpstr>Arial</vt:lpstr>
      <vt:lpstr>SimSun</vt:lpstr>
      <vt:lpstr>Wingdings</vt:lpstr>
      <vt:lpstr>Wingdings 3</vt:lpstr>
      <vt:lpstr>Wingdings</vt:lpstr>
      <vt:lpstr>Calibri</vt:lpstr>
      <vt:lpstr>Gill Sans MT</vt:lpstr>
      <vt:lpstr>Bookman Old Style</vt:lpstr>
      <vt:lpstr>Microsoft YaHei</vt:lpstr>
      <vt:lpstr/>
      <vt:lpstr>Arial Unicode MS</vt:lpstr>
      <vt:lpstr>Kaynak</vt:lpstr>
      <vt:lpstr>Ankara Üniversitesi  Sağlık Bilimleri Fakültesi Sosyal Hizmet Bölümü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münevver göker</cp:lastModifiedBy>
  <cp:revision>8</cp:revision>
  <dcterms:created xsi:type="dcterms:W3CDTF">2017-04-26T08:36:00Z</dcterms:created>
  <dcterms:modified xsi:type="dcterms:W3CDTF">2020-04-28T20:06:17Z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1033-11.2.0.9281</vt:lpwstr>
  </property>
</Properties>
</file>