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theme/theme21.xml" ContentType="application/vnd.openxmlformats-officedocument.theme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theme/theme22.xml" ContentType="application/vnd.openxmlformats-officedocument.theme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theme/theme23.xml" ContentType="application/vnd.openxmlformats-officedocument.theme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theme/theme24.xml" ContentType="application/vnd.openxmlformats-officedocument.theme+xml"/>
  <Override PartName="/ppt/theme/theme2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6771" r:id="rId17"/>
    <p:sldMasterId id="2147488214" r:id="rId18"/>
    <p:sldMasterId id="2147488263" r:id="rId19"/>
    <p:sldMasterId id="2147488276" r:id="rId20"/>
    <p:sldMasterId id="2147488289" r:id="rId21"/>
    <p:sldMasterId id="2147488639" r:id="rId22"/>
    <p:sldMasterId id="2147488652" r:id="rId23"/>
    <p:sldMasterId id="2147490837" r:id="rId24"/>
  </p:sldMasterIdLst>
  <p:notesMasterIdLst>
    <p:notesMasterId r:id="rId43"/>
  </p:notesMasterIdLst>
  <p:sldIdLst>
    <p:sldId id="256" r:id="rId25"/>
    <p:sldId id="419" r:id="rId26"/>
    <p:sldId id="422" r:id="rId27"/>
    <p:sldId id="367" r:id="rId28"/>
    <p:sldId id="414" r:id="rId29"/>
    <p:sldId id="415" r:id="rId30"/>
    <p:sldId id="396" r:id="rId31"/>
    <p:sldId id="380" r:id="rId32"/>
    <p:sldId id="381" r:id="rId33"/>
    <p:sldId id="385" r:id="rId34"/>
    <p:sldId id="387" r:id="rId35"/>
    <p:sldId id="403" r:id="rId36"/>
    <p:sldId id="404" r:id="rId37"/>
    <p:sldId id="388" r:id="rId38"/>
    <p:sldId id="389" r:id="rId39"/>
    <p:sldId id="410" r:id="rId40"/>
    <p:sldId id="275" r:id="rId41"/>
    <p:sldId id="322" r:id="rId4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3" autoAdjust="0"/>
    <p:restoredTop sz="94660"/>
  </p:normalViewPr>
  <p:slideViewPr>
    <p:cSldViewPr>
      <p:cViewPr varScale="1">
        <p:scale>
          <a:sx n="66" d="100"/>
          <a:sy n="66" d="100"/>
        </p:scale>
        <p:origin x="-18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9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0.xml"/><Relationship Id="rId42" Type="http://schemas.openxmlformats.org/officeDocument/2006/relationships/slide" Target="slides/slide18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slide" Target="slides/slide1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5.xml"/><Relationship Id="rId41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8.xml"/><Relationship Id="rId37" Type="http://schemas.openxmlformats.org/officeDocument/2006/relationships/slide" Target="slides/slide13.xml"/><Relationship Id="rId40" Type="http://schemas.openxmlformats.org/officeDocument/2006/relationships/slide" Target="slides/slide16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4.xml"/><Relationship Id="rId36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slide" Target="slides/slide11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51BC80F3-D771-4E1E-98C0-2FA2AAB2CD5C}" type="datetimeFigureOut">
              <a:rPr lang="zh-CN" altLang="en-US"/>
              <a:pPr>
                <a:defRPr/>
              </a:pPr>
              <a:t>2015/4/8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FB041984-0B5D-4760-B0B3-585DBACCB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356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DF082BF-ED93-4661-B48B-6791B2529D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648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6D595-E86F-4C51-86E0-2F5C53A335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145658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18E1F-E5AE-4395-BF8F-5792CD9B30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994989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32DBF-562A-4EB8-A42F-470030F567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778004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DEBDC-8A9D-45BE-AEC5-DA53151D7D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50985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5C804-AC8B-4793-A882-C277DE24EC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521273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D7962-9008-4394-8470-EB30EE3D7F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890076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1E27-CB84-4848-B8EB-BEFA1EAB69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025742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A6673-5A9B-4F84-AA7D-B5B8F930A0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34070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69D3-A397-48E5-9FC8-A18FEA2B8F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321310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5DD39E9-4647-426C-B5A9-ED09B342E6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666996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EC08B-E587-4DA5-97F1-11B8E6D613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345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1CB9-DD8B-4F10-8908-441CCC666C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298250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23EE2-02F1-4C54-8F37-A22E5AE442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101479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5D03-728D-40D6-A775-2426BFD4F9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95733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46296-919D-4734-8E42-998CC1C451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374270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A4D58-6CB2-4D86-A886-8974C86F7E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16488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95AE-2552-44B6-98FB-A51551F038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467906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262BB-3442-4314-B1D2-009C8A6218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789952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3E74-1AB8-4960-9160-3A6385A9B2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845391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4195D-0162-4DC9-8D59-4B2A629A05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817107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668B-7C00-4580-9777-B679127FE5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65126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34552-0F67-41B3-9B9A-EC23C5B663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564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DE583-121E-4D0C-8063-79A4E8A3E6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444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713D0368-1650-4AA4-9602-D4D17167BA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772841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093925C-9669-41AA-B4BE-BA207E00AF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37940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FA46D8B-2008-46A9-A973-EAED1DDEE2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510008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80C4C27-CB28-4C83-A94F-61DEA416D3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092409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1F5F91D-6C2B-405E-8962-064DFBA337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863226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D2D1848-A67F-43A6-8B14-41493E318A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469427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0BAA30D-938D-4AE3-AD74-EA019C63D8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725004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A5E7625-5CD0-4626-95E4-2537ECEF61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30877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B83E09E-B758-4321-9FD6-30758AC17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19377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91B02BB-27F3-4854-9690-50358A31EE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7180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04F232A-9905-41CA-AD64-E5AFE1188F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64391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72D8BF4-4606-4B4B-AD5B-744CCE764E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955377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3B781C29-F6C9-44C2-9AA1-EA3092DE8C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315567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C105352-008E-4E12-8A97-706D01C9F0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121242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7783630-31CE-4985-8379-35F67351BD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675860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600DF7E-CB83-4517-8CB7-BA3D42C713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593475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376F425-C066-4D1B-A5DD-15D8B00CC0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330995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2318F10-8D2A-4B5D-A421-08BA5177B8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4080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4E7C8FB-84DE-4E19-827B-A3A57030E5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17386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6E91AD8-641D-4C78-BEFA-17BF1991EF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731050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08D8C36-B12B-4C43-90D1-BECE95A45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9560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4F1AA-0996-4DEA-88BD-9BB1D13B20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217329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5EA62FE-6570-4F39-B94C-80C1AF6DC9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488106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793928F-DD60-436F-A2CE-E80F4AE325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395328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4FFB340C-C9C2-4949-A8C3-85EE46847B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746120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C6AFD6A-8923-44AE-9F37-BC4F428E1E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05498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DE21DE9-1241-4EF6-9416-2C71DB75C4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469212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65B3AAD-02A8-45B4-A5B5-7CA27A7199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77118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A932393-8A03-498F-94E8-2E35C9F0FC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703501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306F693-2389-46B2-A50C-A0E21A0272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436661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ECE3C60-001C-48D5-A146-5F3D95FADC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120597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1F81B71-5569-4FCB-8255-67B96653D5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142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7BF75-76B8-4C91-B78B-36083130E0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261589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D2BEC53-9346-45EE-811A-CF929B7852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851156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039548-525B-4CB9-9577-B24F9338EB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379725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EC75E0A-DF8B-44CD-ADF0-83C0630944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4202487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9448329-12F1-4226-9FC8-0F12D98FC3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554782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E03C-3986-4C70-8773-C622035F43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837172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EB2E-D1D1-490B-9F27-9BE27B11B5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570911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2CCE2-63E2-4581-BB95-EF5E7993A6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970116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71671-49D2-42BD-9BA2-15D65671AC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747317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10B-7C53-4076-9E1C-C0BB294125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587776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65AAC-6A88-47DE-902E-B55A8335A4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305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48F9-EA74-4DEA-825A-C274E1704D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233783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114A-0969-45D0-A1AD-AD20641EF6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22674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AF909-B38F-4800-87BA-5B47862F66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02036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0393C-C45F-45EA-87AA-246C9DD018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290409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8E75E-A996-438A-8AA5-D816F5778C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057438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8933-CE38-4656-A199-3092D1A8D9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3057618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368F6FC-1771-4BDD-B806-5B078A56B3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31111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8103-EEA1-4194-AA58-4867C3567A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55502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8F9B-DB17-4A81-9933-3FA5C99CD5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698731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856C6-1AF3-4DA7-8E98-E39D1BC3A0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0614356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D8ADD-3781-4039-9F93-FEA74405C8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9065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19521-B21C-4BAF-863D-19A0D548E6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068594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BE3DB-7DCF-44E3-A789-8616A32E12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995849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47B82-3B8A-43DA-A3DC-32E9EF8F12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0582008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AF579-2569-46D1-889D-9B03A11135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40856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6DFC-6CEE-4F32-A5CC-9932303FFB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333466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BCE59-5D66-4F18-BD06-26A7E797FC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4960848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09D4B-3115-42F5-A9BC-7A847D2C88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421049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755A5-AB8C-4F42-AEE0-FC1EF8ADB8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94744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C73D19A-8224-4289-BBBE-37853626B5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522287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C01BC-5E7E-4FD6-BC24-559D147737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3339275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64691-41EE-499E-8E12-CDF263621A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6769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2BAA9-6F38-4FD3-8471-A4BF95166A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250380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3FA89-BC5C-45E7-8DF7-E6715D0639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439295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2ED25-4446-4D65-9047-6BF0DA35DB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328149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E2C99-E160-4C4E-954E-88D0A34543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916393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1246B-94C0-402E-AF22-03225AB17E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123938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FA410-01D7-405F-AD47-DF8445A7A0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835354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019D0-DE1F-4A7C-8DA0-EBA2BD32AB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2403054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4EE1A-D537-4126-BE41-B676BB307C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52191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24D5E-FF52-4CB0-83DB-7440E17109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7392214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DF5B6-0EDE-40F8-80D7-25F590C806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0334678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F34B32C-B0F9-4B8E-AEB0-E738FE8302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7186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8DC5F-C25F-470C-8DCF-2134464E78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4978600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FCCB8-A5A3-4714-9524-43DD1F67AD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2059389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88976-BDAA-4A75-95FF-FBE5A3564E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760245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A8A88-234C-4824-AB17-7E567AEB61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8989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547E-0361-47B3-975A-5FAACDF0B2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0197898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AA9C-E0D4-40C3-99E3-71EB796A5E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8759677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3137-10BD-4EFF-9F31-EDAA456343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46905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2DBF-4210-45E3-9E55-558BF38236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603854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262C6-FB27-4415-8AB1-25E9800018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067707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E7953-85B8-4D8A-B968-41FE59A958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8911013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8DE6-2889-40E1-A54A-F7983EACFB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426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AEE9D-FB1B-4D00-93B0-7B4D615CA0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9117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2112-D827-429F-BA6F-968904B03C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5864130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B7051-74FC-4D67-BBE6-7DF5E31B1A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9095357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408C93E-72FB-4767-B716-F5C4376C9C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34465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6BFBE-C042-4A15-8B19-4DA9885515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01790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15FE0-9DAB-4FB2-BE04-EC7AF02790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027653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30301-7E7A-4272-8274-EDD122D7C1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4358742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651BA-D262-40E9-AD86-E4302DB511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7864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4FC6-621B-43E4-B8BD-424212A773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435728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2922-2FEB-457D-9D80-C6A912283C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807310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823FE-B660-4AFA-9075-3E7666FEA6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497336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ADD3-9197-4770-A2C3-C7A93A68D5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8029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0640-88EC-481D-A2FD-877654F797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9125008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5CB9-8380-4391-BBBF-F81443B46D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0476821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7D03-4435-4CE5-98B2-60CBCAE94B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926974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6705C-A1D8-46A7-82A1-7CC8226576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750487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4CCBB44-259A-46D7-9170-3117144A39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5648438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738E1-1E4E-4773-B812-AA4EC078B1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1236700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75649-7E84-4FC1-8954-BED42C1B0F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8697424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CC4B2-6230-4F0C-B724-2BF4997715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6859806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0348-FBE0-4450-9B16-D4A8C18404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533459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4C28B-2C5D-46AF-9016-38F678230C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4929000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2F931-7A66-49BE-BBA8-41B846D7E8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2344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A21E8-2B2A-4010-8042-7E381F7C6C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60580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F2CD-A9BB-4F04-97FE-E1D115A6EF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0839444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1B704-ED4B-41ED-BB15-7C3CE090B7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2526019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3C943-6A46-4F66-B469-C2F6D2EE34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397381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D592F-B5B9-44C5-AFE4-8E1C992607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5578246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8A1B-736F-4522-8ABB-0E2CA652BE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091105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AEB50D4-5DDE-4DC8-8F82-C42A2827CA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134110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F1A8D-37E5-44F3-82F4-CEA3C8BA93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1978680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A79A-EA70-47A0-AA8B-7BF0A3C42B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79353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B41E3-573A-4059-BE46-81F3A16C0C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097415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D1A3-C2F9-482B-A03F-93636ACA1B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1016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5BF2D-B8D8-483C-AF32-C7A65C1C95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8942206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8FE20-855F-423F-97F3-9E789808B2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017473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F8D3C-ACBA-4DF6-A354-D92A3D7CA1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045127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26FE5-2893-4949-AAA2-D1881633F1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8222067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55CB1-0548-41A7-80D8-1E750875A3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7027970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3FA98-76E4-463F-B692-7FEFD00FE6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0220560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945A3-E9C1-4636-BADC-228AABAF76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6783011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5964A-8C13-4433-9121-FA76A1E4F4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8046051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F14F2E5-9FAC-4BC7-880D-CFC98A83B7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756240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FE1A-95D8-46C7-AFE1-BB28BBE3E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8058696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AEFC3-7BF4-4668-B60A-FCD5CC6838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81187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40FA-2BC7-49B9-A9F3-81EF01C0C8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18246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6D79-E2F2-4D79-95BF-1636CB28E1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6015099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73726-9732-47C0-8F92-3E96FA1351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407547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C0A93-276F-4907-A3F7-72474C083E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501949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8B62F-621A-48FF-9A7D-7229ED471D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4125850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BA840-3A17-4BC8-83E2-DF2797C673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9090365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E29C3-6976-40C4-9ADD-78A26DF40E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1737128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9D22-DBF5-4C7C-92FE-12AD38AD6C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1896750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F4FB9-748C-4147-AC40-729C3F4936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7809897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365E1-5190-4ECF-840C-88F086C1D1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644732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762ED-6DAA-48A7-85B1-0752860E3D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0846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FF4E8-416B-49F5-A621-8726B9C7D7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292906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471BE9B-456E-462A-BF50-B0B896E71D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8727601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BB737-7933-4269-83F2-512EFE4947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8556463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BF04B-C1E1-4963-9754-0A02B4AD63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923797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2516C-8BE6-4CC5-9863-B5A11EC303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0111572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C85FF-27CA-428C-9815-E5B92CDE12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7487731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14BAC-C1BA-407B-9332-B8987715B6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533830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372BD-A726-4C84-BC96-42375257D8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04406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ADCED-5238-430C-A5D8-FD9B95E95A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9376112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3A32-EEE6-4F62-BFB9-CE644C0F4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9053372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1AE00-830A-42AD-8120-3C1160474D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613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3A407-1191-4AA4-AC79-A52AA101E8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3007440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5E94F-8CC1-42DB-B1C2-96F3348B50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2627159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B287-86E4-4CF7-AE27-BE79A30B56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6440535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5015AD2-BE7B-4D7C-B7EF-9AD3B6DEE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0016909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D48C6-90F1-4693-A181-E5F759CDD8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3326901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C02F5-C2B4-4881-A96A-E3460A981B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4327739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32EE-62EC-4AD8-AED3-0481C251C0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0919657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E32F3-90AC-4897-989C-DCF57C2161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232121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07A6-7490-4A43-A5A0-C0BAF32605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601034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60802-449D-40C8-B8A7-71482131D2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685897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CA485-A1AF-4C6C-9B2A-3C69F376F2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6745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39B9B-BEBD-4941-AC0C-BAF0C6D8D0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4375699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4A007-E2B5-42B2-9615-A248F743A3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9422510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FCE3-D4F2-4BE5-8544-7B706226C2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6531848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40C6C-E22F-432F-AA5B-A21D35EDD8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68395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3EEDF-BC0E-431E-8F79-82FEAF45A4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7763668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742EEE8-B783-4DEE-A09E-655A7A6A78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7398966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0D37D-A206-41B8-BB84-681AEF23D6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7191485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E703-3397-49F3-8100-DCD2750526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1537550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032E3-8303-470F-96DE-11DAEF8EB0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0548438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821E7-D8D6-451A-A1A3-963BA2F444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8746902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0C757-2F8F-4C05-9EA3-90B2CDAAC0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5770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9E16-B533-4B1C-97F4-35E1C9B5DA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4324021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DF4D1-6156-4244-BCED-CB2DB112FE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1709990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B1A24-75E4-41E1-BFC4-3EF45DD71A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9023050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7D4FE-7C3B-4D79-BC27-5B6BB8CDDD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9248860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D7A7D-EEFA-4AF2-9B98-AC234C3439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7296767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D4F70-BC99-464B-95CA-965404E4EB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1316231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90E0A-675B-4EEF-9FD0-0E72091E96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4997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5663B6F-AE8E-4CAD-80B9-D7767DE3F7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87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1189-B022-46F1-84C0-DD321818DB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0926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19A15-2716-4114-9951-618A3024E0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7843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7EF73-CA2C-4880-83EF-9C7CEA3544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56993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23BE9-F78D-472F-9D55-B3E92A9078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0172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C0546-25DB-4F66-B3EB-09C24A83C4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0663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2E903-613E-4E7F-8C1B-CF9F617BF8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04324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63123-6936-4603-8875-4E400642C8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86220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4026-D20E-4CD4-9267-DF01C6F0E9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6913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73F62-88D2-4204-A9CF-03796D8725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9713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C196C-A806-4D9C-AFA5-E5A726BFC1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48550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039E7-E0AE-429B-B36A-6B364EA501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910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60FA-D83B-4343-B050-0BF056654C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73604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17A3F19-231E-462C-AB24-8561AB337B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540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C0404-B7F7-4B8A-972E-0771FD340D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72301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A62C-0B6F-45DE-A924-1D5B7296E5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87673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86C6B-3340-4429-B19A-9BB063B425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54326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764C-F219-429D-93CB-A04DCFFA8D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12384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20A0E-8B1A-42AB-B805-CEECAC496B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13967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C48D-24E4-4BA3-BB9B-D47BF08545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51756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CD267-5225-40CA-A26C-817BDCA133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9224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E61A6-1567-4B23-95DA-E9A816A3D4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27095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BB1FE-BCEE-4C09-BA01-DA6047DABA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514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0EFAD-3016-48D7-95DE-92137D988D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77095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E974-DA8C-430F-8C82-C9A3338298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53687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49BC907-2D22-4940-A0C2-728DB50937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12271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E27B9-AD12-4752-9D7C-DDEAB34081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73778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774A1-A921-4774-B8A4-EDFE6F30F0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26326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DA8F5-19DD-475D-9C76-BC665D7B61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19184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94513-63E7-4DF1-939D-2B1967DA12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4325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AC70-CBB6-4564-A86A-C04D352B1F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18585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A045-6EAD-42E6-ABEF-3595F9B02D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08243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B2E7F-0A38-4979-834B-9D6AF5EFDC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10611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DE49C-7CF1-40AA-A595-694E1E8970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858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72E0-017E-4B9C-B53E-D3BED66A61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44463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48907-E7D4-4546-A1E5-2F2184A5D6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5964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6B2AD-D6ED-4C9F-8151-DDB4ECBD81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34420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76294-0249-4019-9E30-2CA9754F6B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41570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5B3B0FA-D5B8-40D2-A26A-C819FCBAF1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44492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6832B-3C80-4057-9CB4-DDB86DE8F7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69794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419A-4E1C-40A3-9E22-86171BFBAA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24700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C15CA-F240-4206-947B-8A14CEF1F0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87547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09FD1-BE61-446B-9EAF-90C92B683B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352467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1862-79E1-45A1-8A63-47A2B2A9D6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32608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A77D1-422C-46D6-BBDD-7F6F6B4133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87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5BD40-14B5-4DE5-A137-2D7201FCE8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20023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A7BEB-388B-4FDF-88A3-AE67432182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231304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8706-0123-45B1-8DDA-B7338BA6FE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27244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3CB1-2ABD-44DE-84FC-BB2FC9D717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55695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BE430-F592-4D91-B26D-9B91A7306C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97925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439F830-457E-4F8C-9AEC-E80E69316E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32342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47F1-4C89-49C8-BE04-7A1B72085C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93013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791EC-7BC5-45CB-A2C7-E85D6963E8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19948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CFC0-A4B4-4D2A-981F-B9BD5AE2F3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23993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608CC-1361-4E9C-B1B0-40A46BC314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136512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1D47E-605E-4A51-A504-9CBE5C7D36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540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4D47C-E35E-426C-9F24-90F6D0D5A2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96062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52627-A334-46A7-8486-33B1C5EDA6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773272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7EF3-F4C9-4543-B845-D70C97C01A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99200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E6447-B032-46B5-8ED1-5BA599419D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393174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A1B5D-AD8D-4F61-873B-21014B7D08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44239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A17A9-804F-4FFF-A9B5-C8B19E8E85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8649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3480ED6-35A4-43E6-8A7C-E4A3DC098E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936476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1318A-F39A-4635-86C7-5D0BFAB422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73731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0DA93-2513-438D-BCC4-D4D1869994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120138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76E74-8ED5-4AF3-ABD9-1071B2FF0E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51023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39AFC-030F-4F21-AAF3-86E1038FB7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579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DB5F5-F2A1-48F7-9335-62ED910D6B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55065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6CDE-F20E-4632-931F-1D688F4B51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853612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E9A3E-0BB9-41CA-BCC5-9082094CC0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902731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16F8-17FE-436A-B84E-75B659572E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744981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76CD2-C73E-4FCC-92D9-BCA0D07FDD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71228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667C-5BAE-4778-ACB8-176C117C93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871943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2C957-A617-48A8-9478-7A1CB84B5C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032422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FA59A-6171-433B-BFE0-D2E69E3852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909480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BA496AC-83F0-464E-B3A7-4FDADD5F68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23808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DF228-BD0D-479B-A8A9-1E645FDC8F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447014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61415-D42A-4CD0-A5F9-BF184E7836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212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slideLayout" Target="../slideLayouts/slideLayout249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Relationship Id="rId14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7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52.xml"/><Relationship Id="rId7" Type="http://schemas.openxmlformats.org/officeDocument/2006/relationships/slideLayout" Target="../slideLayouts/slideLayout256.xml"/><Relationship Id="rId12" Type="http://schemas.openxmlformats.org/officeDocument/2006/relationships/slideLayout" Target="../slideLayouts/slideLayout261.xml"/><Relationship Id="rId2" Type="http://schemas.openxmlformats.org/officeDocument/2006/relationships/slideLayout" Target="../slideLayouts/slideLayout251.xml"/><Relationship Id="rId1" Type="http://schemas.openxmlformats.org/officeDocument/2006/relationships/slideLayout" Target="../slideLayouts/slideLayout250.xml"/><Relationship Id="rId6" Type="http://schemas.openxmlformats.org/officeDocument/2006/relationships/slideLayout" Target="../slideLayouts/slideLayout255.xml"/><Relationship Id="rId11" Type="http://schemas.openxmlformats.org/officeDocument/2006/relationships/slideLayout" Target="../slideLayouts/slideLayout260.xml"/><Relationship Id="rId5" Type="http://schemas.openxmlformats.org/officeDocument/2006/relationships/slideLayout" Target="../slideLayouts/slideLayout254.xml"/><Relationship Id="rId10" Type="http://schemas.openxmlformats.org/officeDocument/2006/relationships/slideLayout" Target="../slideLayouts/slideLayout259.xml"/><Relationship Id="rId4" Type="http://schemas.openxmlformats.org/officeDocument/2006/relationships/slideLayout" Target="../slideLayouts/slideLayout253.xml"/><Relationship Id="rId9" Type="http://schemas.openxmlformats.org/officeDocument/2006/relationships/slideLayout" Target="../slideLayouts/slideLayout258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9.xml"/><Relationship Id="rId13" Type="http://schemas.openxmlformats.org/officeDocument/2006/relationships/theme" Target="../theme/theme23.xml"/><Relationship Id="rId3" Type="http://schemas.openxmlformats.org/officeDocument/2006/relationships/slideLayout" Target="../slideLayouts/slideLayout264.xml"/><Relationship Id="rId7" Type="http://schemas.openxmlformats.org/officeDocument/2006/relationships/slideLayout" Target="../slideLayouts/slideLayout268.xml"/><Relationship Id="rId12" Type="http://schemas.openxmlformats.org/officeDocument/2006/relationships/slideLayout" Target="../slideLayouts/slideLayout273.xml"/><Relationship Id="rId2" Type="http://schemas.openxmlformats.org/officeDocument/2006/relationships/slideLayout" Target="../slideLayouts/slideLayout263.xml"/><Relationship Id="rId1" Type="http://schemas.openxmlformats.org/officeDocument/2006/relationships/slideLayout" Target="../slideLayouts/slideLayout262.xml"/><Relationship Id="rId6" Type="http://schemas.openxmlformats.org/officeDocument/2006/relationships/slideLayout" Target="../slideLayouts/slideLayout267.xml"/><Relationship Id="rId11" Type="http://schemas.openxmlformats.org/officeDocument/2006/relationships/slideLayout" Target="../slideLayouts/slideLayout272.xml"/><Relationship Id="rId5" Type="http://schemas.openxmlformats.org/officeDocument/2006/relationships/slideLayout" Target="../slideLayouts/slideLayout266.xml"/><Relationship Id="rId10" Type="http://schemas.openxmlformats.org/officeDocument/2006/relationships/slideLayout" Target="../slideLayouts/slideLayout271.xml"/><Relationship Id="rId4" Type="http://schemas.openxmlformats.org/officeDocument/2006/relationships/slideLayout" Target="../slideLayouts/slideLayout265.xml"/><Relationship Id="rId9" Type="http://schemas.openxmlformats.org/officeDocument/2006/relationships/slideLayout" Target="../slideLayouts/slideLayout270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1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76.xml"/><Relationship Id="rId7" Type="http://schemas.openxmlformats.org/officeDocument/2006/relationships/slideLayout" Target="../slideLayouts/slideLayout280.xml"/><Relationship Id="rId12" Type="http://schemas.openxmlformats.org/officeDocument/2006/relationships/slideLayout" Target="../slideLayouts/slideLayout285.xml"/><Relationship Id="rId2" Type="http://schemas.openxmlformats.org/officeDocument/2006/relationships/slideLayout" Target="../slideLayouts/slideLayout275.xml"/><Relationship Id="rId1" Type="http://schemas.openxmlformats.org/officeDocument/2006/relationships/slideLayout" Target="../slideLayouts/slideLayout274.xml"/><Relationship Id="rId6" Type="http://schemas.openxmlformats.org/officeDocument/2006/relationships/slideLayout" Target="../slideLayouts/slideLayout279.xml"/><Relationship Id="rId11" Type="http://schemas.openxmlformats.org/officeDocument/2006/relationships/slideLayout" Target="../slideLayouts/slideLayout284.xml"/><Relationship Id="rId5" Type="http://schemas.openxmlformats.org/officeDocument/2006/relationships/slideLayout" Target="../slideLayouts/slideLayout278.xml"/><Relationship Id="rId10" Type="http://schemas.openxmlformats.org/officeDocument/2006/relationships/slideLayout" Target="../slideLayouts/slideLayout283.xml"/><Relationship Id="rId4" Type="http://schemas.openxmlformats.org/officeDocument/2006/relationships/slideLayout" Target="../slideLayouts/slideLayout277.xml"/><Relationship Id="rId9" Type="http://schemas.openxmlformats.org/officeDocument/2006/relationships/slideLayout" Target="../slideLayouts/slideLayout28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31D1B612-01FF-4FE9-A953-3A231B4957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293" r:id="rId1"/>
    <p:sldLayoutId id="2147492032" r:id="rId2"/>
    <p:sldLayoutId id="2147492033" r:id="rId3"/>
    <p:sldLayoutId id="2147492034" r:id="rId4"/>
    <p:sldLayoutId id="2147492035" r:id="rId5"/>
    <p:sldLayoutId id="2147492036" r:id="rId6"/>
    <p:sldLayoutId id="2147492037" r:id="rId7"/>
    <p:sldLayoutId id="2147492038" r:id="rId8"/>
    <p:sldLayoutId id="2147492039" r:id="rId9"/>
    <p:sldLayoutId id="2147492040" r:id="rId10"/>
    <p:sldLayoutId id="2147492041" r:id="rId11"/>
    <p:sldLayoutId id="214749204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7EB1F3C-4627-4E0E-AFA2-65A6002F51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02" r:id="rId1"/>
    <p:sldLayoutId id="2147492130" r:id="rId2"/>
    <p:sldLayoutId id="2147492131" r:id="rId3"/>
    <p:sldLayoutId id="2147492132" r:id="rId4"/>
    <p:sldLayoutId id="2147492133" r:id="rId5"/>
    <p:sldLayoutId id="2147492134" r:id="rId6"/>
    <p:sldLayoutId id="2147492135" r:id="rId7"/>
    <p:sldLayoutId id="2147492136" r:id="rId8"/>
    <p:sldLayoutId id="2147492137" r:id="rId9"/>
    <p:sldLayoutId id="2147492138" r:id="rId10"/>
    <p:sldLayoutId id="2147492139" r:id="rId11"/>
    <p:sldLayoutId id="214749214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77C973E9-D4D2-433C-B697-B69FA32A4B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03" r:id="rId1"/>
    <p:sldLayoutId id="2147492304" r:id="rId2"/>
    <p:sldLayoutId id="2147492305" r:id="rId3"/>
    <p:sldLayoutId id="2147492306" r:id="rId4"/>
    <p:sldLayoutId id="2147492307" r:id="rId5"/>
    <p:sldLayoutId id="2147492308" r:id="rId6"/>
    <p:sldLayoutId id="2147492309" r:id="rId7"/>
    <p:sldLayoutId id="2147492310" r:id="rId8"/>
    <p:sldLayoutId id="2147492311" r:id="rId9"/>
    <p:sldLayoutId id="2147492312" r:id="rId10"/>
    <p:sldLayoutId id="21474923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0431343B-FDE1-4C3F-BE8E-40D042983B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14" r:id="rId1"/>
    <p:sldLayoutId id="2147492315" r:id="rId2"/>
    <p:sldLayoutId id="2147492316" r:id="rId3"/>
    <p:sldLayoutId id="2147492317" r:id="rId4"/>
    <p:sldLayoutId id="2147492318" r:id="rId5"/>
    <p:sldLayoutId id="2147492319" r:id="rId6"/>
    <p:sldLayoutId id="2147492320" r:id="rId7"/>
    <p:sldLayoutId id="2147492321" r:id="rId8"/>
    <p:sldLayoutId id="2147492322" r:id="rId9"/>
    <p:sldLayoutId id="2147492323" r:id="rId10"/>
    <p:sldLayoutId id="21474923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FF0C64C-169A-4966-97C7-614CCDB72A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25" r:id="rId1"/>
    <p:sldLayoutId id="2147492326" r:id="rId2"/>
    <p:sldLayoutId id="2147492327" r:id="rId3"/>
    <p:sldLayoutId id="2147492328" r:id="rId4"/>
    <p:sldLayoutId id="2147492329" r:id="rId5"/>
    <p:sldLayoutId id="2147492330" r:id="rId6"/>
    <p:sldLayoutId id="2147492331" r:id="rId7"/>
    <p:sldLayoutId id="2147492332" r:id="rId8"/>
    <p:sldLayoutId id="2147492333" r:id="rId9"/>
    <p:sldLayoutId id="2147492334" r:id="rId10"/>
    <p:sldLayoutId id="21474923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6A17C73-6C68-48A7-83CF-8B811BE9AE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36" r:id="rId1"/>
    <p:sldLayoutId id="2147492141" r:id="rId2"/>
    <p:sldLayoutId id="2147492142" r:id="rId3"/>
    <p:sldLayoutId id="2147492143" r:id="rId4"/>
    <p:sldLayoutId id="2147492144" r:id="rId5"/>
    <p:sldLayoutId id="2147492145" r:id="rId6"/>
    <p:sldLayoutId id="2147492146" r:id="rId7"/>
    <p:sldLayoutId id="2147492147" r:id="rId8"/>
    <p:sldLayoutId id="2147492148" r:id="rId9"/>
    <p:sldLayoutId id="2147492149" r:id="rId10"/>
    <p:sldLayoutId id="2147492150" r:id="rId11"/>
    <p:sldLayoutId id="214749215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49273DC-8390-4E97-9E2E-5436267476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37" r:id="rId1"/>
    <p:sldLayoutId id="2147492152" r:id="rId2"/>
    <p:sldLayoutId id="2147492153" r:id="rId3"/>
    <p:sldLayoutId id="2147492154" r:id="rId4"/>
    <p:sldLayoutId id="2147492155" r:id="rId5"/>
    <p:sldLayoutId id="2147492156" r:id="rId6"/>
    <p:sldLayoutId id="2147492157" r:id="rId7"/>
    <p:sldLayoutId id="2147492158" r:id="rId8"/>
    <p:sldLayoutId id="2147492159" r:id="rId9"/>
    <p:sldLayoutId id="2147492160" r:id="rId10"/>
    <p:sldLayoutId id="2147492161" r:id="rId11"/>
    <p:sldLayoutId id="21474921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781B53C-6583-4C5D-8F56-6135E73347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38" r:id="rId1"/>
    <p:sldLayoutId id="2147492163" r:id="rId2"/>
    <p:sldLayoutId id="2147492164" r:id="rId3"/>
    <p:sldLayoutId id="2147492165" r:id="rId4"/>
    <p:sldLayoutId id="2147492166" r:id="rId5"/>
    <p:sldLayoutId id="2147492167" r:id="rId6"/>
    <p:sldLayoutId id="2147492168" r:id="rId7"/>
    <p:sldLayoutId id="2147492169" r:id="rId8"/>
    <p:sldLayoutId id="2147492170" r:id="rId9"/>
    <p:sldLayoutId id="2147492171" r:id="rId10"/>
    <p:sldLayoutId id="2147492172" r:id="rId11"/>
    <p:sldLayoutId id="21474921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2767D6D-80E1-4F59-92A0-B5EC891449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39" r:id="rId1"/>
    <p:sldLayoutId id="2147492174" r:id="rId2"/>
    <p:sldLayoutId id="2147492175" r:id="rId3"/>
    <p:sldLayoutId id="2147492176" r:id="rId4"/>
    <p:sldLayoutId id="2147492177" r:id="rId5"/>
    <p:sldLayoutId id="2147492178" r:id="rId6"/>
    <p:sldLayoutId id="2147492179" r:id="rId7"/>
    <p:sldLayoutId id="2147492180" r:id="rId8"/>
    <p:sldLayoutId id="2147492181" r:id="rId9"/>
    <p:sldLayoutId id="2147492182" r:id="rId10"/>
    <p:sldLayoutId id="2147492183" r:id="rId11"/>
    <p:sldLayoutId id="214749218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C90C213-256C-49CE-8EF8-E9F37C75F8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40" r:id="rId1"/>
    <p:sldLayoutId id="2147492185" r:id="rId2"/>
    <p:sldLayoutId id="2147492186" r:id="rId3"/>
    <p:sldLayoutId id="2147492187" r:id="rId4"/>
    <p:sldLayoutId id="2147492188" r:id="rId5"/>
    <p:sldLayoutId id="2147492189" r:id="rId6"/>
    <p:sldLayoutId id="2147492190" r:id="rId7"/>
    <p:sldLayoutId id="2147492191" r:id="rId8"/>
    <p:sldLayoutId id="2147492192" r:id="rId9"/>
    <p:sldLayoutId id="2147492193" r:id="rId10"/>
    <p:sldLayoutId id="2147492194" r:id="rId11"/>
    <p:sldLayoutId id="214749219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254706A-2E58-4B9E-977E-5B02B35606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44" r:id="rId1"/>
    <p:sldLayoutId id="2147492226" r:id="rId2"/>
    <p:sldLayoutId id="2147492227" r:id="rId3"/>
    <p:sldLayoutId id="2147492228" r:id="rId4"/>
    <p:sldLayoutId id="2147492229" r:id="rId5"/>
    <p:sldLayoutId id="2147492230" r:id="rId6"/>
    <p:sldLayoutId id="2147492231" r:id="rId7"/>
    <p:sldLayoutId id="2147492232" r:id="rId8"/>
    <p:sldLayoutId id="2147492233" r:id="rId9"/>
    <p:sldLayoutId id="2147492234" r:id="rId10"/>
    <p:sldLayoutId id="2147492235" r:id="rId11"/>
    <p:sldLayoutId id="214749223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B3010CB-B3C3-4D92-9D2C-28ACC9E074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294" r:id="rId1"/>
    <p:sldLayoutId id="2147492043" r:id="rId2"/>
    <p:sldLayoutId id="2147492044" r:id="rId3"/>
    <p:sldLayoutId id="2147492045" r:id="rId4"/>
    <p:sldLayoutId id="2147492046" r:id="rId5"/>
    <p:sldLayoutId id="2147492047" r:id="rId6"/>
    <p:sldLayoutId id="2147492048" r:id="rId7"/>
    <p:sldLayoutId id="2147492049" r:id="rId8"/>
    <p:sldLayoutId id="2147492050" r:id="rId9"/>
    <p:sldLayoutId id="2147492051" r:id="rId10"/>
    <p:sldLayoutId id="2147492052" r:id="rId11"/>
    <p:sldLayoutId id="2147492053" r:id="rId12"/>
    <p:sldLayoutId id="2147492054" r:id="rId13"/>
    <p:sldLayoutId id="2147492055" r:id="rId14"/>
    <p:sldLayoutId id="2147492056" r:id="rId15"/>
    <p:sldLayoutId id="2147492057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B75D0A4-86C8-461A-A355-67FD14664B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45" r:id="rId1"/>
    <p:sldLayoutId id="2147492237" r:id="rId2"/>
    <p:sldLayoutId id="2147492238" r:id="rId3"/>
    <p:sldLayoutId id="2147492239" r:id="rId4"/>
    <p:sldLayoutId id="2147492240" r:id="rId5"/>
    <p:sldLayoutId id="2147492241" r:id="rId6"/>
    <p:sldLayoutId id="2147492242" r:id="rId7"/>
    <p:sldLayoutId id="2147492243" r:id="rId8"/>
    <p:sldLayoutId id="2147492244" r:id="rId9"/>
    <p:sldLayoutId id="2147492245" r:id="rId10"/>
    <p:sldLayoutId id="2147492246" r:id="rId11"/>
    <p:sldLayoutId id="214749224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4584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916C3F5-44EA-49BB-9D54-8D95207AE6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46" r:id="rId1"/>
    <p:sldLayoutId id="2147492248" r:id="rId2"/>
    <p:sldLayoutId id="2147492249" r:id="rId3"/>
    <p:sldLayoutId id="2147492250" r:id="rId4"/>
    <p:sldLayoutId id="2147492251" r:id="rId5"/>
    <p:sldLayoutId id="2147492252" r:id="rId6"/>
    <p:sldLayoutId id="2147492253" r:id="rId7"/>
    <p:sldLayoutId id="2147492254" r:id="rId8"/>
    <p:sldLayoutId id="2147492255" r:id="rId9"/>
    <p:sldLayoutId id="2147492256" r:id="rId10"/>
    <p:sldLayoutId id="2147492257" r:id="rId11"/>
    <p:sldLayoutId id="2147492258" r:id="rId12"/>
    <p:sldLayoutId id="214749225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15365C8-57D7-4817-91C8-F8FCDEDB84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47" r:id="rId1"/>
    <p:sldLayoutId id="2147492260" r:id="rId2"/>
    <p:sldLayoutId id="2147492261" r:id="rId3"/>
    <p:sldLayoutId id="2147492262" r:id="rId4"/>
    <p:sldLayoutId id="2147492263" r:id="rId5"/>
    <p:sldLayoutId id="2147492264" r:id="rId6"/>
    <p:sldLayoutId id="2147492265" r:id="rId7"/>
    <p:sldLayoutId id="2147492266" r:id="rId8"/>
    <p:sldLayoutId id="2147492267" r:id="rId9"/>
    <p:sldLayoutId id="2147492268" r:id="rId10"/>
    <p:sldLayoutId id="2147492269" r:id="rId11"/>
    <p:sldLayoutId id="214749227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42DF00D-4095-4282-9731-9039A2761C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48" r:id="rId1"/>
    <p:sldLayoutId id="2147492271" r:id="rId2"/>
    <p:sldLayoutId id="2147492272" r:id="rId3"/>
    <p:sldLayoutId id="2147492273" r:id="rId4"/>
    <p:sldLayoutId id="2147492274" r:id="rId5"/>
    <p:sldLayoutId id="2147492275" r:id="rId6"/>
    <p:sldLayoutId id="2147492276" r:id="rId7"/>
    <p:sldLayoutId id="2147492277" r:id="rId8"/>
    <p:sldLayoutId id="2147492278" r:id="rId9"/>
    <p:sldLayoutId id="2147492279" r:id="rId10"/>
    <p:sldLayoutId id="2147492280" r:id="rId11"/>
    <p:sldLayoutId id="21474922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670AFC6-0161-4F75-A14E-51F8A648B3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49" r:id="rId1"/>
    <p:sldLayoutId id="2147492282" r:id="rId2"/>
    <p:sldLayoutId id="2147492283" r:id="rId3"/>
    <p:sldLayoutId id="2147492284" r:id="rId4"/>
    <p:sldLayoutId id="2147492285" r:id="rId5"/>
    <p:sldLayoutId id="2147492286" r:id="rId6"/>
    <p:sldLayoutId id="2147492287" r:id="rId7"/>
    <p:sldLayoutId id="2147492288" r:id="rId8"/>
    <p:sldLayoutId id="2147492289" r:id="rId9"/>
    <p:sldLayoutId id="2147492290" r:id="rId10"/>
    <p:sldLayoutId id="2147492291" r:id="rId11"/>
    <p:sldLayoutId id="214749229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DC75659-6F24-4D34-BAF3-B54F7DF927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295" r:id="rId1"/>
    <p:sldLayoutId id="2147492058" r:id="rId2"/>
    <p:sldLayoutId id="2147492059" r:id="rId3"/>
    <p:sldLayoutId id="2147492060" r:id="rId4"/>
    <p:sldLayoutId id="2147492061" r:id="rId5"/>
    <p:sldLayoutId id="2147492062" r:id="rId6"/>
    <p:sldLayoutId id="2147492063" r:id="rId7"/>
    <p:sldLayoutId id="2147492064" r:id="rId8"/>
    <p:sldLayoutId id="2147492065" r:id="rId9"/>
    <p:sldLayoutId id="2147492066" r:id="rId10"/>
    <p:sldLayoutId id="214749206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66BF77F-1413-459E-B296-D17710C2BC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296" r:id="rId1"/>
    <p:sldLayoutId id="2147492068" r:id="rId2"/>
    <p:sldLayoutId id="2147492069" r:id="rId3"/>
    <p:sldLayoutId id="2147492070" r:id="rId4"/>
    <p:sldLayoutId id="2147492071" r:id="rId5"/>
    <p:sldLayoutId id="2147492072" r:id="rId6"/>
    <p:sldLayoutId id="2147492073" r:id="rId7"/>
    <p:sldLayoutId id="2147492074" r:id="rId8"/>
    <p:sldLayoutId id="2147492075" r:id="rId9"/>
    <p:sldLayoutId id="2147492076" r:id="rId10"/>
    <p:sldLayoutId id="214749207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F1E81BB-ACCC-46E4-9AB1-33192D8DAB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297" r:id="rId1"/>
    <p:sldLayoutId id="2147492078" r:id="rId2"/>
    <p:sldLayoutId id="2147492079" r:id="rId3"/>
    <p:sldLayoutId id="2147492080" r:id="rId4"/>
    <p:sldLayoutId id="2147492081" r:id="rId5"/>
    <p:sldLayoutId id="2147492082" r:id="rId6"/>
    <p:sldLayoutId id="2147492083" r:id="rId7"/>
    <p:sldLayoutId id="2147492084" r:id="rId8"/>
    <p:sldLayoutId id="2147492085" r:id="rId9"/>
    <p:sldLayoutId id="2147492086" r:id="rId10"/>
    <p:sldLayoutId id="2147492087" r:id="rId11"/>
    <p:sldLayoutId id="21474920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47DEC04-F0BF-48AF-A867-3E9CD8E67B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298" r:id="rId1"/>
    <p:sldLayoutId id="2147492089" r:id="rId2"/>
    <p:sldLayoutId id="2147492090" r:id="rId3"/>
    <p:sldLayoutId id="2147492091" r:id="rId4"/>
    <p:sldLayoutId id="2147492092" r:id="rId5"/>
    <p:sldLayoutId id="2147492093" r:id="rId6"/>
    <p:sldLayoutId id="2147492094" r:id="rId7"/>
    <p:sldLayoutId id="2147492095" r:id="rId8"/>
    <p:sldLayoutId id="2147492096" r:id="rId9"/>
    <p:sldLayoutId id="2147492097" r:id="rId10"/>
    <p:sldLayoutId id="21474920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D28DC89-5FE1-48F7-84A6-AD21A4149C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299" r:id="rId1"/>
    <p:sldLayoutId id="2147492099" r:id="rId2"/>
    <p:sldLayoutId id="2147492100" r:id="rId3"/>
    <p:sldLayoutId id="2147492101" r:id="rId4"/>
    <p:sldLayoutId id="2147492102" r:id="rId5"/>
    <p:sldLayoutId id="2147492103" r:id="rId6"/>
    <p:sldLayoutId id="2147492104" r:id="rId7"/>
    <p:sldLayoutId id="2147492105" r:id="rId8"/>
    <p:sldLayoutId id="2147492106" r:id="rId9"/>
    <p:sldLayoutId id="2147492107" r:id="rId10"/>
    <p:sldLayoutId id="21474921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690B454-B231-488A-8A0E-E84FF0CE5D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00" r:id="rId1"/>
    <p:sldLayoutId id="2147492109" r:id="rId2"/>
    <p:sldLayoutId id="2147492110" r:id="rId3"/>
    <p:sldLayoutId id="2147492111" r:id="rId4"/>
    <p:sldLayoutId id="2147492112" r:id="rId5"/>
    <p:sldLayoutId id="2147492113" r:id="rId6"/>
    <p:sldLayoutId id="2147492114" r:id="rId7"/>
    <p:sldLayoutId id="2147492115" r:id="rId8"/>
    <p:sldLayoutId id="2147492116" r:id="rId9"/>
    <p:sldLayoutId id="2147492117" r:id="rId10"/>
    <p:sldLayoutId id="2147492118" r:id="rId11"/>
    <p:sldLayoutId id="214749211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72126E1-6B2C-4A5A-8E5C-55AB07E6DD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301" r:id="rId1"/>
    <p:sldLayoutId id="2147492120" r:id="rId2"/>
    <p:sldLayoutId id="2147492121" r:id="rId3"/>
    <p:sldLayoutId id="2147492122" r:id="rId4"/>
    <p:sldLayoutId id="2147492123" r:id="rId5"/>
    <p:sldLayoutId id="2147492124" r:id="rId6"/>
    <p:sldLayoutId id="2147492125" r:id="rId7"/>
    <p:sldLayoutId id="2147492126" r:id="rId8"/>
    <p:sldLayoutId id="2147492127" r:id="rId9"/>
    <p:sldLayoutId id="2147492128" r:id="rId10"/>
    <p:sldLayoutId id="21474921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第十五课 养生的智慧（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773238"/>
            <a:ext cx="8929687" cy="35274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外面下雨了，他</a:t>
            </a:r>
            <a:r>
              <a:rPr lang="zh-CN" altLang="en-US" b="1" smtClean="0">
                <a:solidFill>
                  <a:srgbClr val="FF0000"/>
                </a:solidFill>
              </a:rPr>
              <a:t>不见得</a:t>
            </a:r>
            <a:r>
              <a:rPr lang="zh-CN" altLang="en-US" b="1" smtClean="0"/>
              <a:t>能来了。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——</a:t>
            </a:r>
            <a:r>
              <a:rPr lang="zh-CN" altLang="en-US" b="1" smtClean="0"/>
              <a:t>你说有钱就一定幸福吗？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    </a:t>
            </a:r>
            <a:r>
              <a:rPr lang="en-US" altLang="zh-CN" b="1" smtClean="0"/>
              <a:t>——</a:t>
            </a:r>
            <a:r>
              <a:rPr lang="zh-CN" altLang="en-US" b="1" smtClean="0"/>
              <a:t>（我看）</a:t>
            </a:r>
            <a:r>
              <a:rPr lang="zh-CN" altLang="en-US" b="1" smtClean="0">
                <a:solidFill>
                  <a:srgbClr val="FF0000"/>
                </a:solidFill>
              </a:rPr>
              <a:t>不见得</a:t>
            </a:r>
            <a:r>
              <a:rPr lang="zh-CN" altLang="en-US" b="1" smtClean="0"/>
              <a:t>。</a:t>
            </a:r>
          </a:p>
        </p:txBody>
      </p:sp>
      <p:sp>
        <p:nvSpPr>
          <p:cNvPr id="1034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语法（二）：不见得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104451" name="内容占位符 2"/>
          <p:cNvSpPr>
            <a:spLocks noGrp="1"/>
          </p:cNvSpPr>
          <p:nvPr>
            <p:ph idx="1"/>
          </p:nvPr>
        </p:nvSpPr>
        <p:spPr>
          <a:xfrm>
            <a:off x="179388" y="1357313"/>
            <a:ext cx="8964612" cy="53117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◇ 用“不见得”完成对话：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en-US" sz="2800" b="1" smtClean="0"/>
              <a:t>． 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：他说的是标准的普通话吗？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</a:t>
            </a:r>
            <a:r>
              <a:rPr lang="zh-CN" altLang="en-US" sz="2800" b="1" smtClean="0"/>
              <a:t>，有可能带点儿口音。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 A</a:t>
            </a:r>
            <a:r>
              <a:rPr lang="zh-CN" altLang="en-US" sz="2800" b="1" smtClean="0"/>
              <a:t>：唉，又失败了！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：中国有句俗话，叫做“失败是成功之母”，所以有时候，</a:t>
            </a:r>
            <a:r>
              <a:rPr lang="en-US" altLang="zh-CN" sz="2800" b="1" smtClean="0"/>
              <a:t> 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 A</a:t>
            </a:r>
            <a:r>
              <a:rPr lang="zh-CN" altLang="en-US" sz="2800" b="1" smtClean="0"/>
              <a:t>：你说他会把钱借给我吗？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B</a:t>
            </a:r>
            <a:r>
              <a:rPr lang="zh-CN" altLang="en-US" sz="2800" b="1" smtClean="0"/>
              <a:t>：他那么小气，我看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 A:</a:t>
            </a:r>
            <a:r>
              <a:rPr lang="zh-CN" altLang="en-US" sz="2800" b="1" smtClean="0"/>
              <a:t>他肯定会同意的。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58888" y="2390775"/>
            <a:ext cx="4214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/>
              <a:t>他说的</a:t>
            </a:r>
            <a:r>
              <a:rPr lang="zh-CN" altLang="en-US" sz="2400" b="1">
                <a:solidFill>
                  <a:srgbClr val="FF0000"/>
                </a:solidFill>
              </a:rPr>
              <a:t>不见得</a:t>
            </a:r>
            <a:r>
              <a:rPr lang="zh-CN" altLang="en-US" sz="2400" b="1"/>
              <a:t>是标准的普通话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14500" y="3873500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/>
              <a:t>失败</a:t>
            </a:r>
            <a:r>
              <a:rPr lang="zh-CN" altLang="en-US" sz="2400" b="1">
                <a:solidFill>
                  <a:srgbClr val="FF0000"/>
                </a:solidFill>
              </a:rPr>
              <a:t>不见得</a:t>
            </a:r>
            <a:r>
              <a:rPr lang="zh-CN" altLang="en-US" sz="2400" b="1"/>
              <a:t>是坏事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356100" y="4840288"/>
            <a:ext cx="3357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/>
              <a:t>他</a:t>
            </a:r>
            <a:r>
              <a:rPr lang="zh-CN" altLang="en-US" sz="2400" b="1">
                <a:solidFill>
                  <a:srgbClr val="FF0000"/>
                </a:solidFill>
              </a:rPr>
              <a:t>不见得</a:t>
            </a:r>
            <a:r>
              <a:rPr lang="zh-CN" altLang="en-US" sz="2400" b="1"/>
              <a:t>会把钱借给你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58950" y="5876925"/>
            <a:ext cx="3714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不见得</a:t>
            </a:r>
            <a:r>
              <a:rPr lang="en-US" altLang="zh-CN" sz="2400" b="1"/>
              <a:t>//</a:t>
            </a:r>
            <a:r>
              <a:rPr lang="zh-CN" altLang="en-US" sz="2400" b="1"/>
              <a:t>他</a:t>
            </a:r>
            <a:r>
              <a:rPr lang="zh-CN" altLang="en-US" sz="2400" b="1">
                <a:solidFill>
                  <a:srgbClr val="FF0000"/>
                </a:solidFill>
              </a:rPr>
              <a:t>不见得</a:t>
            </a:r>
            <a:r>
              <a:rPr lang="zh-CN" altLang="en-US" sz="2400" b="1"/>
              <a:t>会同意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1557338"/>
            <a:ext cx="9036050" cy="3527425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“不见得”表示一种主观的估计。如果表示事实还没确定，要用“不一定”。如：</a:t>
            </a:r>
          </a:p>
          <a:p>
            <a:pPr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）事情的结果还</a:t>
            </a:r>
            <a:r>
              <a:rPr lang="zh-CN" altLang="en-US" b="1" dirty="0" smtClean="0">
                <a:solidFill>
                  <a:srgbClr val="FF0000"/>
                </a:solidFill>
              </a:rPr>
              <a:t>不一定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）他</a:t>
            </a:r>
            <a:r>
              <a:rPr lang="zh-CN" altLang="en-US" b="1" dirty="0" smtClean="0">
                <a:solidFill>
                  <a:srgbClr val="FF0000"/>
                </a:solidFill>
              </a:rPr>
              <a:t>不一定</a:t>
            </a:r>
            <a:r>
              <a:rPr lang="zh-CN" altLang="en-US" b="1" dirty="0" smtClean="0"/>
              <a:t>什么时候回来。</a:t>
            </a:r>
          </a:p>
        </p:txBody>
      </p:sp>
      <p:sp>
        <p:nvSpPr>
          <p:cNvPr id="10547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语法（二）：不见得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不一定</a:t>
            </a:r>
            <a:r>
              <a:rPr lang="en-US" altLang="zh-CN" sz="4000" smtClean="0">
                <a:solidFill>
                  <a:schemeClr val="tx1"/>
                </a:solidFill>
              </a:rPr>
              <a:t>/</a:t>
            </a:r>
            <a:r>
              <a:rPr lang="zh-CN" altLang="en-US" sz="4000" smtClean="0">
                <a:solidFill>
                  <a:schemeClr val="tx1"/>
                </a:solidFill>
              </a:rPr>
              <a:t>不见得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8931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考试（      ）在哪天举行，还没确定下来呢。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我看他今天（              ）能参加我们的晚会。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79613" y="1844675"/>
            <a:ext cx="1874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不一定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48038" y="2373313"/>
            <a:ext cx="17287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不一定</a:t>
            </a:r>
            <a:r>
              <a:rPr lang="en-US" altLang="zh-CN" sz="2400" b="1">
                <a:solidFill>
                  <a:srgbClr val="0000FF"/>
                </a:solidFill>
              </a:rPr>
              <a:t>//</a:t>
            </a:r>
            <a:r>
              <a:rPr lang="zh-CN" altLang="en-US" sz="2400" b="1">
                <a:solidFill>
                  <a:srgbClr val="0000FF"/>
                </a:solidFill>
              </a:rPr>
              <a:t>不见得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566863"/>
            <a:ext cx="8824913" cy="1717675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zh-CN" altLang="en-US" sz="2800" b="1" dirty="0" smtClean="0"/>
              <a:t>这次考试很难，考完以后他担心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得要命</a:t>
            </a:r>
            <a:r>
              <a:rPr lang="zh-CN" altLang="en-US" sz="2800" b="1" dirty="0" smtClean="0"/>
              <a:t>。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zh-CN" altLang="en-US" sz="2800" b="1" dirty="0" smtClean="0"/>
              <a:t>我累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得要命</a:t>
            </a:r>
            <a:r>
              <a:rPr lang="zh-CN" altLang="en-US" sz="2800" b="1" dirty="0" smtClean="0"/>
              <a:t>，实在坚持不下去了。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10752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语法（三）：</a:t>
            </a:r>
            <a:r>
              <a:rPr lang="en-US" altLang="zh-CN" smtClean="0"/>
              <a:t>……</a:t>
            </a:r>
            <a:r>
              <a:rPr lang="zh-CN" altLang="en-US" smtClean="0"/>
              <a:t>得要命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95513" y="4292600"/>
            <a:ext cx="3455987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600"/>
              <a:t>形、动</a:t>
            </a:r>
            <a:r>
              <a:rPr lang="en-US" altLang="zh-CN" sz="3600"/>
              <a:t>+</a:t>
            </a:r>
            <a:r>
              <a:rPr lang="zh-CN" altLang="en-US" sz="3600"/>
              <a:t>得要命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108547" name="内容占位符 2"/>
          <p:cNvSpPr>
            <a:spLocks noGrp="1"/>
          </p:cNvSpPr>
          <p:nvPr>
            <p:ph idx="1"/>
          </p:nvPr>
        </p:nvSpPr>
        <p:spPr>
          <a:xfrm>
            <a:off x="323850" y="1341438"/>
            <a:ext cx="8820150" cy="52006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r>
              <a:rPr lang="zh-CN" altLang="en-US" sz="2800" b="1" smtClean="0"/>
              <a:t> ◇ 用“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（得）要命”完成句子或对话：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</a:t>
            </a:r>
            <a:r>
              <a:rPr lang="zh-CN" altLang="en-US" sz="2800" b="1" smtClean="0"/>
              <a:t>安娜把护照丢了，</a:t>
            </a:r>
            <a:r>
              <a:rPr lang="en-US" altLang="zh-CN" sz="2800" b="1" smtClean="0"/>
              <a:t>____________________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2.A</a:t>
            </a:r>
            <a:r>
              <a:rPr lang="zh-CN" altLang="en-US" sz="2800" b="1" smtClean="0"/>
              <a:t>：今天我们去爬山吧。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___________________</a:t>
            </a:r>
            <a:r>
              <a:rPr lang="zh-CN" altLang="en-US" sz="2800" b="1" smtClean="0"/>
              <a:t>，今天就别去了。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3.A</a:t>
            </a:r>
            <a:r>
              <a:rPr lang="zh-CN" altLang="en-US" sz="2800" b="1" smtClean="0"/>
              <a:t>：听说好多商场正在打折，我们去看看吧。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：马上就要考试了，</a:t>
            </a:r>
            <a:r>
              <a:rPr lang="en-US" altLang="zh-CN" sz="2800" b="1" smtClean="0"/>
              <a:t>_____________</a:t>
            </a:r>
            <a:r>
              <a:rPr lang="zh-CN" altLang="en-US" sz="2800" b="1" smtClean="0"/>
              <a:t>，哪有时间去！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4.A</a:t>
            </a:r>
            <a:r>
              <a:rPr lang="zh-CN" altLang="en-US" sz="2800" b="1" smtClean="0"/>
              <a:t>：听说他跟女朋友分手了。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</a:t>
            </a:r>
            <a:r>
              <a:rPr lang="zh-CN" altLang="en-US" sz="2800" b="1" smtClean="0"/>
              <a:t>，你快去安慰他一下吧。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108548" name="TextBox 5"/>
          <p:cNvSpPr txBox="1">
            <a:spLocks noChangeArrowheads="1"/>
          </p:cNvSpPr>
          <p:nvPr/>
        </p:nvSpPr>
        <p:spPr bwMode="auto">
          <a:xfrm>
            <a:off x="928688" y="2143125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8549" name="TextBox 9"/>
          <p:cNvSpPr txBox="1">
            <a:spLocks noChangeArrowheads="1"/>
          </p:cNvSpPr>
          <p:nvPr/>
        </p:nvSpPr>
        <p:spPr bwMode="auto">
          <a:xfrm>
            <a:off x="1214438" y="4429125"/>
            <a:ext cx="242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8550" name="TextBox 12"/>
          <p:cNvSpPr txBox="1">
            <a:spLocks noChangeArrowheads="1"/>
          </p:cNvSpPr>
          <p:nvPr/>
        </p:nvSpPr>
        <p:spPr bwMode="auto">
          <a:xfrm>
            <a:off x="1500188" y="500062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35450" y="2257425"/>
            <a:ext cx="285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急</a:t>
            </a:r>
            <a:r>
              <a:rPr lang="zh-CN" altLang="en-US" sz="2800" b="1">
                <a:solidFill>
                  <a:srgbClr val="FF0000"/>
                </a:solidFill>
              </a:rPr>
              <a:t>得要命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92275" y="3338513"/>
            <a:ext cx="30718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我累</a:t>
            </a:r>
            <a:r>
              <a:rPr lang="zh-CN" altLang="en-US" sz="2800" b="1">
                <a:solidFill>
                  <a:srgbClr val="FF0000"/>
                </a:solidFill>
              </a:rPr>
              <a:t>得要命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84663" y="4346575"/>
            <a:ext cx="3286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我忙</a:t>
            </a:r>
            <a:r>
              <a:rPr lang="zh-CN" altLang="en-US" sz="2800" b="1">
                <a:solidFill>
                  <a:srgbClr val="FF0000"/>
                </a:solidFill>
              </a:rPr>
              <a:t>得要命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03350" y="5786438"/>
            <a:ext cx="3429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他伤心</a:t>
            </a:r>
            <a:r>
              <a:rPr lang="zh-CN" altLang="en-US" sz="2800" b="1">
                <a:solidFill>
                  <a:srgbClr val="FF0000"/>
                </a:solidFill>
              </a:rPr>
              <a:t>得要命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075" y="936228"/>
            <a:ext cx="9145588" cy="36449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zh-CN" altLang="en-US" sz="3000" b="1" smtClean="0"/>
              <a:t>地球上哪里最适合人类生存？为什么？</a:t>
            </a:r>
            <a:endParaRPr lang="en-US" altLang="zh-CN" sz="3000" b="1" smtClean="0"/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zh-CN" altLang="en-US" sz="3000" b="1" smtClean="0">
                <a:solidFill>
                  <a:srgbClr val="0000FF"/>
                </a:solidFill>
              </a:rPr>
              <a:t>适合？    答案是</a:t>
            </a:r>
            <a:r>
              <a:rPr lang="en-US" altLang="zh-CN" sz="3000" b="1" smtClean="0">
                <a:solidFill>
                  <a:srgbClr val="0000FF"/>
                </a:solidFill>
              </a:rPr>
              <a:t>……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zh-CN" altLang="en-US" sz="3000" b="1" smtClean="0">
                <a:solidFill>
                  <a:srgbClr val="0000FF"/>
                </a:solidFill>
              </a:rPr>
              <a:t>南极  北极   昼夜的交替   四季的变换</a:t>
            </a:r>
            <a:endParaRPr lang="en-US" altLang="zh-CN" sz="3000" b="1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zh-CN" altLang="en-US" sz="3000" b="1" smtClean="0">
                <a:solidFill>
                  <a:srgbClr val="0000FF"/>
                </a:solidFill>
              </a:rPr>
              <a:t>热带   一年长夏</a:t>
            </a:r>
            <a:endParaRPr lang="en-US" altLang="zh-CN" sz="3000" b="1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en-US" altLang="zh-CN" sz="3000" b="1" smtClean="0">
                <a:solidFill>
                  <a:srgbClr val="0000FF"/>
                </a:solidFill>
              </a:rPr>
              <a:t>……</a:t>
            </a:r>
            <a:r>
              <a:rPr lang="zh-CN" altLang="en-US" sz="3000" b="1" smtClean="0">
                <a:solidFill>
                  <a:srgbClr val="0000FF"/>
                </a:solidFill>
              </a:rPr>
              <a:t>分明       对</a:t>
            </a:r>
            <a:r>
              <a:rPr lang="en-US" altLang="zh-CN" sz="3000" b="1" smtClean="0">
                <a:solidFill>
                  <a:srgbClr val="0000FF"/>
                </a:solidFill>
              </a:rPr>
              <a:t>……</a:t>
            </a:r>
            <a:r>
              <a:rPr lang="zh-CN" altLang="en-US" sz="3000" b="1" smtClean="0">
                <a:solidFill>
                  <a:srgbClr val="0000FF"/>
                </a:solidFill>
              </a:rPr>
              <a:t>起着重要的作用</a:t>
            </a:r>
            <a:endParaRPr lang="en-US" altLang="zh-CN" sz="3000" b="1" smtClean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49425" y="2420541"/>
            <a:ext cx="4432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</a:rPr>
              <a:t>没有                        也没有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36513" y="2996803"/>
            <a:ext cx="4433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</a:rPr>
              <a:t>而</a:t>
            </a:r>
            <a:r>
              <a:rPr lang="en-US" altLang="zh-CN" sz="2000" b="1">
                <a:solidFill>
                  <a:srgbClr val="FF0000"/>
                </a:solidFill>
              </a:rPr>
              <a:t>……</a:t>
            </a:r>
            <a:r>
              <a:rPr lang="zh-CN" altLang="en-US" sz="2000" b="1">
                <a:solidFill>
                  <a:srgbClr val="FF0000"/>
                </a:solidFill>
              </a:rPr>
              <a:t>则是</a:t>
            </a:r>
            <a:r>
              <a:rPr lang="en-US" altLang="zh-CN" sz="2000" b="1">
                <a:solidFill>
                  <a:srgbClr val="FF0000"/>
                </a:solidFill>
              </a:rPr>
              <a:t>……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6004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生存、分明、预防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以（表目的）、不见得、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得要命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地球上哪里最适合人类生存？为什么？（口头）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预习：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32—40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 smtClean="0">
                <a:solidFill>
                  <a:srgbClr val="0000FF"/>
                </a:solidFill>
              </a:rPr>
              <a:t>忽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忽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，早晚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 smtClean="0"/>
              <a:t>4—6</a:t>
            </a:r>
            <a:r>
              <a:rPr lang="zh-CN" altLang="en-US" b="1" dirty="0" smtClean="0"/>
              <a:t>段：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）我们的生活状态有什么问题？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）春天应该怎么养生？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标题 1"/>
          <p:cNvSpPr>
            <a:spLocks noGrp="1"/>
          </p:cNvSpPr>
          <p:nvPr>
            <p:ph type="title"/>
          </p:nvPr>
        </p:nvSpPr>
        <p:spPr>
          <a:xfrm>
            <a:off x="374650" y="476250"/>
            <a:ext cx="7793038" cy="865188"/>
          </a:xfrm>
        </p:spPr>
        <p:txBody>
          <a:bodyPr/>
          <a:lstStyle/>
          <a:p>
            <a:r>
              <a:rPr lang="zh-CN" altLang="en-US" smtClean="0"/>
              <a:t>适合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5288" y="1795463"/>
            <a:ext cx="25209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/>
              <a:t>适合</a:t>
            </a:r>
            <a:r>
              <a:rPr lang="zh-CN" altLang="en-US" sz="3200"/>
              <a:t>年轻人</a:t>
            </a:r>
            <a:endParaRPr lang="en-US" altLang="zh-CN" sz="3200"/>
          </a:p>
          <a:p>
            <a:pPr eaLnBrk="1" hangingPunct="1"/>
            <a:r>
              <a:rPr lang="zh-CN" altLang="en-US" sz="3200" b="1"/>
              <a:t>适合</a:t>
            </a:r>
            <a:r>
              <a:rPr lang="zh-CN" altLang="en-US" sz="3200"/>
              <a:t>打篮球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适合（动）</a:t>
            </a:r>
            <a:r>
              <a:rPr lang="en-US" altLang="zh-CN" smtClean="0"/>
              <a:t>/</a:t>
            </a:r>
            <a:r>
              <a:rPr lang="zh-CN" altLang="en-US" smtClean="0"/>
              <a:t>合适（形）</a:t>
            </a:r>
          </a:p>
        </p:txBody>
      </p:sp>
      <p:sp>
        <p:nvSpPr>
          <p:cNvPr id="90115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642350" cy="1944688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mtClean="0"/>
              <a:t>这个工作很不错，而且还跟汉语有关，很</a:t>
            </a:r>
            <a:r>
              <a:rPr lang="en-US" altLang="zh-CN" smtClean="0"/>
              <a:t>_________</a:t>
            </a:r>
            <a:r>
              <a:rPr lang="zh-CN" altLang="en-US" smtClean="0"/>
              <a:t>你。</a:t>
            </a:r>
            <a:endParaRPr lang="en-US" altLang="zh-CN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mtClean="0"/>
              <a:t>这件衣服，不大不小，穿着正</a:t>
            </a:r>
            <a:r>
              <a:rPr lang="en-US" altLang="zh-CN" smtClean="0"/>
              <a:t>_________</a:t>
            </a:r>
            <a:r>
              <a:rPr lang="zh-CN" altLang="en-US" smtClean="0"/>
              <a:t>。</a:t>
            </a:r>
            <a:endParaRPr lang="en-US" altLang="zh-CN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58888" y="2349500"/>
            <a:ext cx="19446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适合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38875" y="2909888"/>
            <a:ext cx="1944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合适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生存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490538" y="1628775"/>
            <a:ext cx="8653462" cy="33845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生存了三亿多年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u="sng" smtClean="0"/>
              <a:t>生存能力（很强）</a:t>
            </a:r>
            <a:endParaRPr lang="en-US" altLang="zh-CN" b="1" u="sng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生存不下去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生存不了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没有水和空气，动物和植物都</a:t>
            </a:r>
            <a:r>
              <a:rPr lang="en-US" altLang="zh-CN" b="1" smtClean="0"/>
              <a:t>______________</a:t>
            </a:r>
            <a:r>
              <a:rPr lang="zh-CN" altLang="en-US" b="1" smtClean="0"/>
              <a:t>。</a:t>
            </a:r>
            <a:endParaRPr lang="en-US" altLang="zh-CN" b="1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14975" y="4197350"/>
            <a:ext cx="2801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无法生存</a:t>
            </a:r>
            <a:r>
              <a:rPr lang="en-US" altLang="zh-CN" b="1">
                <a:solidFill>
                  <a:srgbClr val="0000FF"/>
                </a:solidFill>
              </a:rPr>
              <a:t>/</a:t>
            </a:r>
            <a:r>
              <a:rPr lang="zh-CN" altLang="en-US" b="1">
                <a:solidFill>
                  <a:srgbClr val="0000FF"/>
                </a:solidFill>
              </a:rPr>
              <a:t>生存不了</a:t>
            </a:r>
          </a:p>
        </p:txBody>
      </p:sp>
      <p:sp>
        <p:nvSpPr>
          <p:cNvPr id="91142" name="TextBox 1"/>
          <p:cNvSpPr txBox="1">
            <a:spLocks noChangeArrowheads="1"/>
          </p:cNvSpPr>
          <p:nvPr/>
        </p:nvSpPr>
        <p:spPr bwMode="auto">
          <a:xfrm>
            <a:off x="5867400" y="3213100"/>
            <a:ext cx="144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80063" y="2997200"/>
            <a:ext cx="3563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蟑螂（</a:t>
            </a:r>
            <a:r>
              <a:rPr lang="en-US" altLang="zh-CN" sz="2800" b="1"/>
              <a:t>zhāngláng</a:t>
            </a:r>
            <a:r>
              <a:rPr lang="zh-CN" altLang="en-US" sz="2800" b="1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14325"/>
            <a:ext cx="1944687" cy="903288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6000" smtClean="0"/>
              <a:t>分明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964612" cy="936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）形容词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  <a:sym typeface="Wingdings" pitchFamily="2" charset="2"/>
              </a:rPr>
              <a:t>     用法：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  <a:sym typeface="Wingdings" pitchFamily="2" charset="2"/>
              </a:rPr>
              <a:t>××</a:t>
            </a:r>
            <a:r>
              <a:rPr lang="zh-CN" altLang="en-US" b="1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  <a:sym typeface="Wingdings" pitchFamily="2" charset="2"/>
              </a:rPr>
              <a:t>分明</a:t>
            </a:r>
            <a:endParaRPr lang="en-US" altLang="zh-CN" b="1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21221" name="Text Box 5"/>
          <p:cNvSpPr txBox="1">
            <a:spLocks noChangeArrowheads="1"/>
          </p:cNvSpPr>
          <p:nvPr/>
        </p:nvSpPr>
        <p:spPr bwMode="auto">
          <a:xfrm>
            <a:off x="179388" y="3573463"/>
            <a:ext cx="896461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1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、你是一个警察，应该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________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  <a:p>
            <a:pPr eaLnBrk="1" hangingPunct="1"/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、在工作上，他是个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_______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的人。</a:t>
            </a:r>
          </a:p>
          <a:p>
            <a:pPr eaLnBrk="1" hangingPunct="1"/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3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、哈尔滨是一个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________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的城市。</a:t>
            </a:r>
          </a:p>
        </p:txBody>
      </p:sp>
      <p:sp>
        <p:nvSpPr>
          <p:cNvPr id="94213" name="Rectangle 7"/>
          <p:cNvSpPr>
            <a:spLocks noChangeArrowheads="1"/>
          </p:cNvSpPr>
          <p:nvPr/>
        </p:nvSpPr>
        <p:spPr bwMode="auto">
          <a:xfrm>
            <a:off x="5580063" y="476250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形容词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//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副词</a:t>
            </a:r>
          </a:p>
        </p:txBody>
      </p:sp>
      <p:sp>
        <p:nvSpPr>
          <p:cNvPr id="94214" name="Rectangle 8"/>
          <p:cNvSpPr>
            <a:spLocks noChangeArrowheads="1"/>
          </p:cNvSpPr>
          <p:nvPr/>
        </p:nvSpPr>
        <p:spPr bwMode="auto">
          <a:xfrm>
            <a:off x="4211638" y="1557338"/>
            <a:ext cx="1655762" cy="503237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313" y="2276475"/>
            <a:ext cx="8459787" cy="11763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zh-CN" altLang="zh-CN" sz="3200" b="1" kern="0" dirty="0">
                <a:latin typeface="Tahoma"/>
                <a:ea typeface="宋体"/>
              </a:rPr>
              <a:t>四季分明</a:t>
            </a:r>
            <a:r>
              <a:rPr lang="en-US" altLang="zh-CN" sz="3200" b="1" kern="0" dirty="0">
                <a:latin typeface="Tahoma"/>
                <a:ea typeface="宋体"/>
              </a:rPr>
              <a:t>  </a:t>
            </a:r>
            <a:r>
              <a:rPr lang="zh-CN" altLang="zh-CN" sz="3200" b="1" kern="0" dirty="0">
                <a:latin typeface="Tahoma"/>
                <a:ea typeface="宋体"/>
              </a:rPr>
              <a:t>态度分明</a:t>
            </a:r>
            <a:r>
              <a:rPr lang="en-US" altLang="zh-CN" sz="3200" b="1" kern="0" dirty="0">
                <a:latin typeface="Tahoma"/>
                <a:ea typeface="宋体"/>
              </a:rPr>
              <a:t>  </a:t>
            </a:r>
            <a:r>
              <a:rPr lang="zh-CN" altLang="zh-CN" sz="3200" b="1" kern="0" dirty="0">
                <a:latin typeface="Tahoma"/>
                <a:ea typeface="宋体"/>
              </a:rPr>
              <a:t>黑白分明</a:t>
            </a:r>
            <a:r>
              <a:rPr lang="en-US" altLang="zh-CN" sz="3200" b="1" kern="0" dirty="0">
                <a:latin typeface="Tahoma"/>
                <a:ea typeface="宋体"/>
              </a:rPr>
              <a:t>  </a:t>
            </a:r>
            <a:r>
              <a:rPr lang="zh-CN" altLang="zh-CN" sz="3200" b="1" kern="0" dirty="0">
                <a:latin typeface="Tahoma"/>
                <a:ea typeface="宋体"/>
              </a:rPr>
              <a:t>公私分明</a:t>
            </a:r>
            <a:endParaRPr lang="en-US" altLang="zh-CN" sz="3200" b="1" kern="0" dirty="0">
              <a:latin typeface="Tahoma"/>
              <a:ea typeface="宋体"/>
            </a:endParaRP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zh-CN" altLang="zh-CN" sz="3200" b="1" kern="0" dirty="0">
                <a:latin typeface="Tahoma"/>
                <a:ea typeface="宋体"/>
              </a:rPr>
              <a:t>爱憎分明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65688" y="3644900"/>
            <a:ext cx="2801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黑白分明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27538" y="4211638"/>
            <a:ext cx="2801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公私分明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14750" y="4714875"/>
            <a:ext cx="2801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四季分明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21" grpId="0"/>
      <p:bldP spid="2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341438"/>
            <a:ext cx="4321175" cy="619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）副词。显然。</a:t>
            </a:r>
          </a:p>
        </p:txBody>
      </p:sp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0" y="2014538"/>
            <a:ext cx="9396413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华文新魏" pitchFamily="2" charset="-122"/>
              </a:rPr>
              <a:t>她不停地咳嗽，</a:t>
            </a:r>
            <a:endParaRPr lang="en-US" altLang="zh-CN" sz="3200" b="1">
              <a:solidFill>
                <a:srgbClr val="000000"/>
              </a:solidFill>
              <a:ea typeface="华文新魏" pitchFamily="2" charset="-122"/>
            </a:endParaRP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kumimoji="1" lang="zh-CN" altLang="en-US" sz="3200" b="1">
                <a:solidFill>
                  <a:srgbClr val="000000"/>
                </a:solidFill>
                <a:ea typeface="华文新魏" pitchFamily="2" charset="-122"/>
              </a:rPr>
              <a:t>他的眼睛总是离不开小丽，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华文新魏" pitchFamily="2" charset="-122"/>
              </a:rPr>
              <a:t>他</a:t>
            </a:r>
            <a:r>
              <a:rPr lang="zh-CN" altLang="en-US" sz="3200" b="1">
                <a:solidFill>
                  <a:srgbClr val="FF0000"/>
                </a:solidFill>
                <a:ea typeface="华文新魏" pitchFamily="2" charset="-122"/>
              </a:rPr>
              <a:t>分明</a:t>
            </a:r>
            <a:r>
              <a:rPr lang="zh-CN" altLang="en-US" sz="3200" b="1">
                <a:solidFill>
                  <a:srgbClr val="000000"/>
                </a:solidFill>
                <a:ea typeface="华文新魏" pitchFamily="2" charset="-122"/>
              </a:rPr>
              <a:t>不想去，你就别让他去了。</a:t>
            </a:r>
          </a:p>
        </p:txBody>
      </p:sp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1233488" y="293688"/>
            <a:ext cx="1944687" cy="9032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6000">
                <a:solidFill>
                  <a:srgbClr val="000000"/>
                </a:solidFill>
              </a:rPr>
              <a:t>分明</a:t>
            </a:r>
          </a:p>
        </p:txBody>
      </p:sp>
      <p:sp>
        <p:nvSpPr>
          <p:cNvPr id="95237" name="Rectangle 9"/>
          <p:cNvSpPr>
            <a:spLocks noChangeArrowheads="1"/>
          </p:cNvSpPr>
          <p:nvPr/>
        </p:nvSpPr>
        <p:spPr bwMode="auto">
          <a:xfrm>
            <a:off x="5580063" y="476250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形容词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//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副词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144463" y="4013200"/>
            <a:ext cx="8964612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1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、安娜的眼睛红红的，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________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  <a:p>
            <a:pPr eaLnBrk="1" hangingPunct="1">
              <a:lnSpc>
                <a:spcPct val="110000"/>
              </a:lnSpc>
            </a:pP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、小王身上有很大的酒味儿，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______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  <a:p>
            <a:pPr eaLnBrk="1" hangingPunct="1">
              <a:lnSpc>
                <a:spcPct val="110000"/>
              </a:lnSpc>
            </a:pP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3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、都一年多了，他还没有还我的钱，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______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4076700"/>
            <a:ext cx="2801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分明</a:t>
            </a:r>
            <a:r>
              <a:rPr lang="zh-CN" altLang="en-US" b="1">
                <a:solidFill>
                  <a:srgbClr val="0000FF"/>
                </a:solidFill>
              </a:rPr>
              <a:t>刚刚哭过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02313" y="4652963"/>
            <a:ext cx="2801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他</a:t>
            </a:r>
            <a:r>
              <a:rPr lang="zh-CN" altLang="en-US" b="1">
                <a:solidFill>
                  <a:srgbClr val="FF0000"/>
                </a:solidFill>
              </a:rPr>
              <a:t>分明</a:t>
            </a:r>
            <a:r>
              <a:rPr lang="zh-CN" altLang="en-US" b="1">
                <a:solidFill>
                  <a:srgbClr val="0000FF"/>
                </a:solidFill>
              </a:rPr>
              <a:t>喝酒了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99300" y="5148263"/>
            <a:ext cx="2801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分明</a:t>
            </a:r>
            <a:r>
              <a:rPr lang="zh-CN" altLang="en-US" b="1">
                <a:solidFill>
                  <a:srgbClr val="0000FF"/>
                </a:solidFill>
              </a:rPr>
              <a:t>是忘了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48038" y="2030413"/>
            <a:ext cx="48958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3200" b="1">
                <a:solidFill>
                  <a:srgbClr val="FF0000"/>
                </a:solidFill>
                <a:ea typeface="华文新魏" pitchFamily="2" charset="-122"/>
              </a:rPr>
              <a:t>分明</a:t>
            </a:r>
            <a:r>
              <a:rPr lang="zh-CN" altLang="en-US" sz="3200" b="1">
                <a:solidFill>
                  <a:srgbClr val="000000"/>
                </a:solidFill>
                <a:ea typeface="华文新魏" pitchFamily="2" charset="-122"/>
              </a:rPr>
              <a:t>是感冒了。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92725" y="2557463"/>
            <a:ext cx="385127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3200" b="1">
                <a:solidFill>
                  <a:srgbClr val="FF0000"/>
                </a:solidFill>
                <a:ea typeface="华文新魏" pitchFamily="2" charset="-122"/>
              </a:rPr>
              <a:t>分明</a:t>
            </a:r>
            <a:r>
              <a:rPr kumimoji="1" lang="zh-CN" altLang="en-US" sz="3200" b="1">
                <a:solidFill>
                  <a:srgbClr val="000000"/>
                </a:solidFill>
                <a:ea typeface="华文新魏" pitchFamily="2" charset="-122"/>
              </a:rPr>
              <a:t>是喜欢上她了。</a:t>
            </a:r>
            <a:endParaRPr lang="zh-CN" altLang="en-US" sz="3200" b="1">
              <a:solidFill>
                <a:srgbClr val="000000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9" grpId="0" build="p"/>
      <p:bldP spid="523274" grpId="0"/>
      <p:bldP spid="7" grpId="0"/>
      <p:bldP spid="8" grpId="0"/>
      <p:bldP spid="9" grpId="0"/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10035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50825" y="1341438"/>
            <a:ext cx="2376488" cy="525621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养生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智慧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中医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法则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顺    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适合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rgbClr val="FF0000"/>
                </a:solidFill>
              </a:rPr>
              <a:t>生存</a:t>
            </a:r>
            <a:r>
              <a:rPr lang="zh-CN" altLang="en-US" b="1" smtClean="0">
                <a:solidFill>
                  <a:schemeClr val="tx2"/>
                </a:solidFill>
              </a:rPr>
              <a:t>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温带</a:t>
            </a:r>
            <a:endParaRPr lang="en-US" altLang="zh-CN" b="1" smtClean="0">
              <a:solidFill>
                <a:schemeClr val="tx2"/>
              </a:solidFill>
            </a:endParaRPr>
          </a:p>
        </p:txBody>
      </p:sp>
      <p:sp>
        <p:nvSpPr>
          <p:cNvPr id="10035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411413" y="1268413"/>
            <a:ext cx="2303462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南极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北极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黑夜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昼夜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交替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变换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热带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>
                <a:solidFill>
                  <a:srgbClr val="FF0000"/>
                </a:solidFill>
              </a:rPr>
              <a:t>分明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4643438" y="1225550"/>
            <a:ext cx="1944687" cy="5516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藏    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智</a:t>
            </a:r>
            <a:r>
              <a:rPr lang="zh-CN" altLang="en-US" b="1" kern="0" dirty="0">
                <a:solidFill>
                  <a:srgbClr val="000000"/>
                </a:solidFill>
              </a:rPr>
              <a:t>商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即   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疾</a:t>
            </a:r>
            <a:r>
              <a:rPr lang="zh-CN" altLang="en-US" b="1" kern="0" dirty="0">
                <a:solidFill>
                  <a:srgbClr val="000000"/>
                </a:solidFill>
              </a:rPr>
              <a:t>病   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惟恐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有</a:t>
            </a:r>
            <a:r>
              <a:rPr lang="zh-CN" altLang="en-US" b="1" kern="0" dirty="0">
                <a:solidFill>
                  <a:srgbClr val="000000"/>
                </a:solidFill>
              </a:rPr>
              <a:t>害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通</a:t>
            </a:r>
            <a:r>
              <a:rPr lang="zh-CN" altLang="en-US" b="1" kern="0" dirty="0">
                <a:solidFill>
                  <a:srgbClr val="000000"/>
                </a:solidFill>
              </a:rPr>
              <a:t>风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预防</a:t>
            </a:r>
            <a:endParaRPr lang="zh-CN" altLang="en-US" b="1" kern="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588125" y="1196975"/>
            <a:ext cx="2376488" cy="52562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2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措施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适度   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毛孔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低温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俗话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早晚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Tahoma" pitchFamily="34" charset="0"/>
              <a:buAutoNum type="arabicPeriod" startAt="2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违反</a:t>
            </a:r>
            <a:endParaRPr lang="en-US" altLang="zh-CN" b="1" kern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语法（一）：以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363" y="1557338"/>
            <a:ext cx="3348037" cy="719137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3000" b="1" smtClean="0"/>
              <a:t>中国实行改革开放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92275" y="5157788"/>
            <a:ext cx="5472113" cy="64770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主语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en-US" altLang="zh-CN" sz="32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kumimoji="1" lang="zh-CN" altLang="en-US" sz="32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，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以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+  </a:t>
            </a:r>
            <a:r>
              <a:rPr kumimoji="1" lang="zh-CN" altLang="en-US" sz="3600" b="1" u="sng">
                <a:solidFill>
                  <a:srgbClr val="000000"/>
                </a:solidFill>
                <a:ea typeface="楷体_GB2312" pitchFamily="49" charset="-122"/>
              </a:rPr>
              <a:t>动词</a:t>
            </a:r>
            <a:r>
              <a:rPr kumimoji="1" lang="en-US" altLang="zh-CN" sz="32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kumimoji="1" lang="en-US" altLang="zh-CN" sz="3200" b="1" u="sng">
                <a:solidFill>
                  <a:srgbClr val="000000"/>
                </a:solidFill>
                <a:ea typeface="楷体_GB2312" pitchFamily="49" charset="-122"/>
              </a:rPr>
              <a:t>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868988" y="6165850"/>
            <a:ext cx="20891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00"/>
                </a:solidFill>
                <a:ea typeface="楷体_GB2312" pitchFamily="49" charset="-122"/>
              </a:rPr>
              <a:t>常为双音节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-5400000">
            <a:off x="5147469" y="5806281"/>
            <a:ext cx="720725" cy="5762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932363" y="1557338"/>
            <a:ext cx="4103687" cy="7191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zh-CN" altLang="en-US" sz="3000" b="1" kern="0" dirty="0" smtClean="0">
                <a:solidFill>
                  <a:srgbClr val="0000FF"/>
                </a:solidFill>
              </a:rPr>
              <a:t>提高</a:t>
            </a:r>
            <a:r>
              <a:rPr lang="zh-CN" altLang="en-US" sz="3000" b="1" kern="0" dirty="0" smtClean="0"/>
              <a:t>人民的生活水平</a:t>
            </a:r>
          </a:p>
        </p:txBody>
      </p:sp>
      <p:sp>
        <p:nvSpPr>
          <p:cNvPr id="2" name="右箭头 1"/>
          <p:cNvSpPr>
            <a:spLocks noChangeArrowheads="1"/>
          </p:cNvSpPr>
          <p:nvPr/>
        </p:nvSpPr>
        <p:spPr bwMode="auto">
          <a:xfrm>
            <a:off x="3779838" y="1773238"/>
            <a:ext cx="828675" cy="360362"/>
          </a:xfrm>
          <a:prstGeom prst="rightArrow">
            <a:avLst>
              <a:gd name="adj1" fmla="val 50000"/>
              <a:gd name="adj2" fmla="val 49994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ea typeface="楷体_GB2312" pitchFamily="49" charset="-122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250825" y="2205038"/>
            <a:ext cx="8642350" cy="7191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sz="3000" b="1" kern="0" dirty="0" smtClean="0"/>
              <a:t>1.</a:t>
            </a:r>
            <a:r>
              <a:rPr lang="zh-CN" altLang="en-US" sz="3000" b="1" kern="0" dirty="0" smtClean="0"/>
              <a:t>中国实行改革开放，</a:t>
            </a:r>
            <a:r>
              <a:rPr lang="zh-CN" altLang="en-US" sz="3000" b="1" kern="0" dirty="0" smtClean="0">
                <a:solidFill>
                  <a:srgbClr val="FF0000"/>
                </a:solidFill>
              </a:rPr>
              <a:t>以 </a:t>
            </a:r>
            <a:r>
              <a:rPr lang="zh-CN" altLang="en-US" sz="3000" b="1" kern="0" dirty="0" smtClean="0">
                <a:solidFill>
                  <a:srgbClr val="0000FF"/>
                </a:solidFill>
              </a:rPr>
              <a:t>提高 </a:t>
            </a:r>
            <a:r>
              <a:rPr lang="zh-CN" altLang="en-US" sz="3000" b="1" kern="0" dirty="0" smtClean="0"/>
              <a:t>人民的生活水平。</a:t>
            </a:r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250825" y="3141663"/>
            <a:ext cx="4554538" cy="9350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zh-CN" altLang="en-US" sz="3000" b="1" kern="0" dirty="0" smtClean="0"/>
              <a:t>北京决定限制汽车的数量</a:t>
            </a:r>
          </a:p>
        </p:txBody>
      </p:sp>
      <p:sp>
        <p:nvSpPr>
          <p:cNvPr id="14" name="内容占位符 2"/>
          <p:cNvSpPr txBox="1">
            <a:spLocks/>
          </p:cNvSpPr>
          <p:nvPr/>
        </p:nvSpPr>
        <p:spPr bwMode="auto">
          <a:xfrm>
            <a:off x="5651500" y="3068638"/>
            <a:ext cx="3492500" cy="7207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zh-CN" altLang="en-US" sz="3000" b="1" kern="0" dirty="0" smtClean="0"/>
              <a:t>尽量</a:t>
            </a:r>
            <a:r>
              <a:rPr lang="zh-CN" altLang="en-US" sz="3000" b="1" kern="0" dirty="0" smtClean="0">
                <a:solidFill>
                  <a:srgbClr val="0000FF"/>
                </a:solidFill>
              </a:rPr>
              <a:t>减轻</a:t>
            </a:r>
            <a:r>
              <a:rPr lang="zh-CN" altLang="en-US" sz="3000" b="1" kern="0" dirty="0" smtClean="0"/>
              <a:t>空气污染</a:t>
            </a:r>
          </a:p>
        </p:txBody>
      </p:sp>
      <p:sp>
        <p:nvSpPr>
          <p:cNvPr id="15" name="右箭头 14"/>
          <p:cNvSpPr>
            <a:spLocks noChangeArrowheads="1"/>
          </p:cNvSpPr>
          <p:nvPr/>
        </p:nvSpPr>
        <p:spPr bwMode="auto">
          <a:xfrm>
            <a:off x="4751388" y="3357563"/>
            <a:ext cx="828675" cy="358775"/>
          </a:xfrm>
          <a:prstGeom prst="rightArrow">
            <a:avLst>
              <a:gd name="adj1" fmla="val 50000"/>
              <a:gd name="adj2" fmla="val 50215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ea typeface="楷体_GB2312" pitchFamily="49" charset="-122"/>
            </a:endParaRPr>
          </a:p>
        </p:txBody>
      </p:sp>
      <p:sp>
        <p:nvSpPr>
          <p:cNvPr id="16" name="内容占位符 2"/>
          <p:cNvSpPr txBox="1">
            <a:spLocks/>
          </p:cNvSpPr>
          <p:nvPr/>
        </p:nvSpPr>
        <p:spPr bwMode="auto">
          <a:xfrm>
            <a:off x="250825" y="3932238"/>
            <a:ext cx="9074150" cy="7207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sz="3000" b="1" kern="0" dirty="0"/>
              <a:t>2</a:t>
            </a:r>
            <a:r>
              <a:rPr lang="en-US" altLang="zh-CN" sz="3000" b="1" kern="0" dirty="0" smtClean="0"/>
              <a:t>.</a:t>
            </a:r>
            <a:r>
              <a:rPr lang="zh-CN" altLang="en-US" sz="3000" b="1" kern="0" dirty="0" smtClean="0"/>
              <a:t>北京决定限制汽车的数量，</a:t>
            </a:r>
            <a:r>
              <a:rPr lang="zh-CN" altLang="en-US" sz="3000" b="1" kern="0" dirty="0" smtClean="0">
                <a:solidFill>
                  <a:srgbClr val="FF0000"/>
                </a:solidFill>
              </a:rPr>
              <a:t>以</a:t>
            </a:r>
            <a:r>
              <a:rPr lang="zh-CN" altLang="en-US" sz="3000" b="1" kern="0" dirty="0" smtClean="0"/>
              <a:t> 尽量</a:t>
            </a:r>
            <a:r>
              <a:rPr lang="zh-CN" altLang="en-US" sz="3000" b="1" kern="0" dirty="0" smtClean="0">
                <a:solidFill>
                  <a:srgbClr val="0000FF"/>
                </a:solidFill>
              </a:rPr>
              <a:t>减轻</a:t>
            </a:r>
            <a:r>
              <a:rPr lang="zh-CN" altLang="en-US" sz="3000" b="1" kern="0" dirty="0" smtClean="0"/>
              <a:t>空气污染。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/>
      <p:bldP spid="12" grpId="0" animBg="1"/>
      <p:bldP spid="7" grpId="0"/>
      <p:bldP spid="2" grpId="0" animBg="1"/>
      <p:bldP spid="9" grpId="0"/>
      <p:bldP spid="13" grpId="0"/>
      <p:bldP spid="14" grpId="0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0513" y="1341438"/>
            <a:ext cx="8853487" cy="5167312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◇ 用“以”结合括号里的提示动词完成句子：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1.</a:t>
            </a:r>
            <a:r>
              <a:rPr lang="zh-CN" altLang="en-US" b="1" dirty="0" smtClean="0"/>
              <a:t>他们常跟中国人交谈，</a:t>
            </a:r>
            <a:r>
              <a:rPr lang="en-US" b="1" dirty="0" smtClean="0"/>
              <a:t>________________</a:t>
            </a:r>
            <a:r>
              <a:rPr lang="zh-CN" altLang="en-US" b="1" dirty="0" smtClean="0"/>
              <a:t>。</a:t>
            </a:r>
            <a:r>
              <a:rPr lang="en-US" b="1" dirty="0" smtClean="0"/>
              <a:t>   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/>
              <a:t> </a:t>
            </a:r>
            <a:r>
              <a:rPr lang="en-US" altLang="zh-CN" b="1" dirty="0" smtClean="0"/>
              <a:t>                                                           </a:t>
            </a:r>
            <a:r>
              <a:rPr lang="zh-CN" altLang="en-US" b="1" dirty="0" smtClean="0"/>
              <a:t>（提高）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2.</a:t>
            </a:r>
            <a:r>
              <a:rPr lang="zh-CN" altLang="en-US" b="1" dirty="0" smtClean="0"/>
              <a:t>清洁工每天打扫卫生，</a:t>
            </a:r>
            <a:r>
              <a:rPr lang="en-US" b="1" dirty="0" smtClean="0"/>
              <a:t>_______________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             </a:t>
            </a:r>
            <a:r>
              <a:rPr lang="zh-CN" altLang="en-US" b="1" dirty="0" smtClean="0"/>
              <a:t>（保持）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3.</a:t>
            </a:r>
            <a:r>
              <a:rPr lang="zh-CN" altLang="en-US" b="1" dirty="0" smtClean="0"/>
              <a:t>他打算换一家公司，</a:t>
            </a:r>
            <a:r>
              <a:rPr lang="en-US" b="1" dirty="0" smtClean="0"/>
              <a:t>___________</a:t>
            </a:r>
            <a:r>
              <a:rPr lang="zh-CN" altLang="en-US" b="1" dirty="0" smtClean="0"/>
              <a:t>。（获得）</a:t>
            </a:r>
            <a:r>
              <a:rPr lang="en-US" b="1" dirty="0" smtClean="0"/>
              <a:t>                                             </a:t>
            </a:r>
            <a:endParaRPr lang="zh-CN" altLang="en-US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4.</a:t>
            </a:r>
            <a:r>
              <a:rPr lang="zh-CN" altLang="en-US" b="1" dirty="0" smtClean="0"/>
              <a:t>病人生病都很痛苦，医生要</a:t>
            </a:r>
            <a:r>
              <a:rPr lang="zh-CN" altLang="en-US" b="1" dirty="0"/>
              <a:t>及</a:t>
            </a:r>
            <a:r>
              <a:rPr lang="zh-CN" altLang="en-US" b="1" dirty="0" smtClean="0"/>
              <a:t>时、周到地治疗，</a:t>
            </a:r>
            <a:r>
              <a:rPr lang="en-US" b="1" dirty="0" smtClean="0"/>
              <a:t>___________________</a:t>
            </a:r>
            <a:r>
              <a:rPr lang="zh-CN" altLang="en-US" b="1" dirty="0" smtClean="0"/>
              <a:t>。（减轻）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 smtClean="0">
              <a:solidFill>
                <a:srgbClr val="00B0F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00563" y="1844675"/>
            <a:ext cx="439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以</a:t>
            </a:r>
            <a:r>
              <a:rPr lang="zh-CN" altLang="en-US" sz="2800" b="1">
                <a:solidFill>
                  <a:srgbClr val="0000FF"/>
                </a:solidFill>
              </a:rPr>
              <a:t>提高</a:t>
            </a:r>
            <a:r>
              <a:rPr lang="zh-CN" altLang="en-US" sz="2800" b="1"/>
              <a:t>自己的汉语水平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3438" y="2905125"/>
            <a:ext cx="3336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以</a:t>
            </a:r>
            <a:r>
              <a:rPr lang="zh-CN" altLang="en-US" sz="2800" b="1">
                <a:solidFill>
                  <a:srgbClr val="0000FF"/>
                </a:solidFill>
              </a:rPr>
              <a:t>保持</a:t>
            </a:r>
            <a:r>
              <a:rPr lang="zh-CN" altLang="en-US" sz="2800" b="1"/>
              <a:t>马路的清洁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24313" y="4005263"/>
            <a:ext cx="35004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以</a:t>
            </a:r>
            <a:r>
              <a:rPr lang="zh-CN" altLang="en-US" sz="2800" b="1">
                <a:solidFill>
                  <a:srgbClr val="0000FF"/>
                </a:solidFill>
              </a:rPr>
              <a:t>获得</a:t>
            </a:r>
            <a:r>
              <a:rPr lang="zh-CN" altLang="en-US" sz="2800" b="1"/>
              <a:t>更高的收入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6425" y="5102225"/>
            <a:ext cx="3906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以</a:t>
            </a:r>
            <a:r>
              <a:rPr lang="zh-CN" altLang="en-US" sz="2800" b="1">
                <a:solidFill>
                  <a:srgbClr val="0000FF"/>
                </a:solidFill>
              </a:rPr>
              <a:t>减轻</a:t>
            </a:r>
            <a:r>
              <a:rPr lang="zh-CN" altLang="en-US" sz="2800" b="1"/>
              <a:t>他们的痛苦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5131</TotalTime>
  <Words>838</Words>
  <Application>Microsoft Office PowerPoint</Application>
  <PresentationFormat>全屏显示(4:3)</PresentationFormat>
  <Paragraphs>161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24</vt:i4>
      </vt:variant>
      <vt:variant>
        <vt:lpstr>幻灯片标题</vt:lpstr>
      </vt:variant>
      <vt:variant>
        <vt:i4>18</vt:i4>
      </vt:variant>
    </vt:vector>
  </HeadingPairs>
  <TitlesOfParts>
    <vt:vector size="42" baseType="lpstr"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19_Blends</vt:lpstr>
      <vt:lpstr>16_Blends</vt:lpstr>
      <vt:lpstr>21_Blends</vt:lpstr>
      <vt:lpstr>22_Blends</vt:lpstr>
      <vt:lpstr>23_Blends</vt:lpstr>
      <vt:lpstr>24_Blends</vt:lpstr>
      <vt:lpstr>25_Blends</vt:lpstr>
      <vt:lpstr>26_Blends</vt:lpstr>
      <vt:lpstr>PowerPoint 演示文稿</vt:lpstr>
      <vt:lpstr>适合</vt:lpstr>
      <vt:lpstr>适合（动）/合适（形）</vt:lpstr>
      <vt:lpstr>生存</vt:lpstr>
      <vt:lpstr>分明</vt:lpstr>
      <vt:lpstr>PowerPoint 演示文稿</vt:lpstr>
      <vt:lpstr>生词</vt:lpstr>
      <vt:lpstr>语法（一）：以</vt:lpstr>
      <vt:lpstr>即时练习</vt:lpstr>
      <vt:lpstr>语法（二）：不见得</vt:lpstr>
      <vt:lpstr>即时练习</vt:lpstr>
      <vt:lpstr>语法（二）：不见得</vt:lpstr>
      <vt:lpstr>不一定/不见得</vt:lpstr>
      <vt:lpstr>语法（三）：……得要命</vt:lpstr>
      <vt:lpstr>即时练习</vt:lpstr>
      <vt:lpstr>PowerPoint 演示文稿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289</cp:revision>
  <dcterms:created xsi:type="dcterms:W3CDTF">2011-10-16T07:10:07Z</dcterms:created>
  <dcterms:modified xsi:type="dcterms:W3CDTF">2015-04-08T06:39:22Z</dcterms:modified>
</cp:coreProperties>
</file>