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Masters/slideMaster19.xml" ContentType="application/vnd.openxmlformats-officedocument.presentationml.slideMaster+xml"/>
  <Override PartName="/ppt/slideMasters/slideMaster20.xml" ContentType="application/vnd.openxmlformats-officedocument.presentationml.slideMaster+xml"/>
  <Override PartName="/ppt/slideMasters/slideMaster2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Masters/slideMaster23.xml" ContentType="application/vnd.openxmlformats-officedocument.presentationml.slideMaster+xml"/>
  <Override PartName="/ppt/slideMasters/slideMaster2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theme/theme18.xml" ContentType="application/vnd.openxmlformats-officedocument.theme+xml"/>
  <Override PartName="/ppt/slideLayouts/slideLayout21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slideLayouts/slideLayout21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1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slideLayouts/slideLayout219.xml" ContentType="application/vnd.openxmlformats-officedocument.presentationml.slideLayout+xml"/>
  <Override PartName="/ppt/slideLayouts/slideLayout22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19.xml" ContentType="application/vnd.openxmlformats-officedocument.theme+xml"/>
  <Override PartName="/ppt/slideLayouts/slideLayout225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27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32.xml" ContentType="application/vnd.openxmlformats-officedocument.presentationml.slideLayout+xml"/>
  <Override PartName="/ppt/slideLayouts/slideLayout233.xml" ContentType="application/vnd.openxmlformats-officedocument.presentationml.slideLayout+xml"/>
  <Override PartName="/ppt/slideLayouts/slideLayout234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Layouts/slideLayout236.xml" ContentType="application/vnd.openxmlformats-officedocument.presentationml.slideLayout+xml"/>
  <Override PartName="/ppt/theme/theme20.xml" ContentType="application/vnd.openxmlformats-officedocument.theme+xml"/>
  <Override PartName="/ppt/slideLayouts/slideLayout237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Layouts/slideLayout240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243.xml" ContentType="application/vnd.openxmlformats-officedocument.presentationml.slideLayout+xml"/>
  <Override PartName="/ppt/slideLayouts/slideLayout244.xml" ContentType="application/vnd.openxmlformats-officedocument.presentationml.slideLayout+xml"/>
  <Override PartName="/ppt/slideLayouts/slideLayout245.xml" ContentType="application/vnd.openxmlformats-officedocument.presentationml.slideLayout+xml"/>
  <Override PartName="/ppt/slideLayouts/slideLayout246.xml" ContentType="application/vnd.openxmlformats-officedocument.presentationml.slideLayout+xml"/>
  <Override PartName="/ppt/slideLayouts/slideLayout247.xml" ContentType="application/vnd.openxmlformats-officedocument.presentationml.slideLayout+xml"/>
  <Override PartName="/ppt/slideLayouts/slideLayout248.xml" ContentType="application/vnd.openxmlformats-officedocument.presentationml.slideLayout+xml"/>
  <Override PartName="/ppt/slideLayouts/slideLayout249.xml" ContentType="application/vnd.openxmlformats-officedocument.presentationml.slideLayout+xml"/>
  <Override PartName="/ppt/theme/theme21.xml" ContentType="application/vnd.openxmlformats-officedocument.theme+xml"/>
  <Override PartName="/ppt/slideLayouts/slideLayout250.xml" ContentType="application/vnd.openxmlformats-officedocument.presentationml.slideLayout+xml"/>
  <Override PartName="/ppt/slideLayouts/slideLayout251.xml" ContentType="application/vnd.openxmlformats-officedocument.presentationml.slideLayout+xml"/>
  <Override PartName="/ppt/slideLayouts/slideLayout252.xml" ContentType="application/vnd.openxmlformats-officedocument.presentationml.slideLayout+xml"/>
  <Override PartName="/ppt/slideLayouts/slideLayout253.xml" ContentType="application/vnd.openxmlformats-officedocument.presentationml.slideLayout+xml"/>
  <Override PartName="/ppt/slideLayouts/slideLayout254.xml" ContentType="application/vnd.openxmlformats-officedocument.presentationml.slideLayout+xml"/>
  <Override PartName="/ppt/slideLayouts/slideLayout255.xml" ContentType="application/vnd.openxmlformats-officedocument.presentationml.slideLayout+xml"/>
  <Override PartName="/ppt/slideLayouts/slideLayout256.xml" ContentType="application/vnd.openxmlformats-officedocument.presentationml.slideLayout+xml"/>
  <Override PartName="/ppt/slideLayouts/slideLayout257.xml" ContentType="application/vnd.openxmlformats-officedocument.presentationml.slideLayout+xml"/>
  <Override PartName="/ppt/slideLayouts/slideLayout258.xml" ContentType="application/vnd.openxmlformats-officedocument.presentationml.slideLayout+xml"/>
  <Override PartName="/ppt/slideLayouts/slideLayout259.xml" ContentType="application/vnd.openxmlformats-officedocument.presentationml.slideLayout+xml"/>
  <Override PartName="/ppt/slideLayouts/slideLayout260.xml" ContentType="application/vnd.openxmlformats-officedocument.presentationml.slideLayout+xml"/>
  <Override PartName="/ppt/slideLayouts/slideLayout261.xml" ContentType="application/vnd.openxmlformats-officedocument.presentationml.slideLayout+xml"/>
  <Override PartName="/ppt/theme/theme22.xml" ContentType="application/vnd.openxmlformats-officedocument.theme+xml"/>
  <Override PartName="/ppt/slideLayouts/slideLayout262.xml" ContentType="application/vnd.openxmlformats-officedocument.presentationml.slideLayout+xml"/>
  <Override PartName="/ppt/slideLayouts/slideLayout263.xml" ContentType="application/vnd.openxmlformats-officedocument.presentationml.slideLayout+xml"/>
  <Override PartName="/ppt/slideLayouts/slideLayout264.xml" ContentType="application/vnd.openxmlformats-officedocument.presentationml.slideLayout+xml"/>
  <Override PartName="/ppt/slideLayouts/slideLayout265.xml" ContentType="application/vnd.openxmlformats-officedocument.presentationml.slideLayout+xml"/>
  <Override PartName="/ppt/slideLayouts/slideLayout266.xml" ContentType="application/vnd.openxmlformats-officedocument.presentationml.slideLayout+xml"/>
  <Override PartName="/ppt/slideLayouts/slideLayout267.xml" ContentType="application/vnd.openxmlformats-officedocument.presentationml.slideLayout+xml"/>
  <Override PartName="/ppt/slideLayouts/slideLayout268.xml" ContentType="application/vnd.openxmlformats-officedocument.presentationml.slideLayout+xml"/>
  <Override PartName="/ppt/slideLayouts/slideLayout269.xml" ContentType="application/vnd.openxmlformats-officedocument.presentationml.slideLayout+xml"/>
  <Override PartName="/ppt/slideLayouts/slideLayout270.xml" ContentType="application/vnd.openxmlformats-officedocument.presentationml.slideLayout+xml"/>
  <Override PartName="/ppt/slideLayouts/slideLayout271.xml" ContentType="application/vnd.openxmlformats-officedocument.presentationml.slideLayout+xml"/>
  <Override PartName="/ppt/slideLayouts/slideLayout272.xml" ContentType="application/vnd.openxmlformats-officedocument.presentationml.slideLayout+xml"/>
  <Override PartName="/ppt/slideLayouts/slideLayout273.xml" ContentType="application/vnd.openxmlformats-officedocument.presentationml.slideLayout+xml"/>
  <Override PartName="/ppt/theme/theme23.xml" ContentType="application/vnd.openxmlformats-officedocument.theme+xml"/>
  <Override PartName="/ppt/slideLayouts/slideLayout274.xml" ContentType="application/vnd.openxmlformats-officedocument.presentationml.slideLayout+xml"/>
  <Override PartName="/ppt/slideLayouts/slideLayout275.xml" ContentType="application/vnd.openxmlformats-officedocument.presentationml.slideLayout+xml"/>
  <Override PartName="/ppt/slideLayouts/slideLayout276.xml" ContentType="application/vnd.openxmlformats-officedocument.presentationml.slideLayout+xml"/>
  <Override PartName="/ppt/slideLayouts/slideLayout277.xml" ContentType="application/vnd.openxmlformats-officedocument.presentationml.slideLayout+xml"/>
  <Override PartName="/ppt/slideLayouts/slideLayout278.xml" ContentType="application/vnd.openxmlformats-officedocument.presentationml.slideLayout+xml"/>
  <Override PartName="/ppt/slideLayouts/slideLayout279.xml" ContentType="application/vnd.openxmlformats-officedocument.presentationml.slideLayout+xml"/>
  <Override PartName="/ppt/slideLayouts/slideLayout280.xml" ContentType="application/vnd.openxmlformats-officedocument.presentationml.slideLayout+xml"/>
  <Override PartName="/ppt/slideLayouts/slideLayout281.xml" ContentType="application/vnd.openxmlformats-officedocument.presentationml.slideLayout+xml"/>
  <Override PartName="/ppt/slideLayouts/slideLayout282.xml" ContentType="application/vnd.openxmlformats-officedocument.presentationml.slideLayout+xml"/>
  <Override PartName="/ppt/slideLayouts/slideLayout283.xml" ContentType="application/vnd.openxmlformats-officedocument.presentationml.slideLayout+xml"/>
  <Override PartName="/ppt/slideLayouts/slideLayout284.xml" ContentType="application/vnd.openxmlformats-officedocument.presentationml.slideLayout+xml"/>
  <Override PartName="/ppt/slideLayouts/slideLayout285.xml" ContentType="application/vnd.openxmlformats-officedocument.presentationml.slideLayout+xml"/>
  <Override PartName="/ppt/theme/theme24.xml" ContentType="application/vnd.openxmlformats-officedocument.theme+xml"/>
  <Override PartName="/ppt/theme/theme2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6771" r:id="rId17"/>
    <p:sldMasterId id="2147488214" r:id="rId18"/>
    <p:sldMasterId id="2147488263" r:id="rId19"/>
    <p:sldMasterId id="2147488276" r:id="rId20"/>
    <p:sldMasterId id="2147488289" r:id="rId21"/>
    <p:sldMasterId id="2147488639" r:id="rId22"/>
    <p:sldMasterId id="2147488652" r:id="rId23"/>
    <p:sldMasterId id="2147490837" r:id="rId24"/>
  </p:sldMasterIdLst>
  <p:notesMasterIdLst>
    <p:notesMasterId r:id="rId43"/>
  </p:notesMasterIdLst>
  <p:sldIdLst>
    <p:sldId id="256" r:id="rId25"/>
    <p:sldId id="419" r:id="rId26"/>
    <p:sldId id="422" r:id="rId27"/>
    <p:sldId id="367" r:id="rId28"/>
    <p:sldId id="414" r:id="rId29"/>
    <p:sldId id="415" r:id="rId30"/>
    <p:sldId id="396" r:id="rId31"/>
    <p:sldId id="380" r:id="rId32"/>
    <p:sldId id="381" r:id="rId33"/>
    <p:sldId id="385" r:id="rId34"/>
    <p:sldId id="387" r:id="rId35"/>
    <p:sldId id="403" r:id="rId36"/>
    <p:sldId id="404" r:id="rId37"/>
    <p:sldId id="388" r:id="rId38"/>
    <p:sldId id="389" r:id="rId39"/>
    <p:sldId id="410" r:id="rId40"/>
    <p:sldId id="275" r:id="rId41"/>
    <p:sldId id="322" r:id="rId4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153" autoAdjust="0"/>
    <p:restoredTop sz="94660"/>
  </p:normalViewPr>
  <p:slideViewPr>
    <p:cSldViewPr>
      <p:cViewPr varScale="1">
        <p:scale>
          <a:sx n="66" d="100"/>
          <a:sy n="66" d="100"/>
        </p:scale>
        <p:origin x="-18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2.xml"/><Relationship Id="rId39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34" Type="http://schemas.openxmlformats.org/officeDocument/2006/relationships/slide" Target="slides/slide10.xml"/><Relationship Id="rId42" Type="http://schemas.openxmlformats.org/officeDocument/2006/relationships/slide" Target="slides/slide18.xml"/><Relationship Id="rId47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1.xml"/><Relationship Id="rId33" Type="http://schemas.openxmlformats.org/officeDocument/2006/relationships/slide" Target="slides/slide9.xml"/><Relationship Id="rId38" Type="http://schemas.openxmlformats.org/officeDocument/2006/relationships/slide" Target="slides/slide14.xml"/><Relationship Id="rId46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slide" Target="slides/slide5.xml"/><Relationship Id="rId41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Master" Target="slideMasters/slideMaster24.xml"/><Relationship Id="rId32" Type="http://schemas.openxmlformats.org/officeDocument/2006/relationships/slide" Target="slides/slide8.xml"/><Relationship Id="rId37" Type="http://schemas.openxmlformats.org/officeDocument/2006/relationships/slide" Target="slides/slide13.xml"/><Relationship Id="rId40" Type="http://schemas.openxmlformats.org/officeDocument/2006/relationships/slide" Target="slides/slide16.xml"/><Relationship Id="rId45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Master" Target="slideMasters/slideMaster23.xml"/><Relationship Id="rId28" Type="http://schemas.openxmlformats.org/officeDocument/2006/relationships/slide" Target="slides/slide4.xml"/><Relationship Id="rId36" Type="http://schemas.openxmlformats.org/officeDocument/2006/relationships/slide" Target="slides/slide12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31" Type="http://schemas.openxmlformats.org/officeDocument/2006/relationships/slide" Target="slides/slide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slide" Target="slides/slide3.xml"/><Relationship Id="rId30" Type="http://schemas.openxmlformats.org/officeDocument/2006/relationships/slide" Target="slides/slide6.xml"/><Relationship Id="rId35" Type="http://schemas.openxmlformats.org/officeDocument/2006/relationships/slide" Target="slides/slide11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51BC80F3-D771-4E1E-98C0-2FA2AAB2CD5C}" type="datetimeFigureOut">
              <a:rPr lang="zh-CN" altLang="en-US"/>
              <a:pPr>
                <a:defRPr/>
              </a:pPr>
              <a:t>2015/4/8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FB041984-0B5D-4760-B0B3-585DBACCBB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3563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3.xml"/></Relationships>
</file>

<file path=ppt/slideLayouts/_rels/slideLayout2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1DF082BF-ED93-4661-B48B-6791B2529D4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648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F6D595-E86F-4C51-86E0-2F5C53A335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1456580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18E1F-E5AE-4395-BF8F-5792CD9B30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9949897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32DBF-562A-4EB8-A42F-470030F567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57780043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DEBDC-8A9D-45BE-AEC5-DA53151D7D5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509851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95C804-AC8B-4793-A882-C277DE24EC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521273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4D7962-9008-4394-8470-EB30EE3D7F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890076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01E27-CB84-4848-B8EB-BEFA1EAB69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0257425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A6673-5A9B-4F84-AA7D-B5B8F930A0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340702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369D3-A397-48E5-9FC8-A18FEA2B8F1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321310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5DD39E9-4647-426C-B5A9-ED09B342E6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6669961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EC08B-E587-4DA5-97F1-11B8E6D613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3453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B51CB9-DD8B-4F10-8908-441CCC666C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2982500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23EE2-02F1-4C54-8F37-A22E5AE442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01479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F15D03-728D-40D6-A775-2426BFD4F9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957337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46296-919D-4734-8E42-998CC1C451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8374270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0A4D58-6CB2-4D86-A886-8974C86F7E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4164886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AD95AE-2552-44B6-98FB-A51551F0381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4679068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E262BB-3442-4314-B1D2-009C8A6218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47899529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43E74-1AB8-4960-9160-3A6385A9B2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3845391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34195D-0162-4DC9-8D59-4B2A629A057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8171077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12668B-7C00-4580-9777-B679127FE5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09651264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34552-0F67-41B3-9B9A-EC23C5B663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656488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9DE583-121E-4D0C-8063-79A4E8A3E6A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444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13D0368-1650-4AA4-9602-D4D17167BAE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2772841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093925C-9669-41AA-B4BE-BA207E00AF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379402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FA46D8B-2008-46A9-A973-EAED1DDEE2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5100081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80C4C27-CB28-4C83-A94F-61DEA416D3A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0924091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1F5F91D-6C2B-405E-8962-064DFBA3376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863226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2D1848-A67F-43A6-8B14-41493E318A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24694270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0BAA30D-938D-4AE3-AD74-EA019C63D8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7250041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A5E7625-5CD0-4626-95E4-2537ECEF618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4308778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B83E09E-B758-4321-9FD6-30758AC1741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193775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C91B02BB-27F3-4854-9690-50358A31EE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7180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04F232A-9905-41CA-AD64-E5AFE1188F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643915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72D8BF4-4606-4B4B-AD5B-744CCE764E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9553776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3B781C29-F6C9-44C2-9AA1-EA3092DE8C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83155679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C105352-008E-4E12-8A97-706D01C9F0F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1212420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7783630-31CE-4985-8379-35F67351BD9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6758601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600DF7E-CB83-4517-8CB7-BA3D42C713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5934752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376F425-C066-4D1B-A5DD-15D8B00CC0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330995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2318F10-8D2A-4B5D-A421-08BA5177B87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0807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4E7C8FB-84DE-4E19-827B-A3A57030E5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173867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E91AD8-641D-4C78-BEFA-17BF1991EFE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7310500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08D8C36-B12B-4C43-90D1-BECE95A455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9560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A4F1AA-0996-4DEA-88BD-9BB1D13B20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2173292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5EA62FE-6570-4F39-B94C-80C1AF6DC93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94881067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793928F-DD60-436F-A2CE-E80F4AE325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3953282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4FFB340C-C9C2-4949-A8C3-85EE46847B6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746120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C6AFD6A-8923-44AE-9F37-BC4F428E1E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6054982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DE21DE9-1241-4EF6-9416-2C71DB75C4E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4692122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65B3AAD-02A8-45B4-A5B5-7CA27A7199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771184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A932393-8A03-498F-94E8-2E35C9F0FC2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07035012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306F693-2389-46B2-A50C-A0E21A0272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94366610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ECE3C60-001C-48D5-A146-5F3D95FADCD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71205971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1F81B71-5569-4FCB-8255-67B96653D5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1428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7BF75-76B8-4C91-B78B-36083130E0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2615894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D2BEC53-9346-45EE-811A-CF929B7852A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851156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E039548-525B-4CB9-9577-B24F9338EB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379725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EC75E0A-DF8B-44CD-ADF0-83C0630944E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54202487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9448329-12F1-4226-9FC8-0F12D98FC3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15547822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CE03C-3986-4C70-8773-C622035F43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8371724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8EB2E-D1D1-490B-9F27-9BE27B11B5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85709115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A2CCE2-63E2-4581-BB95-EF5E7993A6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9701164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71671-49D2-42BD-9BA2-15D65671AC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7473176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10B-7C53-4076-9E1C-C0BB294125F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87776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765AAC-6A88-47DE-902E-B55A8335A4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13050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E148F9-EA74-4DEA-825A-C274E1704D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2337833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B0114A-0969-45D0-A1AD-AD20641EF6C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7226740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5AF909-B38F-4800-87BA-5B47862F66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0203662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00393C-C45F-45EA-87AA-246C9DD0184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290409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8E75E-A996-438A-8AA5-D816F5778C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50574385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A8933-CE38-4656-A199-3092D1A8D90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305761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368F6FC-1771-4BDD-B806-5B078A56B34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311110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2C8103-EEA1-4194-AA58-4867C3567AF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055502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618F9B-DB17-4A81-9933-3FA5C99CD5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698731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E856C6-1AF3-4DA7-8E98-E39D1BC3A0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0614356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BD8ADD-3781-4039-9F93-FEA74405C8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590650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319521-B21C-4BAF-863D-19A0D548E6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0685947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BE3DB-7DCF-44E3-A789-8616A32E127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89958494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647B82-3B8A-43DA-A3DC-32E9EF8F12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90582008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AF579-2569-46D1-889D-9B03A11135B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740856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656DFC-6CEE-4F32-A5CC-9932303FFB0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3333466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FBCE59-5D66-4F18-BD06-26A7E797FC6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496084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09D4B-3115-42F5-A9BC-7A847D2C88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4210493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755A5-AB8C-4F42-AEE0-FC1EF8ADB8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947442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C73D19A-8224-4289-BBBE-37853626B53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5222875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BC01BC-5E7E-4FD6-BC24-559D147737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3333927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064691-41EE-499E-8E12-CDF263621A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67696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32BAA9-6F38-4FD3-8471-A4BF95166A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250380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3FA89-BC5C-45E7-8DF7-E6715D0639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4392959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2ED25-4446-4D65-9047-6BF0DA35DB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732814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4E2C99-E160-4C4E-954E-88D0A34543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9163935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61246B-94C0-402E-AF22-03225AB17EF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4123938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FA410-01D7-405F-AD47-DF8445A7A0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8353547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019D0-DE1F-4A7C-8DA0-EBA2BD32AB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2403054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4EE1A-D537-4126-BE41-B676BB307C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521913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C24D5E-FF52-4CB0-83DB-7440E17109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392214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DF5B6-0EDE-40F8-80D7-25F590C806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0334678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F34B32C-B0F9-4B8E-AEB0-E738FE8302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71863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78DC5F-C25F-470C-8DCF-2134464E784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4978600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FCCB8-A5A3-4714-9524-43DD1F67AD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8205938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88976-BDAA-4A75-95FF-FBE5A3564E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760245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FA8A88-234C-4824-AB17-7E567AEB61D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9889893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2547E-0361-47B3-975A-5FAACDF0B26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0197898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8AA9C-E0D4-40C3-99E3-71EB796A5E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8759677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CA3137-10BD-4EFF-9F31-EDAA4563436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469050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62DBF-4210-45E3-9E55-558BF38236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9603854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1262C6-FB27-4415-8AB1-25E9800018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5067707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3E7953-85B8-4D8A-B968-41FE59A958F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911013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D18DE6-2889-40E1-A54A-F7983EACFB5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426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6AEE9D-FB1B-4D00-93B0-7B4D615CA0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911798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952112-D827-429F-BA6F-968904B03C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45864130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2B7051-74FC-4D67-BBE6-7DF5E31B1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79095357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8408C93E-72FB-4767-B716-F5C4376C9C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3446543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6BFBE-C042-4A15-8B19-4DA9885515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51017903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15FE0-9DAB-4FB2-BE04-EC7AF02790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50276532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30301-7E7A-4272-8274-EDD122D7C1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34358742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E651BA-D262-40E9-AD86-E4302DB5113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786465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24FC6-621B-43E4-B8BD-424212A773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4357289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B22922-2FEB-457D-9D80-C6A912283C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18073104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0823FE-B660-4AFA-9075-3E7666FEA6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14973368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EADD3-9197-4770-A2C3-C7A93A68D5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80290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A00640-88EC-481D-A2FD-877654F797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9125008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C15CB9-8380-4391-BBBF-F81443B46D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0476821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A7D03-4435-4CE5-98B2-60CBCAE94B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9269744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6705C-A1D8-46A7-82A1-7CC8226576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750487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4CCBB44-259A-46D7-9170-3117144A39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5648438"/>
      </p:ext>
    </p:extLst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738E1-1E4E-4773-B812-AA4EC078B1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1236700"/>
      </p:ext>
    </p:extLst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75649-7E84-4FC1-8954-BED42C1B0F3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78697424"/>
      </p:ext>
    </p:extLst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2CC4B2-6230-4F0C-B724-2BF49977151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36859806"/>
      </p:ext>
    </p:extLst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0E0348-FBE0-4450-9B16-D4A8C18404C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533459"/>
      </p:ext>
    </p:extLst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A4C28B-2C5D-46AF-9016-38F678230C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54929000"/>
      </p:ext>
    </p:extLst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2F931-7A66-49BE-BBA8-41B846D7E8D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234401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EA21E8-2B2A-4010-8042-7E381F7C6C8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2605809"/>
      </p:ext>
    </p:extLst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52F2CD-A9BB-4F04-97FE-E1D115A6EF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30839444"/>
      </p:ext>
    </p:extLst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21B704-ED4B-41ED-BB15-7C3CE090B7E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92526019"/>
      </p:ext>
    </p:extLst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3C943-6A46-4F66-B469-C2F6D2EE34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397381"/>
      </p:ext>
    </p:extLst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5D592F-B5B9-44C5-AFE4-8E1C992607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5578246"/>
      </p:ext>
    </p:extLst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28A1B-736F-4522-8ABB-0E2CA652BE8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4091105"/>
      </p:ext>
    </p:extLst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AEB50D4-5DDE-4DC8-8F82-C42A2827CA1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134110"/>
      </p:ext>
    </p:extLst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F1A8D-37E5-44F3-82F4-CEA3C8BA93B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1978680"/>
      </p:ext>
    </p:extLst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EDA79A-EA70-47A0-AA8B-7BF0A3C42B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279353"/>
      </p:ext>
    </p:extLst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BB41E3-573A-4059-BE46-81F3A16C0CC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0974151"/>
      </p:ext>
    </p:extLst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60D1A3-C2F9-482B-A03F-93636ACA1B9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10165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5BF2D-B8D8-483C-AF32-C7A65C1C95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88942206"/>
      </p:ext>
    </p:extLst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8FE20-855F-423F-97F3-9E789808B29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017473"/>
      </p:ext>
    </p:extLst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F8D3C-ACBA-4DF6-A354-D92A3D7CA1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045127"/>
      </p:ext>
    </p:extLst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26FE5-2893-4949-AAA2-D1881633F18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8222067"/>
      </p:ext>
    </p:extLst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55CB1-0548-41A7-80D8-1E750875A32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7027970"/>
      </p:ext>
    </p:extLst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3FA98-76E4-463F-B692-7FEFD00FE6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80220560"/>
      </p:ext>
    </p:extLst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7945A3-E9C1-4636-BADC-228AABAF763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6783011"/>
      </p:ext>
    </p:extLst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85964A-8C13-4433-9121-FA76A1E4F41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8046051"/>
      </p:ext>
    </p:extLst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sz="3200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sz="3200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F14F2E5-9FAC-4BC7-880D-CFC98A83B7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7562405"/>
      </p:ext>
    </p:extLst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C6FE1A-95D8-46C7-AFE1-BB28BBE3E4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8058696"/>
      </p:ext>
    </p:extLst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AEFC3-7BF4-4668-B60A-FCD5CC6838B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981187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F40FA-2BC7-49B9-A9F3-81EF01C0C8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182464"/>
      </p:ext>
    </p:extLst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6C6D79-E2F2-4D79-95BF-1636CB28E19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6015099"/>
      </p:ext>
    </p:extLst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73726-9732-47C0-8F92-3E96FA1351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74075470"/>
      </p:ext>
    </p:extLst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CC0A93-276F-4907-A3F7-72474C083E7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501949"/>
      </p:ext>
    </p:extLst>
  </p:cSld>
  <p:clrMapOvr>
    <a:masterClrMapping/>
  </p:clrMapOvr>
</p:sldLayout>
</file>

<file path=ppt/slideLayouts/slideLayout2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F8B62F-621A-48FF-9A7D-7229ED471D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4125850"/>
      </p:ext>
    </p:extLst>
  </p:cSld>
  <p:clrMapOvr>
    <a:masterClrMapping/>
  </p:clrMapOvr>
</p:sldLayout>
</file>

<file path=ppt/slideLayouts/slideLayout2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7BA840-3A17-4BC8-83E2-DF2797C673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9090365"/>
      </p:ext>
    </p:extLst>
  </p:cSld>
  <p:clrMapOvr>
    <a:masterClrMapping/>
  </p:clrMapOvr>
</p:sldLayout>
</file>

<file path=ppt/slideLayouts/slideLayout2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E29C3-6976-40C4-9ADD-78A26DF40E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1737128"/>
      </p:ext>
    </p:extLst>
  </p:cSld>
  <p:clrMapOvr>
    <a:masterClrMapping/>
  </p:clrMapOvr>
</p:sldLayout>
</file>

<file path=ppt/slideLayouts/slideLayout2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99D22-DBF5-4C7C-92FE-12AD38AD6C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1896750"/>
      </p:ext>
    </p:extLst>
  </p:cSld>
  <p:clrMapOvr>
    <a:masterClrMapping/>
  </p:clrMapOvr>
</p:sldLayout>
</file>

<file path=ppt/slideLayouts/slideLayout2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F4FB9-748C-4147-AC40-729C3F4936E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17809897"/>
      </p:ext>
    </p:extLst>
  </p:cSld>
  <p:clrMapOvr>
    <a:masterClrMapping/>
  </p:clrMapOvr>
</p:sldLayout>
</file>

<file path=ppt/slideLayouts/slideLayout2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A365E1-5190-4ECF-840C-88F086C1D19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644732"/>
      </p:ext>
    </p:extLst>
  </p:cSld>
  <p:clrMapOvr>
    <a:masterClrMapping/>
  </p:clrMapOvr>
</p:sldLayout>
</file>

<file path=ppt/slideLayouts/slideLayout24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762ED-6DAA-48A7-85B1-0752860E3D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908463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8FF4E8-416B-49F5-A621-8726B9C7D7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2929065"/>
      </p:ext>
    </p:extLst>
  </p:cSld>
  <p:clrMapOvr>
    <a:masterClrMapping/>
  </p:clrMapOvr>
</p:sldLayout>
</file>

<file path=ppt/slideLayouts/slideLayout2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471BE9B-456E-462A-BF50-B0B896E71D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08727601"/>
      </p:ext>
    </p:extLst>
  </p:cSld>
  <p:clrMapOvr>
    <a:masterClrMapping/>
  </p:clrMapOvr>
</p:sldLayout>
</file>

<file path=ppt/slideLayouts/slideLayout2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BB737-7933-4269-83F2-512EFE49472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98556463"/>
      </p:ext>
    </p:extLst>
  </p:cSld>
  <p:clrMapOvr>
    <a:masterClrMapping/>
  </p:clrMapOvr>
</p:sldLayout>
</file>

<file path=ppt/slideLayouts/slideLayout2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CBF04B-C1E1-4963-9754-0A02B4AD63E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89237971"/>
      </p:ext>
    </p:extLst>
  </p:cSld>
  <p:clrMapOvr>
    <a:masterClrMapping/>
  </p:clrMapOvr>
</p:sldLayout>
</file>

<file path=ppt/slideLayouts/slideLayout2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2516C-8BE6-4CC5-9863-B5A11EC303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0111572"/>
      </p:ext>
    </p:extLst>
  </p:cSld>
  <p:clrMapOvr>
    <a:masterClrMapping/>
  </p:clrMapOvr>
</p:sldLayout>
</file>

<file path=ppt/slideLayouts/slideLayout2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7C85FF-27CA-428C-9815-E5B92CDE120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7487731"/>
      </p:ext>
    </p:extLst>
  </p:cSld>
  <p:clrMapOvr>
    <a:masterClrMapping/>
  </p:clrMapOvr>
</p:sldLayout>
</file>

<file path=ppt/slideLayouts/slideLayout2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F14BAC-C1BA-407B-9332-B8987715B6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5338301"/>
      </p:ext>
    </p:extLst>
  </p:cSld>
  <p:clrMapOvr>
    <a:masterClrMapping/>
  </p:clrMapOvr>
</p:sldLayout>
</file>

<file path=ppt/slideLayouts/slideLayout2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A372BD-A726-4C84-BC96-42375257D81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504406"/>
      </p:ext>
    </p:extLst>
  </p:cSld>
  <p:clrMapOvr>
    <a:masterClrMapping/>
  </p:clrMapOvr>
</p:sldLayout>
</file>

<file path=ppt/slideLayouts/slideLayout2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ADCED-5238-430C-A5D8-FD9B95E95A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39376112"/>
      </p:ext>
    </p:extLst>
  </p:cSld>
  <p:clrMapOvr>
    <a:masterClrMapping/>
  </p:clrMapOvr>
</p:sldLayout>
</file>

<file path=ppt/slideLayouts/slideLayout2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2B3A32-EEE6-4F62-BFB9-CE644C0F4C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09053372"/>
      </p:ext>
    </p:extLst>
  </p:cSld>
  <p:clrMapOvr>
    <a:masterClrMapping/>
  </p:clrMapOvr>
</p:sldLayout>
</file>

<file path=ppt/slideLayouts/slideLayout2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C1AE00-830A-42AD-8120-3C1160474D1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96130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D3A407-1191-4AA4-AC79-A52AA101E8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63007440"/>
      </p:ext>
    </p:extLst>
  </p:cSld>
  <p:clrMapOvr>
    <a:masterClrMapping/>
  </p:clrMapOvr>
</p:sldLayout>
</file>

<file path=ppt/slideLayouts/slideLayout2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85E94F-8CC1-42DB-B1C2-96F3348B50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72627159"/>
      </p:ext>
    </p:extLst>
  </p:cSld>
  <p:clrMapOvr>
    <a:masterClrMapping/>
  </p:clrMapOvr>
</p:sldLayout>
</file>

<file path=ppt/slideLayouts/slideLayout26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CB287-86E4-4CF7-AE27-BE79A30B567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96440535"/>
      </p:ext>
    </p:extLst>
  </p:cSld>
  <p:clrMapOvr>
    <a:masterClrMapping/>
  </p:clrMapOvr>
</p:sldLayout>
</file>

<file path=ppt/slideLayouts/slideLayout2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5015AD2-BE7B-4D7C-B7EF-9AD3B6DEE9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0016909"/>
      </p:ext>
    </p:extLst>
  </p:cSld>
  <p:clrMapOvr>
    <a:masterClrMapping/>
  </p:clrMapOvr>
</p:sldLayout>
</file>

<file path=ppt/slideLayouts/slideLayout26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ED48C6-90F1-4693-A181-E5F759CDD87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3326901"/>
      </p:ext>
    </p:extLst>
  </p:cSld>
  <p:clrMapOvr>
    <a:masterClrMapping/>
  </p:clrMapOvr>
</p:sldLayout>
</file>

<file path=ppt/slideLayouts/slideLayout26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C02F5-C2B4-4881-A96A-E3460A981BB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4327739"/>
      </p:ext>
    </p:extLst>
  </p:cSld>
  <p:clrMapOvr>
    <a:masterClrMapping/>
  </p:clrMapOvr>
</p:sldLayout>
</file>

<file path=ppt/slideLayouts/slideLayout2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6332EE-62EC-4AD8-AED3-0481C251C0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0919657"/>
      </p:ext>
    </p:extLst>
  </p:cSld>
  <p:clrMapOvr>
    <a:masterClrMapping/>
  </p:clrMapOvr>
</p:sldLayout>
</file>

<file path=ppt/slideLayouts/slideLayout2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E32F3-90AC-4897-989C-DCF57C21615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43232121"/>
      </p:ext>
    </p:extLst>
  </p:cSld>
  <p:clrMapOvr>
    <a:masterClrMapping/>
  </p:clrMapOvr>
</p:sldLayout>
</file>

<file path=ppt/slideLayouts/slideLayout2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207A6-7490-4A43-A5A0-C0BAF32605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3601034"/>
      </p:ext>
    </p:extLst>
  </p:cSld>
  <p:clrMapOvr>
    <a:masterClrMapping/>
  </p:clrMapOvr>
</p:sldLayout>
</file>

<file path=ppt/slideLayouts/slideLayout2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960802-449D-40C8-B8A7-71482131D2E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73685897"/>
      </p:ext>
    </p:extLst>
  </p:cSld>
  <p:clrMapOvr>
    <a:masterClrMapping/>
  </p:clrMapOvr>
</p:sldLayout>
</file>

<file path=ppt/slideLayouts/slideLayout2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CA485-A1AF-4C6C-9B2A-3C69F376F2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674502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A39B9B-BEBD-4941-AC0C-BAF0C6D8D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34375699"/>
      </p:ext>
    </p:extLst>
  </p:cSld>
  <p:clrMapOvr>
    <a:masterClrMapping/>
  </p:clrMapOvr>
</p:sldLayout>
</file>

<file path=ppt/slideLayouts/slideLayout2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84A007-E2B5-42B2-9615-A248F743A34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69422510"/>
      </p:ext>
    </p:extLst>
  </p:cSld>
  <p:clrMapOvr>
    <a:masterClrMapping/>
  </p:clrMapOvr>
</p:sldLayout>
</file>

<file path=ppt/slideLayouts/slideLayout2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FCE3-D4F2-4BE5-8544-7B706226C26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66531848"/>
      </p:ext>
    </p:extLst>
  </p:cSld>
  <p:clrMapOvr>
    <a:masterClrMapping/>
  </p:clrMapOvr>
</p:sldLayout>
</file>

<file path=ppt/slideLayouts/slideLayout2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A40C6C-E22F-432F-AA5B-A21D35EDD89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68395"/>
      </p:ext>
    </p:extLst>
  </p:cSld>
  <p:clrMapOvr>
    <a:masterClrMapping/>
  </p:clrMapOvr>
</p:sldLayout>
</file>

<file path=ppt/slideLayouts/slideLayout27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3EEDF-BC0E-431E-8F79-82FEAF45A45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7763668"/>
      </p:ext>
    </p:extLst>
  </p:cSld>
  <p:clrMapOvr>
    <a:masterClrMapping/>
  </p:clrMapOvr>
</p:sldLayout>
</file>

<file path=ppt/slideLayouts/slideLayout2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E742EEE8-B783-4DEE-A09E-655A7A6A78A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398966"/>
      </p:ext>
    </p:extLst>
  </p:cSld>
  <p:clrMapOvr>
    <a:masterClrMapping/>
  </p:clrMapOvr>
</p:sldLayout>
</file>

<file path=ppt/slideLayouts/slideLayout2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0D37D-A206-41B8-BB84-681AEF23D6E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27191485"/>
      </p:ext>
    </p:extLst>
  </p:cSld>
  <p:clrMapOvr>
    <a:masterClrMapping/>
  </p:clrMapOvr>
</p:sldLayout>
</file>

<file path=ppt/slideLayouts/slideLayout2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A2E703-3397-49F3-8100-DCD2750526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1537550"/>
      </p:ext>
    </p:extLst>
  </p:cSld>
  <p:clrMapOvr>
    <a:masterClrMapping/>
  </p:clrMapOvr>
</p:sldLayout>
</file>

<file path=ppt/slideLayouts/slideLayout2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1032E3-8303-470F-96DE-11DAEF8EB06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70548438"/>
      </p:ext>
    </p:extLst>
  </p:cSld>
  <p:clrMapOvr>
    <a:masterClrMapping/>
  </p:clrMapOvr>
</p:sldLayout>
</file>

<file path=ppt/slideLayouts/slideLayout2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821E7-D8D6-451A-A1A3-963BA2F4442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8746902"/>
      </p:ext>
    </p:extLst>
  </p:cSld>
  <p:clrMapOvr>
    <a:masterClrMapping/>
  </p:clrMapOvr>
</p:sldLayout>
</file>

<file path=ppt/slideLayouts/slideLayout2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A0C757-2F8F-4C05-9EA3-90B2CDAAC0F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157705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8A9E16-B533-4B1C-97F4-35E1C9B5DA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4324021"/>
      </p:ext>
    </p:extLst>
  </p:cSld>
  <p:clrMapOvr>
    <a:masterClrMapping/>
  </p:clrMapOvr>
</p:sldLayout>
</file>

<file path=ppt/slideLayouts/slideLayout2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2DF4D1-6156-4244-BCED-CB2DB112FE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1709990"/>
      </p:ext>
    </p:extLst>
  </p:cSld>
  <p:clrMapOvr>
    <a:masterClrMapping/>
  </p:clrMapOvr>
</p:sldLayout>
</file>

<file path=ppt/slideLayouts/slideLayout2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5B1A24-75E4-41E1-BFC4-3EF45DD71AF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99023050"/>
      </p:ext>
    </p:extLst>
  </p:cSld>
  <p:clrMapOvr>
    <a:masterClrMapping/>
  </p:clrMapOvr>
</p:sldLayout>
</file>

<file path=ppt/slideLayouts/slideLayout2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D7D4FE-7C3B-4D79-BC27-5B6BB8CDDD5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09248860"/>
      </p:ext>
    </p:extLst>
  </p:cSld>
  <p:clrMapOvr>
    <a:masterClrMapping/>
  </p:clrMapOvr>
</p:sldLayout>
</file>

<file path=ppt/slideLayouts/slideLayout2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2D7A7D-EEFA-4AF2-9B98-AC234C34393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17296767"/>
      </p:ext>
    </p:extLst>
  </p:cSld>
  <p:clrMapOvr>
    <a:masterClrMapping/>
  </p:clrMapOvr>
</p:sldLayout>
</file>

<file path=ppt/slideLayouts/slideLayout2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BD4F70-BC99-464B-95CA-965404E4EB9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31316231"/>
      </p:ext>
    </p:extLst>
  </p:cSld>
  <p:clrMapOvr>
    <a:masterClrMapping/>
  </p:clrMapOvr>
</p:sldLayout>
</file>

<file path=ppt/slideLayouts/slideLayout28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C90E0A-675B-4EEF-9FD0-0E72091E968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4997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5663B6F-AE8E-4CAD-80B9-D7767DE3F7E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873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B11189-B022-46F1-84C0-DD321818DB4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09267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E19A15-2716-4114-9951-618A3024E0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7843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7EF73-CA2C-4880-83EF-9C7CEA35447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56993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123BE9-F78D-472F-9D55-B3E92A9078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0172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C0546-25DB-4F66-B3EB-09C24A83C4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0663535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A2E903-613E-4E7F-8C1B-CF9F617BF80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043248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C63123-6936-4603-8875-4E400642C8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6862206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274026-D20E-4CD4-9267-DF01C6F0E9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6913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C73F62-88D2-4204-A9CF-03796D87257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697137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C196C-A806-4D9C-AFA5-E5A726BFC10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3485504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7039E7-E0AE-429B-B36A-6B364EA501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59107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460FA-D83B-4343-B050-0BF056654CB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73604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317A3F19-231E-462C-AB24-8561AB337B0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5406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C0404-B7F7-4B8A-972E-0771FD340D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723011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CA62C-0B6F-45DE-A924-1D5B7296E50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4876734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86C6B-3340-4429-B19A-9BB063B4258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1543265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5764C-F219-429D-93CB-A04DCFFA8D8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0123847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820A0E-8B1A-42AB-B805-CEECAC496BA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1396715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7C48D-24E4-4BA3-BB9B-D47BF085456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151756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5CD267-5225-40CA-A26C-817BDCA133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29224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E61A6-1567-4B23-95DA-E9A816A3D4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7270959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8BB1FE-BCEE-4C09-BA01-DA6047DABA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5148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0EFAD-3016-48D7-95DE-92137D988D4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6770952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1E974-DA8C-430F-8C82-C9A33382985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536875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49BC907-2D22-4940-A0C2-728DB50937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5122716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EE27B9-AD12-4752-9D7C-DDEAB340810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737783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E774A1-A921-4774-B8A4-EDFE6F30F0C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263261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4DA8F5-19DD-475D-9C76-BC665D7B61B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1918486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A94513-63E7-4DF1-939D-2B1967DA126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43253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78AC70-CBB6-4564-A86A-C04D352B1F6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185859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3A045-6EAD-42E6-ABEF-3595F9B02D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808243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CB2E7F-0A38-4979-834B-9D6AF5EFDCC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2106112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DE49C-7CF1-40AA-A595-694E1E8970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88587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9D72E0-017E-4B9C-B53E-D3BED66A61B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444632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48907-E7D4-4546-A1E5-2F2184A5D68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59643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56B2AD-D6ED-4C9F-8151-DDB4ECBD81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3442065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6294-0249-4019-9E30-2CA9754F6BC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415703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65B3B0FA-D5B8-40D2-A26A-C819FCBAF14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4449258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36832B-3C80-4057-9CB4-DDB86DE8F7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697940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B3419A-4E1C-40A3-9E22-86171BFBAA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5247006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1C15CA-F240-4206-947B-8A14CEF1F03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8754715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109FD1-BE61-446B-9EAF-90C92B683B3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352467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D91862-79E1-45A1-8A63-47A2B2A9D66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732608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A77D1-422C-46D6-BBDD-7F6F6B4133C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76879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5BD40-14B5-4DE5-A137-2D7201FCE8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5200233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1A7BEB-388B-4FDF-88A3-AE67432182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1231304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68706-0123-45B1-8DDA-B7338BA6FE4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2724465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753CB1-2ABD-44DE-84FC-BB2FC9D717F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25569554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BE430-F592-4D91-B26D-9B91A7306C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979253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439F830-457E-4F8C-9AEC-E80E69316E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323424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347F1-4C89-49C8-BE04-7A1B72085CA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30135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791EC-7BC5-45CB-A2C7-E85D6963E8D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71994898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BCFC0-A4B4-4D2A-981F-B9BD5AE2F3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239931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608CC-1361-4E9C-B1B0-40A46BC314A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1365127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B1D47E-605E-4A51-A504-9CBE5C7D36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05408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74D47C-E35E-426C-9F24-90F6D0D5A20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09606237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352627-A334-46A7-8486-33B1C5EDA61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773272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A7EF3-F4C9-4543-B845-D70C97C01AF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92006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E6447-B032-46B5-8ED1-5BA599419D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3931749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AA1B5D-AD8D-4F61-873B-21014B7D087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4423960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A17A9-804F-4FFF-A9B5-C8B19E8E856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5086490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3480ED6-35A4-43E6-8A7C-E4A3DC098E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936476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1318A-F39A-4635-86C7-5D0BFAB422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737317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20DA93-2513-438D-BCC4-D4D1869994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1201383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76E74-8ED5-4AF3-ABD9-1071B2FF0E4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9751023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139AFC-030F-4F21-AAF3-86E1038FB7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4579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7DB5F5-F2A1-48F7-9335-62ED910D6B8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550653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EC6CDE-F20E-4632-931F-1D688F4B51D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8536121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E9A3E-0BB9-41CA-BCC5-9082094CC0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9027310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16F8-17FE-436A-B84E-75B659572E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57449810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376CD2-C73E-4FCC-92D9-BCA0D07FDD7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47122863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C667C-5BAE-4778-ACB8-176C117C93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48719430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2C957-A617-48A8-9478-7A1CB84B5C4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032422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8FA59A-6171-433B-BFE0-D2E69E38529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909480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DBA496AC-83F0-464E-B3A7-4FDADD5F68E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0238085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DF228-BD0D-479B-A8A9-1E645FDC8F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04470143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61415-D42A-4CD0-A5F9-BF184E78362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02125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theme" Target="../theme/theme18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0.xml"/><Relationship Id="rId13" Type="http://schemas.openxmlformats.org/officeDocument/2006/relationships/theme" Target="../theme/theme19.xml"/><Relationship Id="rId3" Type="http://schemas.openxmlformats.org/officeDocument/2006/relationships/slideLayout" Target="../slideLayouts/slideLayout215.xml"/><Relationship Id="rId7" Type="http://schemas.openxmlformats.org/officeDocument/2006/relationships/slideLayout" Target="../slideLayouts/slideLayout219.xml"/><Relationship Id="rId12" Type="http://schemas.openxmlformats.org/officeDocument/2006/relationships/slideLayout" Target="../slideLayouts/slideLayout224.xml"/><Relationship Id="rId2" Type="http://schemas.openxmlformats.org/officeDocument/2006/relationships/slideLayout" Target="../slideLayouts/slideLayout214.xml"/><Relationship Id="rId1" Type="http://schemas.openxmlformats.org/officeDocument/2006/relationships/slideLayout" Target="../slideLayouts/slideLayout213.xml"/><Relationship Id="rId6" Type="http://schemas.openxmlformats.org/officeDocument/2006/relationships/slideLayout" Target="../slideLayouts/slideLayout218.xml"/><Relationship Id="rId11" Type="http://schemas.openxmlformats.org/officeDocument/2006/relationships/slideLayout" Target="../slideLayouts/slideLayout223.xml"/><Relationship Id="rId5" Type="http://schemas.openxmlformats.org/officeDocument/2006/relationships/slideLayout" Target="../slideLayouts/slideLayout217.xml"/><Relationship Id="rId10" Type="http://schemas.openxmlformats.org/officeDocument/2006/relationships/slideLayout" Target="../slideLayouts/slideLayout222.xml"/><Relationship Id="rId4" Type="http://schemas.openxmlformats.org/officeDocument/2006/relationships/slideLayout" Target="../slideLayouts/slideLayout216.xml"/><Relationship Id="rId9" Type="http://schemas.openxmlformats.org/officeDocument/2006/relationships/slideLayout" Target="../slideLayouts/slideLayout22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2.xml"/><Relationship Id="rId13" Type="http://schemas.openxmlformats.org/officeDocument/2006/relationships/theme" Target="../theme/theme20.xml"/><Relationship Id="rId3" Type="http://schemas.openxmlformats.org/officeDocument/2006/relationships/slideLayout" Target="../slideLayouts/slideLayout227.xml"/><Relationship Id="rId7" Type="http://schemas.openxmlformats.org/officeDocument/2006/relationships/slideLayout" Target="../slideLayouts/slideLayout231.xml"/><Relationship Id="rId12" Type="http://schemas.openxmlformats.org/officeDocument/2006/relationships/slideLayout" Target="../slideLayouts/slideLayout236.xml"/><Relationship Id="rId2" Type="http://schemas.openxmlformats.org/officeDocument/2006/relationships/slideLayout" Target="../slideLayouts/slideLayout226.xml"/><Relationship Id="rId1" Type="http://schemas.openxmlformats.org/officeDocument/2006/relationships/slideLayout" Target="../slideLayouts/slideLayout225.xml"/><Relationship Id="rId6" Type="http://schemas.openxmlformats.org/officeDocument/2006/relationships/slideLayout" Target="../slideLayouts/slideLayout230.xml"/><Relationship Id="rId11" Type="http://schemas.openxmlformats.org/officeDocument/2006/relationships/slideLayout" Target="../slideLayouts/slideLayout235.xml"/><Relationship Id="rId5" Type="http://schemas.openxmlformats.org/officeDocument/2006/relationships/slideLayout" Target="../slideLayouts/slideLayout229.xml"/><Relationship Id="rId10" Type="http://schemas.openxmlformats.org/officeDocument/2006/relationships/slideLayout" Target="../slideLayouts/slideLayout234.xml"/><Relationship Id="rId4" Type="http://schemas.openxmlformats.org/officeDocument/2006/relationships/slideLayout" Target="../slideLayouts/slideLayout228.xml"/><Relationship Id="rId9" Type="http://schemas.openxmlformats.org/officeDocument/2006/relationships/slideLayout" Target="../slideLayouts/slideLayout233.xml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4.xml"/><Relationship Id="rId13" Type="http://schemas.openxmlformats.org/officeDocument/2006/relationships/slideLayout" Target="../slideLayouts/slideLayout249.xml"/><Relationship Id="rId3" Type="http://schemas.openxmlformats.org/officeDocument/2006/relationships/slideLayout" Target="../slideLayouts/slideLayout239.xml"/><Relationship Id="rId7" Type="http://schemas.openxmlformats.org/officeDocument/2006/relationships/slideLayout" Target="../slideLayouts/slideLayout243.xml"/><Relationship Id="rId12" Type="http://schemas.openxmlformats.org/officeDocument/2006/relationships/slideLayout" Target="../slideLayouts/slideLayout248.xml"/><Relationship Id="rId2" Type="http://schemas.openxmlformats.org/officeDocument/2006/relationships/slideLayout" Target="../slideLayouts/slideLayout238.xml"/><Relationship Id="rId1" Type="http://schemas.openxmlformats.org/officeDocument/2006/relationships/slideLayout" Target="../slideLayouts/slideLayout237.xml"/><Relationship Id="rId6" Type="http://schemas.openxmlformats.org/officeDocument/2006/relationships/slideLayout" Target="../slideLayouts/slideLayout242.xml"/><Relationship Id="rId11" Type="http://schemas.openxmlformats.org/officeDocument/2006/relationships/slideLayout" Target="../slideLayouts/slideLayout247.xml"/><Relationship Id="rId5" Type="http://schemas.openxmlformats.org/officeDocument/2006/relationships/slideLayout" Target="../slideLayouts/slideLayout241.xml"/><Relationship Id="rId10" Type="http://schemas.openxmlformats.org/officeDocument/2006/relationships/slideLayout" Target="../slideLayouts/slideLayout246.xml"/><Relationship Id="rId4" Type="http://schemas.openxmlformats.org/officeDocument/2006/relationships/slideLayout" Target="../slideLayouts/slideLayout240.xml"/><Relationship Id="rId9" Type="http://schemas.openxmlformats.org/officeDocument/2006/relationships/slideLayout" Target="../slideLayouts/slideLayout245.xml"/><Relationship Id="rId14" Type="http://schemas.openxmlformats.org/officeDocument/2006/relationships/theme" Target="../theme/theme21.xml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7.xml"/><Relationship Id="rId13" Type="http://schemas.openxmlformats.org/officeDocument/2006/relationships/theme" Target="../theme/theme22.xml"/><Relationship Id="rId3" Type="http://schemas.openxmlformats.org/officeDocument/2006/relationships/slideLayout" Target="../slideLayouts/slideLayout252.xml"/><Relationship Id="rId7" Type="http://schemas.openxmlformats.org/officeDocument/2006/relationships/slideLayout" Target="../slideLayouts/slideLayout256.xml"/><Relationship Id="rId12" Type="http://schemas.openxmlformats.org/officeDocument/2006/relationships/slideLayout" Target="../slideLayouts/slideLayout261.xml"/><Relationship Id="rId2" Type="http://schemas.openxmlformats.org/officeDocument/2006/relationships/slideLayout" Target="../slideLayouts/slideLayout251.xml"/><Relationship Id="rId1" Type="http://schemas.openxmlformats.org/officeDocument/2006/relationships/slideLayout" Target="../slideLayouts/slideLayout250.xml"/><Relationship Id="rId6" Type="http://schemas.openxmlformats.org/officeDocument/2006/relationships/slideLayout" Target="../slideLayouts/slideLayout255.xml"/><Relationship Id="rId11" Type="http://schemas.openxmlformats.org/officeDocument/2006/relationships/slideLayout" Target="../slideLayouts/slideLayout260.xml"/><Relationship Id="rId5" Type="http://schemas.openxmlformats.org/officeDocument/2006/relationships/slideLayout" Target="../slideLayouts/slideLayout254.xml"/><Relationship Id="rId10" Type="http://schemas.openxmlformats.org/officeDocument/2006/relationships/slideLayout" Target="../slideLayouts/slideLayout259.xml"/><Relationship Id="rId4" Type="http://schemas.openxmlformats.org/officeDocument/2006/relationships/slideLayout" Target="../slideLayouts/slideLayout253.xml"/><Relationship Id="rId9" Type="http://schemas.openxmlformats.org/officeDocument/2006/relationships/slideLayout" Target="../slideLayouts/slideLayout258.xml"/></Relationships>
</file>

<file path=ppt/slideMasters/_rels/slideMaster2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9.xml"/><Relationship Id="rId13" Type="http://schemas.openxmlformats.org/officeDocument/2006/relationships/theme" Target="../theme/theme23.xml"/><Relationship Id="rId3" Type="http://schemas.openxmlformats.org/officeDocument/2006/relationships/slideLayout" Target="../slideLayouts/slideLayout264.xml"/><Relationship Id="rId7" Type="http://schemas.openxmlformats.org/officeDocument/2006/relationships/slideLayout" Target="../slideLayouts/slideLayout268.xml"/><Relationship Id="rId12" Type="http://schemas.openxmlformats.org/officeDocument/2006/relationships/slideLayout" Target="../slideLayouts/slideLayout273.xml"/><Relationship Id="rId2" Type="http://schemas.openxmlformats.org/officeDocument/2006/relationships/slideLayout" Target="../slideLayouts/slideLayout263.xml"/><Relationship Id="rId1" Type="http://schemas.openxmlformats.org/officeDocument/2006/relationships/slideLayout" Target="../slideLayouts/slideLayout262.xml"/><Relationship Id="rId6" Type="http://schemas.openxmlformats.org/officeDocument/2006/relationships/slideLayout" Target="../slideLayouts/slideLayout267.xml"/><Relationship Id="rId11" Type="http://schemas.openxmlformats.org/officeDocument/2006/relationships/slideLayout" Target="../slideLayouts/slideLayout272.xml"/><Relationship Id="rId5" Type="http://schemas.openxmlformats.org/officeDocument/2006/relationships/slideLayout" Target="../slideLayouts/slideLayout266.xml"/><Relationship Id="rId10" Type="http://schemas.openxmlformats.org/officeDocument/2006/relationships/slideLayout" Target="../slideLayouts/slideLayout271.xml"/><Relationship Id="rId4" Type="http://schemas.openxmlformats.org/officeDocument/2006/relationships/slideLayout" Target="../slideLayouts/slideLayout265.xml"/><Relationship Id="rId9" Type="http://schemas.openxmlformats.org/officeDocument/2006/relationships/slideLayout" Target="../slideLayouts/slideLayout270.xml"/></Relationships>
</file>

<file path=ppt/slideMasters/_rels/slideMaster2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1.xml"/><Relationship Id="rId13" Type="http://schemas.openxmlformats.org/officeDocument/2006/relationships/theme" Target="../theme/theme24.xml"/><Relationship Id="rId3" Type="http://schemas.openxmlformats.org/officeDocument/2006/relationships/slideLayout" Target="../slideLayouts/slideLayout276.xml"/><Relationship Id="rId7" Type="http://schemas.openxmlformats.org/officeDocument/2006/relationships/slideLayout" Target="../slideLayouts/slideLayout280.xml"/><Relationship Id="rId12" Type="http://schemas.openxmlformats.org/officeDocument/2006/relationships/slideLayout" Target="../slideLayouts/slideLayout285.xml"/><Relationship Id="rId2" Type="http://schemas.openxmlformats.org/officeDocument/2006/relationships/slideLayout" Target="../slideLayouts/slideLayout275.xml"/><Relationship Id="rId1" Type="http://schemas.openxmlformats.org/officeDocument/2006/relationships/slideLayout" Target="../slideLayouts/slideLayout274.xml"/><Relationship Id="rId6" Type="http://schemas.openxmlformats.org/officeDocument/2006/relationships/slideLayout" Target="../slideLayouts/slideLayout279.xml"/><Relationship Id="rId11" Type="http://schemas.openxmlformats.org/officeDocument/2006/relationships/slideLayout" Target="../slideLayouts/slideLayout284.xml"/><Relationship Id="rId5" Type="http://schemas.openxmlformats.org/officeDocument/2006/relationships/slideLayout" Target="../slideLayouts/slideLayout278.xml"/><Relationship Id="rId10" Type="http://schemas.openxmlformats.org/officeDocument/2006/relationships/slideLayout" Target="../slideLayouts/slideLayout283.xml"/><Relationship Id="rId4" Type="http://schemas.openxmlformats.org/officeDocument/2006/relationships/slideLayout" Target="../slideLayouts/slideLayout277.xml"/><Relationship Id="rId9" Type="http://schemas.openxmlformats.org/officeDocument/2006/relationships/slideLayout" Target="../slideLayouts/slideLayout28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31D1B612-01FF-4FE9-A953-3A231B4957E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3" r:id="rId1"/>
    <p:sldLayoutId id="2147492032" r:id="rId2"/>
    <p:sldLayoutId id="2147492033" r:id="rId3"/>
    <p:sldLayoutId id="2147492034" r:id="rId4"/>
    <p:sldLayoutId id="2147492035" r:id="rId5"/>
    <p:sldLayoutId id="2147492036" r:id="rId6"/>
    <p:sldLayoutId id="2147492037" r:id="rId7"/>
    <p:sldLayoutId id="2147492038" r:id="rId8"/>
    <p:sldLayoutId id="2147492039" r:id="rId9"/>
    <p:sldLayoutId id="2147492040" r:id="rId10"/>
    <p:sldLayoutId id="2147492041" r:id="rId11"/>
    <p:sldLayoutId id="214749204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7EB1F3C-4627-4E0E-AFA2-65A6002F51E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02" r:id="rId1"/>
    <p:sldLayoutId id="2147492130" r:id="rId2"/>
    <p:sldLayoutId id="2147492131" r:id="rId3"/>
    <p:sldLayoutId id="2147492132" r:id="rId4"/>
    <p:sldLayoutId id="2147492133" r:id="rId5"/>
    <p:sldLayoutId id="2147492134" r:id="rId6"/>
    <p:sldLayoutId id="2147492135" r:id="rId7"/>
    <p:sldLayoutId id="2147492136" r:id="rId8"/>
    <p:sldLayoutId id="2147492137" r:id="rId9"/>
    <p:sldLayoutId id="2147492138" r:id="rId10"/>
    <p:sldLayoutId id="2147492139" r:id="rId11"/>
    <p:sldLayoutId id="214749214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77C973E9-D4D2-433C-B697-B69FA32A4B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03" r:id="rId1"/>
    <p:sldLayoutId id="2147492304" r:id="rId2"/>
    <p:sldLayoutId id="2147492305" r:id="rId3"/>
    <p:sldLayoutId id="2147492306" r:id="rId4"/>
    <p:sldLayoutId id="2147492307" r:id="rId5"/>
    <p:sldLayoutId id="2147492308" r:id="rId6"/>
    <p:sldLayoutId id="2147492309" r:id="rId7"/>
    <p:sldLayoutId id="2147492310" r:id="rId8"/>
    <p:sldLayoutId id="2147492311" r:id="rId9"/>
    <p:sldLayoutId id="2147492312" r:id="rId10"/>
    <p:sldLayoutId id="21474923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0431343B-FDE1-4C3F-BE8E-40D042983B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14" r:id="rId1"/>
    <p:sldLayoutId id="2147492315" r:id="rId2"/>
    <p:sldLayoutId id="2147492316" r:id="rId3"/>
    <p:sldLayoutId id="2147492317" r:id="rId4"/>
    <p:sldLayoutId id="2147492318" r:id="rId5"/>
    <p:sldLayoutId id="2147492319" r:id="rId6"/>
    <p:sldLayoutId id="2147492320" r:id="rId7"/>
    <p:sldLayoutId id="2147492321" r:id="rId8"/>
    <p:sldLayoutId id="2147492322" r:id="rId9"/>
    <p:sldLayoutId id="2147492323" r:id="rId10"/>
    <p:sldLayoutId id="214749232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FF0C64C-169A-4966-97C7-614CCDB72A8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25" r:id="rId1"/>
    <p:sldLayoutId id="2147492326" r:id="rId2"/>
    <p:sldLayoutId id="2147492327" r:id="rId3"/>
    <p:sldLayoutId id="2147492328" r:id="rId4"/>
    <p:sldLayoutId id="2147492329" r:id="rId5"/>
    <p:sldLayoutId id="2147492330" r:id="rId6"/>
    <p:sldLayoutId id="2147492331" r:id="rId7"/>
    <p:sldLayoutId id="2147492332" r:id="rId8"/>
    <p:sldLayoutId id="2147492333" r:id="rId9"/>
    <p:sldLayoutId id="2147492334" r:id="rId10"/>
    <p:sldLayoutId id="21474923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F6A17C73-6C68-48A7-83CF-8B811BE9AE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36" r:id="rId1"/>
    <p:sldLayoutId id="2147492141" r:id="rId2"/>
    <p:sldLayoutId id="2147492142" r:id="rId3"/>
    <p:sldLayoutId id="2147492143" r:id="rId4"/>
    <p:sldLayoutId id="2147492144" r:id="rId5"/>
    <p:sldLayoutId id="2147492145" r:id="rId6"/>
    <p:sldLayoutId id="2147492146" r:id="rId7"/>
    <p:sldLayoutId id="2147492147" r:id="rId8"/>
    <p:sldLayoutId id="2147492148" r:id="rId9"/>
    <p:sldLayoutId id="2147492149" r:id="rId10"/>
    <p:sldLayoutId id="2147492150" r:id="rId11"/>
    <p:sldLayoutId id="214749215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49273DC-8390-4E97-9E2E-5436267476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37" r:id="rId1"/>
    <p:sldLayoutId id="2147492152" r:id="rId2"/>
    <p:sldLayoutId id="2147492153" r:id="rId3"/>
    <p:sldLayoutId id="2147492154" r:id="rId4"/>
    <p:sldLayoutId id="2147492155" r:id="rId5"/>
    <p:sldLayoutId id="2147492156" r:id="rId6"/>
    <p:sldLayoutId id="2147492157" r:id="rId7"/>
    <p:sldLayoutId id="2147492158" r:id="rId8"/>
    <p:sldLayoutId id="2147492159" r:id="rId9"/>
    <p:sldLayoutId id="2147492160" r:id="rId10"/>
    <p:sldLayoutId id="2147492161" r:id="rId11"/>
    <p:sldLayoutId id="214749216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781B53C-6583-4C5D-8F56-6135E7334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38" r:id="rId1"/>
    <p:sldLayoutId id="2147492163" r:id="rId2"/>
    <p:sldLayoutId id="2147492164" r:id="rId3"/>
    <p:sldLayoutId id="2147492165" r:id="rId4"/>
    <p:sldLayoutId id="2147492166" r:id="rId5"/>
    <p:sldLayoutId id="2147492167" r:id="rId6"/>
    <p:sldLayoutId id="2147492168" r:id="rId7"/>
    <p:sldLayoutId id="2147492169" r:id="rId8"/>
    <p:sldLayoutId id="2147492170" r:id="rId9"/>
    <p:sldLayoutId id="2147492171" r:id="rId10"/>
    <p:sldLayoutId id="2147492172" r:id="rId11"/>
    <p:sldLayoutId id="214749217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2767D6D-80E1-4F59-92A0-B5EC891449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39" r:id="rId1"/>
    <p:sldLayoutId id="2147492174" r:id="rId2"/>
    <p:sldLayoutId id="2147492175" r:id="rId3"/>
    <p:sldLayoutId id="2147492176" r:id="rId4"/>
    <p:sldLayoutId id="2147492177" r:id="rId5"/>
    <p:sldLayoutId id="2147492178" r:id="rId6"/>
    <p:sldLayoutId id="2147492179" r:id="rId7"/>
    <p:sldLayoutId id="2147492180" r:id="rId8"/>
    <p:sldLayoutId id="2147492181" r:id="rId9"/>
    <p:sldLayoutId id="2147492182" r:id="rId10"/>
    <p:sldLayoutId id="2147492183" r:id="rId11"/>
    <p:sldLayoutId id="214749218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C90C213-256C-49CE-8EF8-E9F37C75F88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0" r:id="rId1"/>
    <p:sldLayoutId id="2147492185" r:id="rId2"/>
    <p:sldLayoutId id="2147492186" r:id="rId3"/>
    <p:sldLayoutId id="2147492187" r:id="rId4"/>
    <p:sldLayoutId id="2147492188" r:id="rId5"/>
    <p:sldLayoutId id="2147492189" r:id="rId6"/>
    <p:sldLayoutId id="2147492190" r:id="rId7"/>
    <p:sldLayoutId id="2147492191" r:id="rId8"/>
    <p:sldLayoutId id="2147492192" r:id="rId9"/>
    <p:sldLayoutId id="2147492193" r:id="rId10"/>
    <p:sldLayoutId id="2147492194" r:id="rId11"/>
    <p:sldLayoutId id="214749219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253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254706A-2E58-4B9E-977E-5B02B35606B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4" r:id="rId1"/>
    <p:sldLayoutId id="2147492226" r:id="rId2"/>
    <p:sldLayoutId id="2147492227" r:id="rId3"/>
    <p:sldLayoutId id="2147492228" r:id="rId4"/>
    <p:sldLayoutId id="2147492229" r:id="rId5"/>
    <p:sldLayoutId id="2147492230" r:id="rId6"/>
    <p:sldLayoutId id="2147492231" r:id="rId7"/>
    <p:sldLayoutId id="2147492232" r:id="rId8"/>
    <p:sldLayoutId id="2147492233" r:id="rId9"/>
    <p:sldLayoutId id="2147492234" r:id="rId10"/>
    <p:sldLayoutId id="2147492235" r:id="rId11"/>
    <p:sldLayoutId id="214749223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3010CB-B3C3-4D92-9D2C-28ACC9E074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4" r:id="rId1"/>
    <p:sldLayoutId id="2147492043" r:id="rId2"/>
    <p:sldLayoutId id="2147492044" r:id="rId3"/>
    <p:sldLayoutId id="2147492045" r:id="rId4"/>
    <p:sldLayoutId id="2147492046" r:id="rId5"/>
    <p:sldLayoutId id="2147492047" r:id="rId6"/>
    <p:sldLayoutId id="2147492048" r:id="rId7"/>
    <p:sldLayoutId id="2147492049" r:id="rId8"/>
    <p:sldLayoutId id="2147492050" r:id="rId9"/>
    <p:sldLayoutId id="2147492051" r:id="rId10"/>
    <p:sldLayoutId id="2147492052" r:id="rId11"/>
    <p:sldLayoutId id="2147492053" r:id="rId12"/>
    <p:sldLayoutId id="2147492054" r:id="rId13"/>
    <p:sldLayoutId id="2147492055" r:id="rId14"/>
    <p:sldLayoutId id="2147492056" r:id="rId15"/>
    <p:sldLayoutId id="2147492057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356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B75D0A4-86C8-461A-A355-67FD14664B3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5" r:id="rId1"/>
    <p:sldLayoutId id="2147492237" r:id="rId2"/>
    <p:sldLayoutId id="2147492238" r:id="rId3"/>
    <p:sldLayoutId id="2147492239" r:id="rId4"/>
    <p:sldLayoutId id="2147492240" r:id="rId5"/>
    <p:sldLayoutId id="2147492241" r:id="rId6"/>
    <p:sldLayoutId id="2147492242" r:id="rId7"/>
    <p:sldLayoutId id="2147492243" r:id="rId8"/>
    <p:sldLayoutId id="2147492244" r:id="rId9"/>
    <p:sldLayoutId id="2147492245" r:id="rId10"/>
    <p:sldLayoutId id="2147492246" r:id="rId11"/>
    <p:sldLayoutId id="2147492247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ChangeArrowheads="1"/>
          </p:cNvSpPr>
          <p:nvPr userDrawn="1"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79" name="Rectangle 3"/>
          <p:cNvSpPr>
            <a:spLocks noChangeArrowheads="1"/>
          </p:cNvSpPr>
          <p:nvPr userDrawn="1"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0" name="Rectangle 4"/>
          <p:cNvSpPr>
            <a:spLocks noChangeArrowheads="1"/>
          </p:cNvSpPr>
          <p:nvPr userDrawn="1"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1" name="Rectangle 5"/>
          <p:cNvSpPr>
            <a:spLocks noChangeArrowheads="1"/>
          </p:cNvSpPr>
          <p:nvPr userDrawn="1"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2" name="Rectangle 6"/>
          <p:cNvSpPr>
            <a:spLocks noChangeArrowheads="1"/>
          </p:cNvSpPr>
          <p:nvPr userDrawn="1"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3" name="Rectangle 7"/>
          <p:cNvSpPr>
            <a:spLocks noChangeArrowheads="1"/>
          </p:cNvSpPr>
          <p:nvPr userDrawn="1"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4" name="Rectangle 8"/>
          <p:cNvSpPr>
            <a:spLocks noChangeArrowheads="1"/>
          </p:cNvSpPr>
          <p:nvPr userDrawn="1"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45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916C3F5-44EA-49BB-9D54-8D95207AE6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6" r:id="rId1"/>
    <p:sldLayoutId id="2147492248" r:id="rId2"/>
    <p:sldLayoutId id="2147492249" r:id="rId3"/>
    <p:sldLayoutId id="2147492250" r:id="rId4"/>
    <p:sldLayoutId id="2147492251" r:id="rId5"/>
    <p:sldLayoutId id="2147492252" r:id="rId6"/>
    <p:sldLayoutId id="2147492253" r:id="rId7"/>
    <p:sldLayoutId id="2147492254" r:id="rId8"/>
    <p:sldLayoutId id="2147492255" r:id="rId9"/>
    <p:sldLayoutId id="2147492256" r:id="rId10"/>
    <p:sldLayoutId id="2147492257" r:id="rId11"/>
    <p:sldLayoutId id="2147492258" r:id="rId12"/>
    <p:sldLayoutId id="2147492259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15365C8-57D7-4817-91C8-F8FCDEDB840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7" r:id="rId1"/>
    <p:sldLayoutId id="2147492260" r:id="rId2"/>
    <p:sldLayoutId id="2147492261" r:id="rId3"/>
    <p:sldLayoutId id="2147492262" r:id="rId4"/>
    <p:sldLayoutId id="2147492263" r:id="rId5"/>
    <p:sldLayoutId id="2147492264" r:id="rId6"/>
    <p:sldLayoutId id="2147492265" r:id="rId7"/>
    <p:sldLayoutId id="2147492266" r:id="rId8"/>
    <p:sldLayoutId id="2147492267" r:id="rId9"/>
    <p:sldLayoutId id="2147492268" r:id="rId10"/>
    <p:sldLayoutId id="2147492269" r:id="rId11"/>
    <p:sldLayoutId id="214749227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42DF00D-4095-4282-9731-9039A2761C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8" r:id="rId1"/>
    <p:sldLayoutId id="2147492271" r:id="rId2"/>
    <p:sldLayoutId id="2147492272" r:id="rId3"/>
    <p:sldLayoutId id="2147492273" r:id="rId4"/>
    <p:sldLayoutId id="2147492274" r:id="rId5"/>
    <p:sldLayoutId id="2147492275" r:id="rId6"/>
    <p:sldLayoutId id="2147492276" r:id="rId7"/>
    <p:sldLayoutId id="2147492277" r:id="rId8"/>
    <p:sldLayoutId id="2147492278" r:id="rId9"/>
    <p:sldLayoutId id="2147492279" r:id="rId10"/>
    <p:sldLayoutId id="2147492280" r:id="rId11"/>
    <p:sldLayoutId id="214749228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76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76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670AFC6-0161-4F75-A14E-51F8A648B3F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49" r:id="rId1"/>
    <p:sldLayoutId id="2147492282" r:id="rId2"/>
    <p:sldLayoutId id="2147492283" r:id="rId3"/>
    <p:sldLayoutId id="2147492284" r:id="rId4"/>
    <p:sldLayoutId id="2147492285" r:id="rId5"/>
    <p:sldLayoutId id="2147492286" r:id="rId6"/>
    <p:sldLayoutId id="2147492287" r:id="rId7"/>
    <p:sldLayoutId id="2147492288" r:id="rId8"/>
    <p:sldLayoutId id="2147492289" r:id="rId9"/>
    <p:sldLayoutId id="2147492290" r:id="rId10"/>
    <p:sldLayoutId id="2147492291" r:id="rId11"/>
    <p:sldLayoutId id="214749229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DC75659-6F24-4D34-BAF3-B54F7DF927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5" r:id="rId1"/>
    <p:sldLayoutId id="2147492058" r:id="rId2"/>
    <p:sldLayoutId id="2147492059" r:id="rId3"/>
    <p:sldLayoutId id="2147492060" r:id="rId4"/>
    <p:sldLayoutId id="2147492061" r:id="rId5"/>
    <p:sldLayoutId id="2147492062" r:id="rId6"/>
    <p:sldLayoutId id="2147492063" r:id="rId7"/>
    <p:sldLayoutId id="2147492064" r:id="rId8"/>
    <p:sldLayoutId id="2147492065" r:id="rId9"/>
    <p:sldLayoutId id="2147492066" r:id="rId10"/>
    <p:sldLayoutId id="214749206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A66BF77F-1413-459E-B296-D17710C2BCC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6" r:id="rId1"/>
    <p:sldLayoutId id="2147492068" r:id="rId2"/>
    <p:sldLayoutId id="2147492069" r:id="rId3"/>
    <p:sldLayoutId id="2147492070" r:id="rId4"/>
    <p:sldLayoutId id="2147492071" r:id="rId5"/>
    <p:sldLayoutId id="2147492072" r:id="rId6"/>
    <p:sldLayoutId id="2147492073" r:id="rId7"/>
    <p:sldLayoutId id="2147492074" r:id="rId8"/>
    <p:sldLayoutId id="2147492075" r:id="rId9"/>
    <p:sldLayoutId id="2147492076" r:id="rId10"/>
    <p:sldLayoutId id="214749207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F1E81BB-ACCC-46E4-9AB1-33192D8DAB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7" r:id="rId1"/>
    <p:sldLayoutId id="2147492078" r:id="rId2"/>
    <p:sldLayoutId id="2147492079" r:id="rId3"/>
    <p:sldLayoutId id="2147492080" r:id="rId4"/>
    <p:sldLayoutId id="2147492081" r:id="rId5"/>
    <p:sldLayoutId id="2147492082" r:id="rId6"/>
    <p:sldLayoutId id="2147492083" r:id="rId7"/>
    <p:sldLayoutId id="2147492084" r:id="rId8"/>
    <p:sldLayoutId id="2147492085" r:id="rId9"/>
    <p:sldLayoutId id="2147492086" r:id="rId10"/>
    <p:sldLayoutId id="2147492087" r:id="rId11"/>
    <p:sldLayoutId id="2147492088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C47DEC04-F0BF-48AF-A867-3E9CD8E67BC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8" r:id="rId1"/>
    <p:sldLayoutId id="2147492089" r:id="rId2"/>
    <p:sldLayoutId id="2147492090" r:id="rId3"/>
    <p:sldLayoutId id="2147492091" r:id="rId4"/>
    <p:sldLayoutId id="2147492092" r:id="rId5"/>
    <p:sldLayoutId id="2147492093" r:id="rId6"/>
    <p:sldLayoutId id="2147492094" r:id="rId7"/>
    <p:sldLayoutId id="2147492095" r:id="rId8"/>
    <p:sldLayoutId id="2147492096" r:id="rId9"/>
    <p:sldLayoutId id="2147492097" r:id="rId10"/>
    <p:sldLayoutId id="214749209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6D28DC89-5FE1-48F7-84A6-AD21A4149C5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299" r:id="rId1"/>
    <p:sldLayoutId id="2147492099" r:id="rId2"/>
    <p:sldLayoutId id="2147492100" r:id="rId3"/>
    <p:sldLayoutId id="2147492101" r:id="rId4"/>
    <p:sldLayoutId id="2147492102" r:id="rId5"/>
    <p:sldLayoutId id="2147492103" r:id="rId6"/>
    <p:sldLayoutId id="2147492104" r:id="rId7"/>
    <p:sldLayoutId id="2147492105" r:id="rId8"/>
    <p:sldLayoutId id="2147492106" r:id="rId9"/>
    <p:sldLayoutId id="2147492107" r:id="rId10"/>
    <p:sldLayoutId id="2147492108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690B454-B231-488A-8A0E-E84FF0CE5DF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00" r:id="rId1"/>
    <p:sldLayoutId id="2147492109" r:id="rId2"/>
    <p:sldLayoutId id="2147492110" r:id="rId3"/>
    <p:sldLayoutId id="2147492111" r:id="rId4"/>
    <p:sldLayoutId id="2147492112" r:id="rId5"/>
    <p:sldLayoutId id="2147492113" r:id="rId6"/>
    <p:sldLayoutId id="2147492114" r:id="rId7"/>
    <p:sldLayoutId id="2147492115" r:id="rId8"/>
    <p:sldLayoutId id="2147492116" r:id="rId9"/>
    <p:sldLayoutId id="2147492117" r:id="rId10"/>
    <p:sldLayoutId id="2147492118" r:id="rId11"/>
    <p:sldLayoutId id="2147492119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972126E1-6B2C-4A5A-8E5C-55AB07E6DD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2301" r:id="rId1"/>
    <p:sldLayoutId id="2147492120" r:id="rId2"/>
    <p:sldLayoutId id="2147492121" r:id="rId3"/>
    <p:sldLayoutId id="2147492122" r:id="rId4"/>
    <p:sldLayoutId id="2147492123" r:id="rId5"/>
    <p:sldLayoutId id="2147492124" r:id="rId6"/>
    <p:sldLayoutId id="2147492125" r:id="rId7"/>
    <p:sldLayoutId id="2147492126" r:id="rId8"/>
    <p:sldLayoutId id="2147492127" r:id="rId9"/>
    <p:sldLayoutId id="2147492128" r:id="rId10"/>
    <p:sldLayoutId id="21474921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6"/>
          <p:cNvSpPr txBox="1">
            <a:spLocks noChangeArrowheads="1"/>
          </p:cNvSpPr>
          <p:nvPr/>
        </p:nvSpPr>
        <p:spPr bwMode="auto">
          <a:xfrm>
            <a:off x="449263" y="1052513"/>
            <a:ext cx="8101012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第十五课 养生的智慧（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1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288" y="1773238"/>
            <a:ext cx="8929687" cy="35274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en-US" b="1" smtClean="0"/>
              <a:t>外面下雨了，他</a:t>
            </a:r>
            <a:r>
              <a:rPr lang="zh-CN" altLang="en-US" b="1" smtClean="0">
                <a:solidFill>
                  <a:srgbClr val="FF0000"/>
                </a:solidFill>
              </a:rPr>
              <a:t>不见得</a:t>
            </a:r>
            <a:r>
              <a:rPr lang="zh-CN" altLang="en-US" b="1" smtClean="0"/>
              <a:t>能来了。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——</a:t>
            </a:r>
            <a:r>
              <a:rPr lang="zh-CN" altLang="en-US" b="1" smtClean="0"/>
              <a:t>你说有钱就一定幸福吗？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    </a:t>
            </a:r>
            <a:r>
              <a:rPr lang="en-US" altLang="zh-CN" b="1" smtClean="0"/>
              <a:t>——</a:t>
            </a:r>
            <a:r>
              <a:rPr lang="zh-CN" altLang="en-US" b="1" smtClean="0"/>
              <a:t>（我看）</a:t>
            </a:r>
            <a:r>
              <a:rPr lang="zh-CN" altLang="en-US" b="1" smtClean="0">
                <a:solidFill>
                  <a:srgbClr val="FF0000"/>
                </a:solidFill>
              </a:rPr>
              <a:t>不见得</a:t>
            </a:r>
            <a:r>
              <a:rPr lang="zh-CN" altLang="en-US" b="1" smtClean="0"/>
              <a:t>。</a:t>
            </a:r>
          </a:p>
        </p:txBody>
      </p:sp>
      <p:sp>
        <p:nvSpPr>
          <p:cNvPr id="10342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语法（二）：不见得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104451" name="内容占位符 2"/>
          <p:cNvSpPr>
            <a:spLocks noGrp="1"/>
          </p:cNvSpPr>
          <p:nvPr>
            <p:ph idx="1"/>
          </p:nvPr>
        </p:nvSpPr>
        <p:spPr>
          <a:xfrm>
            <a:off x="179388" y="1357313"/>
            <a:ext cx="8964612" cy="53117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◇ 用“不见得”完成对话：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en-US" sz="2800" b="1" smtClean="0"/>
              <a:t>． </a:t>
            </a:r>
            <a:r>
              <a:rPr lang="en-US" altLang="zh-CN" sz="2800" b="1" smtClean="0"/>
              <a:t>A</a:t>
            </a:r>
            <a:r>
              <a:rPr lang="zh-CN" altLang="en-US" sz="2800" b="1" smtClean="0"/>
              <a:t>：他说的是标准的普通话吗？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，有可能带点儿口音。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 A</a:t>
            </a:r>
            <a:r>
              <a:rPr lang="zh-CN" altLang="en-US" sz="2800" b="1" smtClean="0"/>
              <a:t>：唉，又失败了！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：中国有句俗话，叫做“失败是成功之母”，所以有时候，</a:t>
            </a:r>
            <a:r>
              <a:rPr lang="en-US" altLang="zh-CN" sz="2800" b="1" smtClean="0"/>
              <a:t> 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 A</a:t>
            </a:r>
            <a:r>
              <a:rPr lang="zh-CN" altLang="en-US" sz="2800" b="1" smtClean="0"/>
              <a:t>：你说他会把钱借给我吗？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en-US" sz="2800" b="1" smtClean="0"/>
              <a:t>：他那么小气，我看</a:t>
            </a:r>
            <a:r>
              <a:rPr lang="en-US" altLang="zh-CN" sz="2800" b="1" smtClean="0"/>
              <a:t>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en-US" sz="2800" b="1" smtClean="0"/>
              <a:t>．</a:t>
            </a:r>
            <a:r>
              <a:rPr lang="en-US" altLang="zh-CN" sz="2800" b="1" smtClean="0"/>
              <a:t> A:</a:t>
            </a:r>
            <a:r>
              <a:rPr lang="zh-CN" altLang="en-US" sz="2800" b="1" smtClean="0"/>
              <a:t>他肯定会同意的。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258888" y="2390775"/>
            <a:ext cx="4214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/>
              <a:t>他说的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/>
              <a:t>是标准的普通话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714500" y="3873500"/>
            <a:ext cx="285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/>
              <a:t>失败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/>
              <a:t>是坏事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356100" y="4840288"/>
            <a:ext cx="3357563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/>
              <a:t>他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/>
              <a:t>会把钱借给你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758950" y="5876925"/>
            <a:ext cx="37147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en-US" altLang="zh-CN" sz="2400" b="1"/>
              <a:t>//</a:t>
            </a:r>
            <a:r>
              <a:rPr lang="zh-CN" altLang="en-US" sz="2400" b="1"/>
              <a:t>他</a:t>
            </a:r>
            <a:r>
              <a:rPr lang="zh-CN" altLang="en-US" sz="2400" b="1">
                <a:solidFill>
                  <a:srgbClr val="FF0000"/>
                </a:solidFill>
              </a:rPr>
              <a:t>不见得</a:t>
            </a:r>
            <a:r>
              <a:rPr lang="zh-CN" altLang="en-US" sz="2400" b="1"/>
              <a:t>会同意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950" y="1557338"/>
            <a:ext cx="9036050" cy="3527425"/>
          </a:xfrm>
        </p:spPr>
        <p:txBody>
          <a:bodyPr>
            <a:normAutofit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“不见得”表示一种主观的估计。如果表示事实还没确定，要用“不一定”。如：</a:t>
            </a:r>
          </a:p>
          <a:p>
            <a:pPr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）事情的结果还</a:t>
            </a:r>
            <a:r>
              <a:rPr lang="zh-CN" altLang="en-US" b="1" dirty="0" smtClean="0">
                <a:solidFill>
                  <a:srgbClr val="FF0000"/>
                </a:solidFill>
              </a:rPr>
              <a:t>不一定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）他</a:t>
            </a:r>
            <a:r>
              <a:rPr lang="zh-CN" altLang="en-US" b="1" dirty="0" smtClean="0">
                <a:solidFill>
                  <a:srgbClr val="FF0000"/>
                </a:solidFill>
              </a:rPr>
              <a:t>不一定</a:t>
            </a:r>
            <a:r>
              <a:rPr lang="zh-CN" altLang="en-US" b="1" dirty="0" smtClean="0"/>
              <a:t>什么时候回来。</a:t>
            </a:r>
          </a:p>
        </p:txBody>
      </p:sp>
      <p:sp>
        <p:nvSpPr>
          <p:cNvPr id="105475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语法（二）：不见得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不一定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不见得</a:t>
            </a:r>
            <a:endParaRPr lang="en-US" altLang="zh-CN" sz="4000" smtClean="0">
              <a:solidFill>
                <a:schemeClr val="tx1"/>
              </a:solidFill>
            </a:endParaRPr>
          </a:p>
        </p:txBody>
      </p:sp>
      <p:sp>
        <p:nvSpPr>
          <p:cNvPr id="106499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893175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09600" indent="-609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考试（      ）在哪天举行，还没确定下来呢。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楷体_GB2312" pitchFamily="49" charset="-122"/>
              </a:rPr>
              <a:t>我看他今天（              ）能参加我们的晚会。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979613" y="1844675"/>
            <a:ext cx="18748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不一定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48038" y="2373313"/>
            <a:ext cx="1728787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0000FF"/>
                </a:solidFill>
              </a:rPr>
              <a:t>不一定</a:t>
            </a:r>
            <a:r>
              <a:rPr lang="en-US" altLang="zh-CN" sz="2400" b="1">
                <a:solidFill>
                  <a:srgbClr val="0000FF"/>
                </a:solidFill>
              </a:rPr>
              <a:t>//</a:t>
            </a:r>
            <a:r>
              <a:rPr lang="zh-CN" altLang="en-US" sz="2400" b="1">
                <a:solidFill>
                  <a:srgbClr val="0000FF"/>
                </a:solidFill>
              </a:rPr>
              <a:t>不见得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566863"/>
            <a:ext cx="8824913" cy="1717675"/>
          </a:xfrm>
        </p:spPr>
        <p:txBody>
          <a:bodyPr/>
          <a:lstStyle/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这次考试很难，考完以后他担心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得要命</a:t>
            </a:r>
            <a:r>
              <a:rPr lang="zh-CN" altLang="en-US" sz="2800" b="1" dirty="0" smtClean="0"/>
              <a:t>。</a:t>
            </a:r>
          </a:p>
          <a:p>
            <a:pPr marL="514350" indent="-514350">
              <a:buFont typeface="Wingdings" pitchFamily="2" charset="2"/>
              <a:buAutoNum type="arabicPeriod"/>
              <a:defRPr/>
            </a:pPr>
            <a:r>
              <a:rPr lang="zh-CN" altLang="en-US" sz="2800" b="1" dirty="0" smtClean="0"/>
              <a:t>我累</a:t>
            </a:r>
            <a:r>
              <a:rPr lang="zh-CN" altLang="en-US" sz="2800" b="1" dirty="0" smtClean="0">
                <a:solidFill>
                  <a:srgbClr val="FF0000"/>
                </a:solidFill>
              </a:rPr>
              <a:t>得要命</a:t>
            </a:r>
            <a:r>
              <a:rPr lang="zh-CN" altLang="en-US" sz="2800" b="1" dirty="0" smtClean="0"/>
              <a:t>，实在坚持不下去了。</a:t>
            </a:r>
          </a:p>
          <a:p>
            <a:pPr marL="0" indent="0">
              <a:buFont typeface="Wingdings" pitchFamily="2" charset="2"/>
              <a:buNone/>
              <a:defRPr/>
            </a:pPr>
            <a:endParaRPr lang="en-US" altLang="zh-CN" sz="2800" b="1" dirty="0" smtClean="0">
              <a:solidFill>
                <a:srgbClr val="FF0000"/>
              </a:solidFill>
            </a:endParaRPr>
          </a:p>
        </p:txBody>
      </p:sp>
      <p:sp>
        <p:nvSpPr>
          <p:cNvPr id="10752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语法（三）：</a:t>
            </a:r>
            <a:r>
              <a:rPr lang="en-US" altLang="zh-CN" smtClean="0"/>
              <a:t>……</a:t>
            </a:r>
            <a:r>
              <a:rPr lang="zh-CN" altLang="en-US" smtClean="0"/>
              <a:t>得要命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195513" y="4292600"/>
            <a:ext cx="3455987" cy="646113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600"/>
              <a:t>形、动</a:t>
            </a:r>
            <a:r>
              <a:rPr lang="en-US" altLang="zh-CN" sz="3600"/>
              <a:t>+</a:t>
            </a:r>
            <a:r>
              <a:rPr lang="zh-CN" altLang="en-US" sz="3600"/>
              <a:t>得要命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108547" name="内容占位符 2"/>
          <p:cNvSpPr>
            <a:spLocks noGrp="1"/>
          </p:cNvSpPr>
          <p:nvPr>
            <p:ph idx="1"/>
          </p:nvPr>
        </p:nvSpPr>
        <p:spPr>
          <a:xfrm>
            <a:off x="323850" y="1341438"/>
            <a:ext cx="8820150" cy="52006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r>
              <a:rPr lang="zh-CN" altLang="en-US" sz="2800" b="1" smtClean="0"/>
              <a:t> ◇ 用“</a:t>
            </a:r>
            <a:r>
              <a:rPr lang="en-US" altLang="zh-CN" sz="2800" b="1" smtClean="0"/>
              <a:t>……</a:t>
            </a:r>
            <a:r>
              <a:rPr lang="zh-CN" altLang="en-US" sz="2800" b="1" smtClean="0"/>
              <a:t>（得）要命”完成句子或对话：</a:t>
            </a: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1.</a:t>
            </a:r>
            <a:r>
              <a:rPr lang="zh-CN" altLang="en-US" sz="2800" b="1" smtClean="0"/>
              <a:t>安娜把护照丢了，</a:t>
            </a:r>
            <a:r>
              <a:rPr lang="en-US" altLang="zh-CN" sz="2800" b="1" smtClean="0"/>
              <a:t>____________________</a:t>
            </a:r>
            <a:r>
              <a:rPr lang="zh-CN" altLang="en-US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2.A</a:t>
            </a:r>
            <a:r>
              <a:rPr lang="zh-CN" altLang="en-US" sz="2800" b="1" smtClean="0"/>
              <a:t>：今天我们去爬山吧。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___________________</a:t>
            </a:r>
            <a:r>
              <a:rPr lang="zh-CN" altLang="en-US" sz="2800" b="1" smtClean="0"/>
              <a:t>，今天就别去了。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3.A</a:t>
            </a:r>
            <a:r>
              <a:rPr lang="zh-CN" altLang="en-US" sz="2800" b="1" smtClean="0"/>
              <a:t>：听说好多商场正在打折，我们去看看吧。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：马上就要考试了，</a:t>
            </a:r>
            <a:r>
              <a:rPr lang="en-US" altLang="zh-CN" sz="2800" b="1" smtClean="0"/>
              <a:t>_____________</a:t>
            </a:r>
            <a:r>
              <a:rPr lang="zh-CN" altLang="en-US" sz="2800" b="1" smtClean="0"/>
              <a:t>，哪有时间去！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4.A</a:t>
            </a:r>
            <a:r>
              <a:rPr lang="zh-CN" altLang="en-US" sz="2800" b="1" smtClean="0"/>
              <a:t>：听说他跟女朋友分手了。</a:t>
            </a:r>
          </a:p>
          <a:p>
            <a:pPr marL="0" indent="0">
              <a:buFont typeface="Wingdings" pitchFamily="2" charset="2"/>
              <a:buNone/>
            </a:pPr>
            <a:r>
              <a:rPr lang="zh-CN" altLang="en-US" sz="2800" b="1" smtClean="0"/>
              <a:t>   </a:t>
            </a:r>
            <a:r>
              <a:rPr lang="en-US" altLang="zh-CN" sz="2800" b="1" smtClean="0"/>
              <a:t>B</a:t>
            </a:r>
            <a:r>
              <a:rPr lang="zh-CN" altLang="en-US" sz="2800" b="1" smtClean="0"/>
              <a:t>：</a:t>
            </a:r>
            <a:r>
              <a:rPr lang="en-US" altLang="zh-CN" sz="2800" b="1" smtClean="0"/>
              <a:t>______________</a:t>
            </a:r>
            <a:r>
              <a:rPr lang="zh-CN" altLang="en-US" sz="2800" b="1" smtClean="0"/>
              <a:t>，你快去安慰他一下吧。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108548" name="TextBox 5"/>
          <p:cNvSpPr txBox="1">
            <a:spLocks noChangeArrowheads="1"/>
          </p:cNvSpPr>
          <p:nvPr/>
        </p:nvSpPr>
        <p:spPr bwMode="auto">
          <a:xfrm>
            <a:off x="928688" y="2143125"/>
            <a:ext cx="2286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08549" name="TextBox 9"/>
          <p:cNvSpPr txBox="1">
            <a:spLocks noChangeArrowheads="1"/>
          </p:cNvSpPr>
          <p:nvPr/>
        </p:nvSpPr>
        <p:spPr bwMode="auto">
          <a:xfrm>
            <a:off x="1214438" y="4429125"/>
            <a:ext cx="24288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08550" name="TextBox 12"/>
          <p:cNvSpPr txBox="1">
            <a:spLocks noChangeArrowheads="1"/>
          </p:cNvSpPr>
          <p:nvPr/>
        </p:nvSpPr>
        <p:spPr bwMode="auto">
          <a:xfrm>
            <a:off x="1500188" y="5000625"/>
            <a:ext cx="2714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235450" y="2257425"/>
            <a:ext cx="28575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急</a:t>
            </a:r>
            <a:r>
              <a:rPr lang="zh-CN" altLang="en-US" sz="2800" b="1">
                <a:solidFill>
                  <a:srgbClr val="FF0000"/>
                </a:solidFill>
              </a:rPr>
              <a:t>得要命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92275" y="3338513"/>
            <a:ext cx="307181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我累</a:t>
            </a:r>
            <a:r>
              <a:rPr lang="zh-CN" altLang="en-US" sz="2800" b="1">
                <a:solidFill>
                  <a:srgbClr val="FF0000"/>
                </a:solidFill>
              </a:rPr>
              <a:t>得要命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4284663" y="4346575"/>
            <a:ext cx="32861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我忙</a:t>
            </a:r>
            <a:r>
              <a:rPr lang="zh-CN" altLang="en-US" sz="2800" b="1">
                <a:solidFill>
                  <a:srgbClr val="FF0000"/>
                </a:solidFill>
              </a:rPr>
              <a:t>得要命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403350" y="5786438"/>
            <a:ext cx="34290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他伤心</a:t>
            </a:r>
            <a:r>
              <a:rPr lang="zh-CN" altLang="en-US" sz="2800" b="1">
                <a:solidFill>
                  <a:srgbClr val="FF0000"/>
                </a:solidFill>
              </a:rPr>
              <a:t>得要命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2075" y="936228"/>
            <a:ext cx="9145588" cy="36449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itchFamily="2" charset="2"/>
              <a:buChar char="Ø"/>
            </a:pPr>
            <a:r>
              <a:rPr lang="zh-CN" altLang="en-US" sz="3000" b="1" smtClean="0"/>
              <a:t>地球上哪里最适合人类生存？为什么？</a:t>
            </a:r>
            <a:endParaRPr lang="en-US" altLang="zh-CN" sz="3000" b="1" smtClean="0"/>
          </a:p>
          <a:p>
            <a:pPr>
              <a:lnSpc>
                <a:spcPct val="120000"/>
              </a:lnSpc>
              <a:buFont typeface="Arial" charset="0"/>
              <a:buChar char="•"/>
            </a:pPr>
            <a:r>
              <a:rPr lang="zh-CN" altLang="en-US" sz="3000" b="1" smtClean="0">
                <a:solidFill>
                  <a:srgbClr val="0000FF"/>
                </a:solidFill>
              </a:rPr>
              <a:t>适合？    答案是</a:t>
            </a:r>
            <a:r>
              <a:rPr lang="en-US" altLang="zh-CN" sz="3000" b="1" smtClean="0">
                <a:solidFill>
                  <a:srgbClr val="0000FF"/>
                </a:solidFill>
              </a:rPr>
              <a:t>……</a:t>
            </a:r>
          </a:p>
          <a:p>
            <a:pPr>
              <a:lnSpc>
                <a:spcPct val="120000"/>
              </a:lnSpc>
              <a:buFont typeface="Arial" charset="0"/>
              <a:buChar char="•"/>
            </a:pPr>
            <a:r>
              <a:rPr lang="zh-CN" altLang="en-US" sz="3000" b="1" smtClean="0">
                <a:solidFill>
                  <a:srgbClr val="0000FF"/>
                </a:solidFill>
              </a:rPr>
              <a:t>南极  北极   昼夜的交替   四季的变换</a:t>
            </a:r>
            <a:endParaRPr lang="en-US" altLang="zh-CN" sz="3000" b="1" smtClean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Font typeface="Arial" charset="0"/>
              <a:buChar char="•"/>
            </a:pPr>
            <a:r>
              <a:rPr lang="zh-CN" altLang="en-US" sz="3000" b="1" smtClean="0">
                <a:solidFill>
                  <a:srgbClr val="0000FF"/>
                </a:solidFill>
              </a:rPr>
              <a:t>热带   一年长夏</a:t>
            </a:r>
            <a:endParaRPr lang="en-US" altLang="zh-CN" sz="3000" b="1" smtClean="0">
              <a:solidFill>
                <a:srgbClr val="0000FF"/>
              </a:solidFill>
            </a:endParaRPr>
          </a:p>
          <a:p>
            <a:pPr>
              <a:lnSpc>
                <a:spcPct val="120000"/>
              </a:lnSpc>
              <a:buFont typeface="Arial" charset="0"/>
              <a:buChar char="•"/>
            </a:pPr>
            <a:r>
              <a:rPr lang="en-US" altLang="zh-CN" sz="3000" b="1" smtClean="0">
                <a:solidFill>
                  <a:srgbClr val="0000FF"/>
                </a:solidFill>
              </a:rPr>
              <a:t>……</a:t>
            </a:r>
            <a:r>
              <a:rPr lang="zh-CN" altLang="en-US" sz="3000" b="1" smtClean="0">
                <a:solidFill>
                  <a:srgbClr val="0000FF"/>
                </a:solidFill>
              </a:rPr>
              <a:t>分明       对</a:t>
            </a:r>
            <a:r>
              <a:rPr lang="en-US" altLang="zh-CN" sz="3000" b="1" smtClean="0">
                <a:solidFill>
                  <a:srgbClr val="0000FF"/>
                </a:solidFill>
              </a:rPr>
              <a:t>……</a:t>
            </a:r>
            <a:r>
              <a:rPr lang="zh-CN" altLang="en-US" sz="3000" b="1" smtClean="0">
                <a:solidFill>
                  <a:srgbClr val="0000FF"/>
                </a:solidFill>
              </a:rPr>
              <a:t>起着重要的作用</a:t>
            </a:r>
            <a:endParaRPr lang="en-US" altLang="zh-CN" sz="3000" b="1" smtClean="0">
              <a:solidFill>
                <a:srgbClr val="0000FF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749425" y="2420541"/>
            <a:ext cx="4432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没有                        也没有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-36513" y="2996803"/>
            <a:ext cx="443388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而</a:t>
            </a:r>
            <a:r>
              <a:rPr lang="en-US" altLang="zh-CN" sz="2000" b="1">
                <a:solidFill>
                  <a:srgbClr val="FF0000"/>
                </a:solidFill>
              </a:rPr>
              <a:t>……</a:t>
            </a:r>
            <a:r>
              <a:rPr lang="zh-CN" altLang="en-US" sz="2000" b="1">
                <a:solidFill>
                  <a:srgbClr val="FF0000"/>
                </a:solidFill>
              </a:rPr>
              <a:t>则是</a:t>
            </a:r>
            <a:r>
              <a:rPr lang="en-US" altLang="zh-CN" sz="2000" b="1">
                <a:solidFill>
                  <a:srgbClr val="FF0000"/>
                </a:solidFill>
              </a:rPr>
              <a:t>……</a:t>
            </a:r>
            <a:endParaRPr lang="zh-CN" altLang="en-US" sz="20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6004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生存、分明、预防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以（表目的）、不见得、</a:t>
            </a:r>
            <a:r>
              <a:rPr lang="en-US" altLang="zh-CN" b="1" dirty="0" smtClean="0">
                <a:solidFill>
                  <a:srgbClr val="0000FF"/>
                </a:solidFill>
                <a:ea typeface="楷体_GB2312" pitchFamily="49" charset="-122"/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得要命</a:t>
            </a:r>
            <a:endParaRPr lang="en-US" altLang="zh-CN" b="1" dirty="0" smtClean="0">
              <a:solidFill>
                <a:srgbClr val="0000FF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地球上哪里最适合人类生存？为什么？（口头）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32—40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忽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忽</a:t>
            </a:r>
            <a:r>
              <a:rPr lang="en-US" altLang="zh-CN" b="1" dirty="0" smtClean="0">
                <a:solidFill>
                  <a:srgbClr val="0000FF"/>
                </a:solidFill>
              </a:rPr>
              <a:t>……</a:t>
            </a:r>
            <a:r>
              <a:rPr lang="zh-CN" altLang="en-US" b="1" dirty="0" smtClean="0">
                <a:solidFill>
                  <a:srgbClr val="0000FF"/>
                </a:solidFill>
              </a:rPr>
              <a:t>，早晚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4—6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1</a:t>
            </a:r>
            <a:r>
              <a:rPr lang="zh-CN" altLang="en-US" b="1" dirty="0" smtClean="0"/>
              <a:t>）我们的生活状态有什么问题？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（</a:t>
            </a:r>
            <a:r>
              <a:rPr lang="en-US" altLang="zh-CN" b="1" dirty="0" smtClean="0"/>
              <a:t>2</a:t>
            </a:r>
            <a:r>
              <a:rPr lang="zh-CN" altLang="en-US" b="1" dirty="0" smtClean="0"/>
              <a:t>）春天应该怎么养生？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标题 1"/>
          <p:cNvSpPr>
            <a:spLocks noGrp="1"/>
          </p:cNvSpPr>
          <p:nvPr>
            <p:ph type="title"/>
          </p:nvPr>
        </p:nvSpPr>
        <p:spPr>
          <a:xfrm>
            <a:off x="374650" y="476250"/>
            <a:ext cx="7793038" cy="865188"/>
          </a:xfrm>
        </p:spPr>
        <p:txBody>
          <a:bodyPr/>
          <a:lstStyle/>
          <a:p>
            <a:r>
              <a:rPr lang="zh-CN" altLang="en-US" smtClean="0"/>
              <a:t>适合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5288" y="1795463"/>
            <a:ext cx="2520950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3200" b="1"/>
              <a:t>适合</a:t>
            </a:r>
            <a:r>
              <a:rPr lang="zh-CN" altLang="en-US" sz="3200"/>
              <a:t>年轻人</a:t>
            </a:r>
            <a:endParaRPr lang="en-US" altLang="zh-CN" sz="3200"/>
          </a:p>
          <a:p>
            <a:pPr eaLnBrk="1" hangingPunct="1"/>
            <a:r>
              <a:rPr lang="zh-CN" altLang="en-US" sz="3200" b="1"/>
              <a:t>适合</a:t>
            </a:r>
            <a:r>
              <a:rPr lang="zh-CN" altLang="en-US" sz="3200"/>
              <a:t>打篮球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适合（动）</a:t>
            </a:r>
            <a:r>
              <a:rPr lang="en-US" altLang="zh-CN" smtClean="0"/>
              <a:t>/</a:t>
            </a:r>
            <a:r>
              <a:rPr lang="zh-CN" altLang="en-US" smtClean="0"/>
              <a:t>合适（形）</a:t>
            </a:r>
          </a:p>
        </p:txBody>
      </p:sp>
      <p:sp>
        <p:nvSpPr>
          <p:cNvPr id="90115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642350" cy="1944688"/>
          </a:xfrm>
        </p:spPr>
        <p:txBody>
          <a:bodyPr/>
          <a:lstStyle/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这个工作很不错，而且还跟汉语有关，很</a:t>
            </a:r>
            <a:r>
              <a:rPr lang="en-US" altLang="zh-CN" smtClean="0"/>
              <a:t>_________</a:t>
            </a:r>
            <a:r>
              <a:rPr lang="zh-CN" altLang="en-US" smtClean="0"/>
              <a:t>你。</a:t>
            </a:r>
            <a:endParaRPr lang="en-US" altLang="zh-CN" smtClean="0"/>
          </a:p>
          <a:p>
            <a:pPr marL="514350" indent="-514350">
              <a:buFont typeface="Tahoma" pitchFamily="34" charset="0"/>
              <a:buAutoNum type="arabicPeriod"/>
            </a:pPr>
            <a:r>
              <a:rPr lang="zh-CN" altLang="en-US" smtClean="0"/>
              <a:t>这件衣服，不大不小，穿着正</a:t>
            </a:r>
            <a:r>
              <a:rPr lang="en-US" altLang="zh-CN" smtClean="0"/>
              <a:t>_________</a:t>
            </a:r>
            <a:r>
              <a:rPr lang="zh-CN" altLang="en-US" smtClean="0"/>
              <a:t>。</a:t>
            </a:r>
            <a:endParaRPr lang="en-US" altLang="zh-CN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58888" y="2349500"/>
            <a:ext cx="19446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适合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238875" y="2909888"/>
            <a:ext cx="1944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合适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标题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生存</a:t>
            </a:r>
          </a:p>
        </p:txBody>
      </p:sp>
      <p:sp>
        <p:nvSpPr>
          <p:cNvPr id="5" name="内容占位符 4"/>
          <p:cNvSpPr>
            <a:spLocks noGrp="1"/>
          </p:cNvSpPr>
          <p:nvPr>
            <p:ph sz="half" idx="1"/>
          </p:nvPr>
        </p:nvSpPr>
        <p:spPr>
          <a:xfrm>
            <a:off x="490538" y="1628775"/>
            <a:ext cx="8653462" cy="33845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生存了三亿多年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u="sng" smtClean="0"/>
              <a:t>生存能力（很强）</a:t>
            </a:r>
            <a:endParaRPr lang="en-US" altLang="zh-CN" b="1" u="sng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生存不下去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生存不了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en-US" b="1" smtClean="0"/>
              <a:t>没有水和空气，动物和植物都</a:t>
            </a:r>
            <a:r>
              <a:rPr lang="en-US" altLang="zh-CN" b="1" smtClean="0"/>
              <a:t>______________</a:t>
            </a:r>
            <a:r>
              <a:rPr lang="zh-CN" altLang="en-US" b="1" smtClean="0"/>
              <a:t>。</a:t>
            </a:r>
            <a:endParaRPr lang="en-US" altLang="zh-CN" b="1" smtClean="0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514975" y="4197350"/>
            <a:ext cx="2801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无法生存</a:t>
            </a:r>
            <a:r>
              <a:rPr lang="en-US" altLang="zh-CN" b="1">
                <a:solidFill>
                  <a:srgbClr val="0000FF"/>
                </a:solidFill>
              </a:rPr>
              <a:t>/</a:t>
            </a:r>
            <a:r>
              <a:rPr lang="zh-CN" altLang="en-US" b="1">
                <a:solidFill>
                  <a:srgbClr val="0000FF"/>
                </a:solidFill>
              </a:rPr>
              <a:t>生存不了</a:t>
            </a:r>
          </a:p>
        </p:txBody>
      </p:sp>
      <p:sp>
        <p:nvSpPr>
          <p:cNvPr id="91142" name="TextBox 1"/>
          <p:cNvSpPr txBox="1">
            <a:spLocks noChangeArrowheads="1"/>
          </p:cNvSpPr>
          <p:nvPr/>
        </p:nvSpPr>
        <p:spPr bwMode="auto">
          <a:xfrm>
            <a:off x="5867400" y="3213100"/>
            <a:ext cx="14414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80063" y="2997200"/>
            <a:ext cx="3563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/>
              <a:t>蟑螂（</a:t>
            </a:r>
            <a:r>
              <a:rPr lang="en-US" altLang="zh-CN" sz="2800" b="1"/>
              <a:t>zhāngláng</a:t>
            </a:r>
            <a:r>
              <a:rPr lang="zh-CN" altLang="en-US" sz="2800" b="1"/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>
          <a:xfrm>
            <a:off x="1258888" y="314325"/>
            <a:ext cx="1944687" cy="903288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zh-CN" altLang="en-US" sz="6000" smtClean="0"/>
              <a:t>分明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484313"/>
            <a:ext cx="8964612" cy="936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b="1" smtClean="0">
                <a:latin typeface="华文新魏" pitchFamily="2" charset="-122"/>
                <a:ea typeface="华文新魏" pitchFamily="2" charset="-122"/>
              </a:rPr>
              <a:t>（</a:t>
            </a:r>
            <a:r>
              <a:rPr lang="en-US" altLang="zh-CN" b="1" smtClean="0">
                <a:latin typeface="华文新魏" pitchFamily="2" charset="-122"/>
                <a:ea typeface="华文新魏" pitchFamily="2" charset="-122"/>
              </a:rPr>
              <a:t>1</a:t>
            </a:r>
            <a:r>
              <a:rPr lang="zh-CN" altLang="en-US" b="1" smtClean="0">
                <a:latin typeface="华文新魏" pitchFamily="2" charset="-122"/>
                <a:ea typeface="华文新魏" pitchFamily="2" charset="-122"/>
              </a:rPr>
              <a:t>）形容词</a:t>
            </a:r>
            <a:r>
              <a:rPr lang="zh-CN" altLang="en-US" b="1" smtClean="0">
                <a:latin typeface="华文新魏" pitchFamily="2" charset="-122"/>
                <a:ea typeface="华文新魏" pitchFamily="2" charset="-122"/>
                <a:sym typeface="Wingdings" pitchFamily="2" charset="2"/>
              </a:rPr>
              <a:t>     用法：</a:t>
            </a:r>
            <a:r>
              <a:rPr lang="en-US" altLang="zh-CN" b="1" smtClean="0">
                <a:latin typeface="华文新魏" pitchFamily="2" charset="-122"/>
                <a:ea typeface="华文新魏" pitchFamily="2" charset="-122"/>
                <a:sym typeface="Wingdings" pitchFamily="2" charset="2"/>
              </a:rPr>
              <a:t>××</a:t>
            </a:r>
            <a:r>
              <a:rPr lang="zh-CN" altLang="en-US" b="1" smtClean="0">
                <a:solidFill>
                  <a:srgbClr val="FF0000"/>
                </a:solidFill>
                <a:latin typeface="华文新魏" pitchFamily="2" charset="-122"/>
                <a:ea typeface="华文新魏" pitchFamily="2" charset="-122"/>
                <a:sym typeface="Wingdings" pitchFamily="2" charset="2"/>
              </a:rPr>
              <a:t>分明</a:t>
            </a:r>
            <a:endParaRPr lang="en-US" altLang="zh-CN" b="1" smtClean="0">
              <a:solidFill>
                <a:srgbClr val="FF0000"/>
              </a:solidFill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521221" name="Text Box 5"/>
          <p:cNvSpPr txBox="1">
            <a:spLocks noChangeArrowheads="1"/>
          </p:cNvSpPr>
          <p:nvPr/>
        </p:nvSpPr>
        <p:spPr bwMode="auto">
          <a:xfrm>
            <a:off x="179388" y="3573463"/>
            <a:ext cx="8964612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、你是一个警察，应该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/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、在工作上，他是个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的人。</a:t>
            </a:r>
          </a:p>
          <a:p>
            <a:pPr eaLnBrk="1" hangingPunct="1"/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3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、哈尔滨是一个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的城市。</a:t>
            </a:r>
          </a:p>
        </p:txBody>
      </p:sp>
      <p:sp>
        <p:nvSpPr>
          <p:cNvPr id="94213" name="Rectangle 7"/>
          <p:cNvSpPr>
            <a:spLocks noChangeArrowheads="1"/>
          </p:cNvSpPr>
          <p:nvPr/>
        </p:nvSpPr>
        <p:spPr bwMode="auto">
          <a:xfrm>
            <a:off x="5580063" y="476250"/>
            <a:ext cx="2879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形容词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副词</a:t>
            </a:r>
          </a:p>
        </p:txBody>
      </p:sp>
      <p:sp>
        <p:nvSpPr>
          <p:cNvPr id="94214" name="Rectangle 8"/>
          <p:cNvSpPr>
            <a:spLocks noChangeArrowheads="1"/>
          </p:cNvSpPr>
          <p:nvPr/>
        </p:nvSpPr>
        <p:spPr bwMode="auto">
          <a:xfrm>
            <a:off x="4211638" y="1557338"/>
            <a:ext cx="1655762" cy="503237"/>
          </a:xfrm>
          <a:prstGeom prst="rect">
            <a:avLst/>
          </a:prstGeom>
          <a:noFill/>
          <a:ln w="9525" algn="ctr">
            <a:solidFill>
              <a:srgbClr val="FF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68313" y="2276475"/>
            <a:ext cx="8459787" cy="11763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zh-CN" sz="3200" b="1" kern="0" dirty="0">
                <a:latin typeface="Tahoma"/>
                <a:ea typeface="宋体"/>
              </a:rPr>
              <a:t>四季分明</a:t>
            </a:r>
            <a:r>
              <a:rPr lang="en-US" altLang="zh-CN" sz="3200" b="1" kern="0" dirty="0">
                <a:latin typeface="Tahoma"/>
                <a:ea typeface="宋体"/>
              </a:rPr>
              <a:t>  </a:t>
            </a:r>
            <a:r>
              <a:rPr lang="zh-CN" altLang="zh-CN" sz="3200" b="1" kern="0" dirty="0">
                <a:latin typeface="Tahoma"/>
                <a:ea typeface="宋体"/>
              </a:rPr>
              <a:t>态度分明</a:t>
            </a:r>
            <a:r>
              <a:rPr lang="en-US" altLang="zh-CN" sz="3200" b="1" kern="0" dirty="0">
                <a:latin typeface="Tahoma"/>
                <a:ea typeface="宋体"/>
              </a:rPr>
              <a:t>  </a:t>
            </a:r>
            <a:r>
              <a:rPr lang="zh-CN" altLang="zh-CN" sz="3200" b="1" kern="0" dirty="0">
                <a:latin typeface="Tahoma"/>
                <a:ea typeface="宋体"/>
              </a:rPr>
              <a:t>黑白分明</a:t>
            </a:r>
            <a:r>
              <a:rPr lang="en-US" altLang="zh-CN" sz="3200" b="1" kern="0" dirty="0">
                <a:latin typeface="Tahoma"/>
                <a:ea typeface="宋体"/>
              </a:rPr>
              <a:t>  </a:t>
            </a:r>
            <a:r>
              <a:rPr lang="zh-CN" altLang="zh-CN" sz="3200" b="1" kern="0" dirty="0">
                <a:latin typeface="Tahoma"/>
                <a:ea typeface="宋体"/>
              </a:rPr>
              <a:t>公私分明</a:t>
            </a:r>
            <a:endParaRPr lang="en-US" altLang="zh-CN" sz="3200" b="1" kern="0" dirty="0">
              <a:latin typeface="Tahoma"/>
              <a:ea typeface="宋体"/>
            </a:endParaRPr>
          </a:p>
          <a:p>
            <a:pPr eaLnBrk="0" hangingPunct="0">
              <a:spcBef>
                <a:spcPct val="20000"/>
              </a:spcBef>
              <a:buClr>
                <a:srgbClr val="3333CC"/>
              </a:buClr>
              <a:buSzPct val="60000"/>
              <a:defRPr/>
            </a:pPr>
            <a:r>
              <a:rPr lang="zh-CN" altLang="zh-CN" sz="3200" b="1" kern="0" dirty="0">
                <a:latin typeface="Tahoma"/>
                <a:ea typeface="宋体"/>
              </a:rPr>
              <a:t>爱憎分明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865688" y="3644900"/>
            <a:ext cx="2801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黑白分明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427538" y="4211638"/>
            <a:ext cx="28019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公私分明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714750" y="4714875"/>
            <a:ext cx="28019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四季分明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1221" grpId="0"/>
      <p:bldP spid="2" grpId="0"/>
      <p:bldP spid="8" grpId="0"/>
      <p:bldP spid="10" grpId="0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63713" y="1341438"/>
            <a:ext cx="4321175" cy="619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zh-CN" altLang="en-US" smtClean="0"/>
              <a:t>（</a:t>
            </a:r>
            <a:r>
              <a:rPr lang="en-US" altLang="zh-CN" smtClean="0"/>
              <a:t>2</a:t>
            </a:r>
            <a:r>
              <a:rPr lang="zh-CN" altLang="en-US" smtClean="0"/>
              <a:t>）副词。显然。</a:t>
            </a:r>
          </a:p>
        </p:txBody>
      </p:sp>
      <p:sp>
        <p:nvSpPr>
          <p:cNvPr id="523269" name="Text Box 5"/>
          <p:cNvSpPr txBox="1">
            <a:spLocks noChangeArrowheads="1"/>
          </p:cNvSpPr>
          <p:nvPr/>
        </p:nvSpPr>
        <p:spPr bwMode="auto">
          <a:xfrm>
            <a:off x="0" y="2014538"/>
            <a:ext cx="9396413" cy="171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10000"/>
              </a:lnSpc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华文新魏" pitchFamily="2" charset="-122"/>
              </a:rPr>
              <a:t>她不停地咳嗽，</a:t>
            </a:r>
            <a:endParaRPr lang="en-US" altLang="zh-CN" sz="3200" b="1">
              <a:solidFill>
                <a:srgbClr val="000000"/>
              </a:solidFill>
              <a:ea typeface="华文新魏" pitchFamily="2" charset="-122"/>
            </a:endParaRPr>
          </a:p>
          <a:p>
            <a:pPr eaLnBrk="1" hangingPunct="1">
              <a:lnSpc>
                <a:spcPct val="110000"/>
              </a:lnSpc>
              <a:buFontTx/>
              <a:buAutoNum type="arabicPeriod"/>
            </a:pPr>
            <a:r>
              <a:rPr kumimoji="1" lang="zh-CN" altLang="en-US" sz="3200" b="1">
                <a:solidFill>
                  <a:srgbClr val="000000"/>
                </a:solidFill>
                <a:ea typeface="华文新魏" pitchFamily="2" charset="-122"/>
              </a:rPr>
              <a:t>他的眼睛总是离不开小丽，</a:t>
            </a:r>
          </a:p>
          <a:p>
            <a:pPr eaLnBrk="1" hangingPunct="1">
              <a:lnSpc>
                <a:spcPct val="110000"/>
              </a:lnSpc>
              <a:buFontTx/>
              <a:buAutoNum type="arabicPeriod"/>
            </a:pPr>
            <a:r>
              <a:rPr lang="zh-CN" altLang="en-US" sz="3200" b="1">
                <a:solidFill>
                  <a:srgbClr val="000000"/>
                </a:solidFill>
                <a:ea typeface="华文新魏" pitchFamily="2" charset="-122"/>
              </a:rPr>
              <a:t>他</a:t>
            </a:r>
            <a:r>
              <a:rPr lang="zh-CN" altLang="en-US" sz="3200" b="1">
                <a:solidFill>
                  <a:srgbClr val="FF0000"/>
                </a:solidFill>
                <a:ea typeface="华文新魏" pitchFamily="2" charset="-122"/>
              </a:rPr>
              <a:t>分明</a:t>
            </a:r>
            <a:r>
              <a:rPr lang="zh-CN" altLang="en-US" sz="3200" b="1">
                <a:solidFill>
                  <a:srgbClr val="000000"/>
                </a:solidFill>
                <a:ea typeface="华文新魏" pitchFamily="2" charset="-122"/>
              </a:rPr>
              <a:t>不想去，你就别让他去了。</a:t>
            </a:r>
          </a:p>
        </p:txBody>
      </p:sp>
      <p:sp>
        <p:nvSpPr>
          <p:cNvPr id="95236" name="Rectangle 7"/>
          <p:cNvSpPr>
            <a:spLocks noChangeArrowheads="1"/>
          </p:cNvSpPr>
          <p:nvPr/>
        </p:nvSpPr>
        <p:spPr bwMode="auto">
          <a:xfrm>
            <a:off x="1233488" y="293688"/>
            <a:ext cx="1944687" cy="90328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6000">
                <a:solidFill>
                  <a:srgbClr val="000000"/>
                </a:solidFill>
              </a:rPr>
              <a:t>分明</a:t>
            </a:r>
          </a:p>
        </p:txBody>
      </p:sp>
      <p:sp>
        <p:nvSpPr>
          <p:cNvPr id="95237" name="Rectangle 9"/>
          <p:cNvSpPr>
            <a:spLocks noChangeArrowheads="1"/>
          </p:cNvSpPr>
          <p:nvPr/>
        </p:nvSpPr>
        <p:spPr bwMode="auto">
          <a:xfrm>
            <a:off x="5580063" y="476250"/>
            <a:ext cx="2879725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形容词</a:t>
            </a:r>
            <a:r>
              <a:rPr lang="en-US" altLang="zh-CN" sz="3200">
                <a:solidFill>
                  <a:srgbClr val="000000"/>
                </a:solidFill>
                <a:ea typeface="楷体_GB2312" pitchFamily="49" charset="-122"/>
              </a:rPr>
              <a:t>//</a:t>
            </a:r>
            <a:r>
              <a:rPr lang="zh-CN" altLang="en-US" sz="3200">
                <a:solidFill>
                  <a:srgbClr val="000000"/>
                </a:solidFill>
                <a:ea typeface="楷体_GB2312" pitchFamily="49" charset="-122"/>
              </a:rPr>
              <a:t>副词</a:t>
            </a:r>
          </a:p>
        </p:txBody>
      </p:sp>
      <p:sp>
        <p:nvSpPr>
          <p:cNvPr id="523274" name="Text Box 10"/>
          <p:cNvSpPr txBox="1">
            <a:spLocks noChangeArrowheads="1"/>
          </p:cNvSpPr>
          <p:nvPr/>
        </p:nvSpPr>
        <p:spPr bwMode="auto">
          <a:xfrm>
            <a:off x="144463" y="4013200"/>
            <a:ext cx="8964612" cy="1719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1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、安娜的眼睛红红的，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lnSpc>
                <a:spcPct val="110000"/>
              </a:lnSpc>
            </a:pP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2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、小王身上有很大的酒味儿，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  <a:p>
            <a:pPr eaLnBrk="1" hangingPunct="1">
              <a:lnSpc>
                <a:spcPct val="110000"/>
              </a:lnSpc>
            </a:pP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3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、都一年多了，他还没有还我的钱，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______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。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4643438" y="4076700"/>
            <a:ext cx="28019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分明</a:t>
            </a:r>
            <a:r>
              <a:rPr lang="zh-CN" altLang="en-US" b="1">
                <a:solidFill>
                  <a:srgbClr val="0000FF"/>
                </a:solidFill>
              </a:rPr>
              <a:t>刚刚哭过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5802313" y="4652963"/>
            <a:ext cx="28019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0000FF"/>
                </a:solidFill>
              </a:rPr>
              <a:t>他</a:t>
            </a:r>
            <a:r>
              <a:rPr lang="zh-CN" altLang="en-US" b="1">
                <a:solidFill>
                  <a:srgbClr val="FF0000"/>
                </a:solidFill>
              </a:rPr>
              <a:t>分明</a:t>
            </a:r>
            <a:r>
              <a:rPr lang="zh-CN" altLang="en-US" b="1">
                <a:solidFill>
                  <a:srgbClr val="0000FF"/>
                </a:solidFill>
              </a:rPr>
              <a:t>喝酒了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7099300" y="5148263"/>
            <a:ext cx="28019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分明</a:t>
            </a:r>
            <a:r>
              <a:rPr lang="zh-CN" altLang="en-US" b="1">
                <a:solidFill>
                  <a:srgbClr val="0000FF"/>
                </a:solidFill>
              </a:rPr>
              <a:t>是忘了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348038" y="2030413"/>
            <a:ext cx="4895850" cy="6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lang="zh-CN" altLang="en-US" sz="3200" b="1">
                <a:solidFill>
                  <a:srgbClr val="FF0000"/>
                </a:solidFill>
                <a:ea typeface="华文新魏" pitchFamily="2" charset="-122"/>
              </a:rPr>
              <a:t>分明</a:t>
            </a:r>
            <a:r>
              <a:rPr lang="zh-CN" altLang="en-US" sz="3200" b="1">
                <a:solidFill>
                  <a:srgbClr val="000000"/>
                </a:solidFill>
                <a:ea typeface="华文新魏" pitchFamily="2" charset="-122"/>
              </a:rPr>
              <a:t>是感冒了。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92725" y="2557463"/>
            <a:ext cx="3851275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lnSpc>
                <a:spcPct val="110000"/>
              </a:lnSpc>
            </a:pPr>
            <a:r>
              <a:rPr kumimoji="1" lang="zh-CN" altLang="en-US" sz="3200" b="1">
                <a:solidFill>
                  <a:srgbClr val="FF0000"/>
                </a:solidFill>
                <a:ea typeface="华文新魏" pitchFamily="2" charset="-122"/>
              </a:rPr>
              <a:t>分明</a:t>
            </a:r>
            <a:r>
              <a:rPr kumimoji="1" lang="zh-CN" altLang="en-US" sz="3200" b="1">
                <a:solidFill>
                  <a:srgbClr val="000000"/>
                </a:solidFill>
                <a:ea typeface="华文新魏" pitchFamily="2" charset="-122"/>
              </a:rPr>
              <a:t>是喜欢上她了。</a:t>
            </a:r>
            <a:endParaRPr lang="zh-CN" altLang="en-US" sz="3200" b="1">
              <a:solidFill>
                <a:srgbClr val="000000"/>
              </a:solidFill>
              <a:ea typeface="华文新魏" pitchFamily="2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3269" grpId="0" build="p"/>
      <p:bldP spid="523274" grpId="0"/>
      <p:bldP spid="7" grpId="0"/>
      <p:bldP spid="8" grpId="0"/>
      <p:bldP spid="9" grpId="0"/>
      <p:bldP spid="2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生词</a:t>
            </a:r>
            <a:endParaRPr lang="en-US" altLang="zh-CN" smtClean="0"/>
          </a:p>
        </p:txBody>
      </p:sp>
      <p:sp>
        <p:nvSpPr>
          <p:cNvPr id="100355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250825" y="1341438"/>
            <a:ext cx="2376488" cy="525621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养生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智慧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中医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法则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顺    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适合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rgbClr val="FF0000"/>
                </a:solidFill>
              </a:rPr>
              <a:t>生存</a:t>
            </a:r>
            <a:r>
              <a:rPr lang="zh-CN" altLang="en-US" b="1" smtClean="0">
                <a:solidFill>
                  <a:schemeClr val="tx2"/>
                </a:solidFill>
              </a:rPr>
              <a:t>   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/>
            </a:pPr>
            <a:r>
              <a:rPr lang="zh-CN" altLang="en-US" b="1" smtClean="0">
                <a:solidFill>
                  <a:schemeClr val="tx2"/>
                </a:solidFill>
              </a:rPr>
              <a:t>温带</a:t>
            </a:r>
            <a:endParaRPr lang="en-US" altLang="zh-CN" b="1" smtClean="0">
              <a:solidFill>
                <a:schemeClr val="tx2"/>
              </a:solidFill>
            </a:endParaRPr>
          </a:p>
        </p:txBody>
      </p:sp>
      <p:sp>
        <p:nvSpPr>
          <p:cNvPr id="100356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2411413" y="1268413"/>
            <a:ext cx="2303462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南极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北极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黑夜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昼夜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交替</a:t>
            </a: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变换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/>
              <a:t>热带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9"/>
            </a:pPr>
            <a:r>
              <a:rPr lang="zh-CN" altLang="en-US" b="1" smtClean="0">
                <a:solidFill>
                  <a:srgbClr val="FF0000"/>
                </a:solidFill>
              </a:rPr>
              <a:t>分明</a:t>
            </a:r>
          </a:p>
        </p:txBody>
      </p:sp>
      <p:sp>
        <p:nvSpPr>
          <p:cNvPr id="5" name="Rectangle 6"/>
          <p:cNvSpPr txBox="1">
            <a:spLocks noChangeArrowheads="1"/>
          </p:cNvSpPr>
          <p:nvPr/>
        </p:nvSpPr>
        <p:spPr bwMode="auto">
          <a:xfrm>
            <a:off x="4643438" y="1225550"/>
            <a:ext cx="1944687" cy="551656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藏   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智</a:t>
            </a:r>
            <a:r>
              <a:rPr lang="zh-CN" altLang="en-US" b="1" kern="0" dirty="0">
                <a:solidFill>
                  <a:srgbClr val="000000"/>
                </a:solidFill>
              </a:rPr>
              <a:t>商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即   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疾</a:t>
            </a:r>
            <a:r>
              <a:rPr lang="zh-CN" altLang="en-US" b="1" kern="0" dirty="0">
                <a:solidFill>
                  <a:srgbClr val="000000"/>
                </a:solidFill>
              </a:rPr>
              <a:t>病   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>
                <a:solidFill>
                  <a:srgbClr val="000000"/>
                </a:solidFill>
              </a:rPr>
              <a:t>惟恐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有</a:t>
            </a:r>
            <a:r>
              <a:rPr lang="zh-CN" altLang="en-US" b="1" kern="0" dirty="0">
                <a:solidFill>
                  <a:srgbClr val="000000"/>
                </a:solidFill>
              </a:rPr>
              <a:t>害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通</a:t>
            </a:r>
            <a:r>
              <a:rPr lang="zh-CN" altLang="en-US" b="1" kern="0" dirty="0">
                <a:solidFill>
                  <a:srgbClr val="000000"/>
                </a:solidFill>
              </a:rPr>
              <a:t>风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17"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预防</a:t>
            </a:r>
            <a:endParaRPr lang="zh-CN" altLang="en-US" b="1" kern="0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6588125" y="1196975"/>
            <a:ext cx="2376488" cy="5256213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+mj-lt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措施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适度   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毛孔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低温 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俗话   </a:t>
            </a:r>
            <a:endParaRPr lang="en-US" altLang="zh-CN" b="1" kern="0" dirty="0" smtClean="0">
              <a:solidFill>
                <a:srgbClr val="000000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早晚</a:t>
            </a:r>
          </a:p>
          <a:p>
            <a:pPr marL="514350" indent="-514350" eaLnBrk="1" hangingPunct="1">
              <a:lnSpc>
                <a:spcPct val="120000"/>
              </a:lnSpc>
              <a:buClr>
                <a:srgbClr val="3333CC"/>
              </a:buClr>
              <a:buFont typeface="Tahoma" pitchFamily="34" charset="0"/>
              <a:buAutoNum type="arabicPeriod" startAt="25"/>
              <a:defRPr/>
            </a:pPr>
            <a:r>
              <a:rPr lang="zh-CN" altLang="en-US" b="1" kern="0" dirty="0" smtClean="0">
                <a:solidFill>
                  <a:srgbClr val="000000"/>
                </a:solidFill>
              </a:rPr>
              <a:t>违反</a:t>
            </a:r>
            <a:endParaRPr lang="en-US" altLang="zh-CN" b="1" kern="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语法（一）：以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60363" y="1557338"/>
            <a:ext cx="3348037" cy="719137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zh-CN" altLang="en-US" sz="3000" b="1" smtClean="0"/>
              <a:t>中国实行改革开放</a:t>
            </a:r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1692275" y="5157788"/>
            <a:ext cx="5472113" cy="647700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主语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，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以</a:t>
            </a:r>
            <a:r>
              <a:rPr kumimoji="1" lang="en-US" altLang="zh-CN" sz="3200" b="1">
                <a:solidFill>
                  <a:srgbClr val="000000"/>
                </a:solidFill>
                <a:ea typeface="楷体_GB2312" pitchFamily="49" charset="-122"/>
              </a:rPr>
              <a:t>+  </a:t>
            </a:r>
            <a:r>
              <a:rPr kumimoji="1" lang="zh-CN" altLang="en-US" sz="3600" b="1" u="sng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en-US" altLang="zh-CN" sz="3200" b="1" u="sng">
                <a:solidFill>
                  <a:srgbClr val="000000"/>
                </a:solidFill>
                <a:ea typeface="楷体_GB2312" pitchFamily="49" charset="-122"/>
              </a:rPr>
              <a:t> 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5868988" y="6165850"/>
            <a:ext cx="2089150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400" b="1">
                <a:solidFill>
                  <a:srgbClr val="000000"/>
                </a:solidFill>
                <a:ea typeface="楷体_GB2312" pitchFamily="49" charset="-122"/>
              </a:rPr>
              <a:t>常为双音节</a:t>
            </a:r>
          </a:p>
        </p:txBody>
      </p:sp>
      <p:sp>
        <p:nvSpPr>
          <p:cNvPr id="12" name="AutoShape 11"/>
          <p:cNvSpPr>
            <a:spLocks noChangeArrowheads="1"/>
          </p:cNvSpPr>
          <p:nvPr/>
        </p:nvSpPr>
        <p:spPr bwMode="auto">
          <a:xfrm rot="-5400000">
            <a:off x="5147469" y="5806281"/>
            <a:ext cx="720725" cy="576263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5898240 60000 65536"/>
              <a:gd name="T10" fmla="*/ 5898240 60000 65536"/>
              <a:gd name="T11" fmla="*/ 0 60000 65536"/>
              <a:gd name="T12" fmla="*/ 12427 w 21600"/>
              <a:gd name="T13" fmla="*/ 2912 h 21600"/>
              <a:gd name="T14" fmla="*/ 18227 w 21600"/>
              <a:gd name="T15" fmla="*/ 9246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21600" y="6079"/>
                </a:moveTo>
                <a:lnTo>
                  <a:pt x="15126" y="0"/>
                </a:lnTo>
                <a:lnTo>
                  <a:pt x="15126" y="2912"/>
                </a:lnTo>
                <a:lnTo>
                  <a:pt x="12427" y="2912"/>
                </a:lnTo>
                <a:cubicBezTo>
                  <a:pt x="5564" y="2912"/>
                  <a:pt x="0" y="7052"/>
                  <a:pt x="0" y="12158"/>
                </a:cubicBezTo>
                <a:lnTo>
                  <a:pt x="0" y="21600"/>
                </a:lnTo>
                <a:lnTo>
                  <a:pt x="6474" y="21600"/>
                </a:lnTo>
                <a:lnTo>
                  <a:pt x="6474" y="12158"/>
                </a:lnTo>
                <a:cubicBezTo>
                  <a:pt x="6474" y="10550"/>
                  <a:pt x="9139" y="9246"/>
                  <a:pt x="12427" y="9246"/>
                </a:cubicBezTo>
                <a:lnTo>
                  <a:pt x="15126" y="9246"/>
                </a:lnTo>
                <a:lnTo>
                  <a:pt x="15126" y="12158"/>
                </a:lnTo>
                <a:lnTo>
                  <a:pt x="21600" y="6079"/>
                </a:lnTo>
                <a:close/>
              </a:path>
            </a:pathLst>
          </a:custGeom>
          <a:solidFill>
            <a:schemeClr val="hlink"/>
          </a:solidFill>
          <a:ln w="9525" algn="ctr">
            <a:solidFill>
              <a:srgbClr val="FF0066"/>
            </a:solidFill>
            <a:miter lim="800000"/>
            <a:headEnd/>
            <a:tailEnd/>
          </a:ln>
        </p:spPr>
        <p:txBody>
          <a:bodyPr lIns="90000" tIns="46800" rIns="90000" bIns="46800" anchor="ctr">
            <a:spAutoFit/>
          </a:bodyPr>
          <a:lstStyle/>
          <a:p>
            <a:endParaRPr lang="zh-CN" altLang="en-US"/>
          </a:p>
        </p:txBody>
      </p:sp>
      <p:sp>
        <p:nvSpPr>
          <p:cNvPr id="7" name="内容占位符 2"/>
          <p:cNvSpPr txBox="1">
            <a:spLocks/>
          </p:cNvSpPr>
          <p:nvPr/>
        </p:nvSpPr>
        <p:spPr bwMode="auto">
          <a:xfrm>
            <a:off x="4932363" y="1557338"/>
            <a:ext cx="4103687" cy="7191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CN" altLang="en-US" sz="3000" b="1" kern="0" dirty="0" smtClean="0">
                <a:solidFill>
                  <a:srgbClr val="0000FF"/>
                </a:solidFill>
              </a:rPr>
              <a:t>提高</a:t>
            </a:r>
            <a:r>
              <a:rPr lang="zh-CN" altLang="en-US" sz="3000" b="1" kern="0" dirty="0" smtClean="0"/>
              <a:t>人民的生活水平</a:t>
            </a:r>
          </a:p>
        </p:txBody>
      </p:sp>
      <p:sp>
        <p:nvSpPr>
          <p:cNvPr id="2" name="右箭头 1"/>
          <p:cNvSpPr>
            <a:spLocks noChangeArrowheads="1"/>
          </p:cNvSpPr>
          <p:nvPr/>
        </p:nvSpPr>
        <p:spPr bwMode="auto">
          <a:xfrm>
            <a:off x="3779838" y="1773238"/>
            <a:ext cx="828675" cy="360362"/>
          </a:xfrm>
          <a:prstGeom prst="rightArrow">
            <a:avLst>
              <a:gd name="adj1" fmla="val 50000"/>
              <a:gd name="adj2" fmla="val 49994"/>
            </a:avLst>
          </a:prstGeom>
          <a:solidFill>
            <a:srgbClr val="FF0000"/>
          </a:solidFill>
          <a:ln w="9525" algn="ctr">
            <a:solidFill>
              <a:srgbClr val="FF0066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9" name="内容占位符 2"/>
          <p:cNvSpPr txBox="1">
            <a:spLocks/>
          </p:cNvSpPr>
          <p:nvPr/>
        </p:nvSpPr>
        <p:spPr bwMode="auto">
          <a:xfrm>
            <a:off x="250825" y="2205038"/>
            <a:ext cx="8642350" cy="7191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3000" b="1" kern="0" dirty="0" smtClean="0"/>
              <a:t>1.</a:t>
            </a:r>
            <a:r>
              <a:rPr lang="zh-CN" altLang="en-US" sz="3000" b="1" kern="0" dirty="0" smtClean="0"/>
              <a:t>中国实行改革开放，</a:t>
            </a:r>
            <a:r>
              <a:rPr lang="zh-CN" altLang="en-US" sz="3000" b="1" kern="0" dirty="0" smtClean="0">
                <a:solidFill>
                  <a:srgbClr val="FF0000"/>
                </a:solidFill>
              </a:rPr>
              <a:t>以 </a:t>
            </a:r>
            <a:r>
              <a:rPr lang="zh-CN" altLang="en-US" sz="3000" b="1" kern="0" dirty="0" smtClean="0">
                <a:solidFill>
                  <a:srgbClr val="0000FF"/>
                </a:solidFill>
              </a:rPr>
              <a:t>提高 </a:t>
            </a:r>
            <a:r>
              <a:rPr lang="zh-CN" altLang="en-US" sz="3000" b="1" kern="0" dirty="0" smtClean="0"/>
              <a:t>人民的生活水平。</a:t>
            </a:r>
          </a:p>
        </p:txBody>
      </p:sp>
      <p:sp>
        <p:nvSpPr>
          <p:cNvPr id="13" name="内容占位符 2"/>
          <p:cNvSpPr txBox="1">
            <a:spLocks/>
          </p:cNvSpPr>
          <p:nvPr/>
        </p:nvSpPr>
        <p:spPr bwMode="auto">
          <a:xfrm>
            <a:off x="250825" y="3141663"/>
            <a:ext cx="4554538" cy="935037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CN" altLang="en-US" sz="3000" b="1" kern="0" dirty="0" smtClean="0"/>
              <a:t>北京决定限制汽车的数量</a:t>
            </a:r>
          </a:p>
        </p:txBody>
      </p:sp>
      <p:sp>
        <p:nvSpPr>
          <p:cNvPr id="14" name="内容占位符 2"/>
          <p:cNvSpPr txBox="1">
            <a:spLocks/>
          </p:cNvSpPr>
          <p:nvPr/>
        </p:nvSpPr>
        <p:spPr bwMode="auto">
          <a:xfrm>
            <a:off x="5651500" y="3068638"/>
            <a:ext cx="3492500" cy="7207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CN" altLang="en-US" sz="3000" b="1" kern="0" dirty="0" smtClean="0"/>
              <a:t>尽量</a:t>
            </a:r>
            <a:r>
              <a:rPr lang="zh-CN" altLang="en-US" sz="3000" b="1" kern="0" dirty="0" smtClean="0">
                <a:solidFill>
                  <a:srgbClr val="0000FF"/>
                </a:solidFill>
              </a:rPr>
              <a:t>减轻</a:t>
            </a:r>
            <a:r>
              <a:rPr lang="zh-CN" altLang="en-US" sz="3000" b="1" kern="0" dirty="0" smtClean="0"/>
              <a:t>空气污染</a:t>
            </a:r>
          </a:p>
        </p:txBody>
      </p:sp>
      <p:sp>
        <p:nvSpPr>
          <p:cNvPr id="15" name="右箭头 14"/>
          <p:cNvSpPr>
            <a:spLocks noChangeArrowheads="1"/>
          </p:cNvSpPr>
          <p:nvPr/>
        </p:nvSpPr>
        <p:spPr bwMode="auto">
          <a:xfrm>
            <a:off x="4751388" y="3357563"/>
            <a:ext cx="828675" cy="358775"/>
          </a:xfrm>
          <a:prstGeom prst="rightArrow">
            <a:avLst>
              <a:gd name="adj1" fmla="val 50000"/>
              <a:gd name="adj2" fmla="val 50215"/>
            </a:avLst>
          </a:prstGeom>
          <a:solidFill>
            <a:srgbClr val="FF0000"/>
          </a:solidFill>
          <a:ln w="9525" algn="ctr">
            <a:solidFill>
              <a:srgbClr val="FF0066"/>
            </a:solidFill>
            <a:round/>
            <a:headEnd/>
            <a:tailEnd/>
          </a:ln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>
              <a:ea typeface="楷体_GB2312" pitchFamily="49" charset="-122"/>
            </a:endParaRPr>
          </a:p>
        </p:txBody>
      </p:sp>
      <p:sp>
        <p:nvSpPr>
          <p:cNvPr id="16" name="内容占位符 2"/>
          <p:cNvSpPr txBox="1">
            <a:spLocks/>
          </p:cNvSpPr>
          <p:nvPr/>
        </p:nvSpPr>
        <p:spPr bwMode="auto">
          <a:xfrm>
            <a:off x="250825" y="3932238"/>
            <a:ext cx="9074150" cy="7207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3000" b="1" kern="0" dirty="0"/>
              <a:t>2</a:t>
            </a:r>
            <a:r>
              <a:rPr lang="en-US" altLang="zh-CN" sz="3000" b="1" kern="0" dirty="0" smtClean="0"/>
              <a:t>.</a:t>
            </a:r>
            <a:r>
              <a:rPr lang="zh-CN" altLang="en-US" sz="3000" b="1" kern="0" dirty="0" smtClean="0"/>
              <a:t>北京决定限制汽车的数量，</a:t>
            </a:r>
            <a:r>
              <a:rPr lang="zh-CN" altLang="en-US" sz="3000" b="1" kern="0" dirty="0" smtClean="0">
                <a:solidFill>
                  <a:srgbClr val="FF0000"/>
                </a:solidFill>
              </a:rPr>
              <a:t>以</a:t>
            </a:r>
            <a:r>
              <a:rPr lang="zh-CN" altLang="en-US" sz="3000" b="1" kern="0" dirty="0" smtClean="0"/>
              <a:t> 尽量</a:t>
            </a:r>
            <a:r>
              <a:rPr lang="zh-CN" altLang="en-US" sz="3000" b="1" kern="0" dirty="0" smtClean="0">
                <a:solidFill>
                  <a:srgbClr val="0000FF"/>
                </a:solidFill>
              </a:rPr>
              <a:t>减轻</a:t>
            </a:r>
            <a:r>
              <a:rPr lang="zh-CN" altLang="en-US" sz="3000" b="1" kern="0" dirty="0" smtClean="0"/>
              <a:t>空气污染。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 animBg="1"/>
      <p:bldP spid="11" grpId="0"/>
      <p:bldP spid="12" grpId="0" animBg="1"/>
      <p:bldP spid="7" grpId="0"/>
      <p:bldP spid="2" grpId="0" animBg="1"/>
      <p:bldP spid="9" grpId="0"/>
      <p:bldP spid="13" grpId="0"/>
      <p:bldP spid="14" grpId="0"/>
      <p:bldP spid="15" grpId="0" animBg="1"/>
      <p:bldP spid="1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即时练习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90513" y="1341438"/>
            <a:ext cx="8853487" cy="5167312"/>
          </a:xfrm>
        </p:spPr>
        <p:txBody>
          <a:bodyPr>
            <a:normAutofit fontScale="92500"/>
          </a:bodyPr>
          <a:lstStyle/>
          <a:p>
            <a:pPr marL="0" indent="0">
              <a:buFont typeface="Wingdings" pitchFamily="2" charset="2"/>
              <a:buNone/>
              <a:defRPr/>
            </a:pPr>
            <a:r>
              <a:rPr lang="zh-CN" altLang="en-US" b="1" dirty="0" smtClean="0"/>
              <a:t>◇ 用“以”结合括号里的提示动词完成句子：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1.</a:t>
            </a:r>
            <a:r>
              <a:rPr lang="zh-CN" altLang="en-US" b="1" dirty="0" smtClean="0"/>
              <a:t>他们常跟中国人交谈，</a:t>
            </a:r>
            <a:r>
              <a:rPr lang="en-US" b="1" dirty="0" smtClean="0"/>
              <a:t>________________</a:t>
            </a:r>
            <a:r>
              <a:rPr lang="zh-CN" altLang="en-US" b="1" dirty="0" smtClean="0"/>
              <a:t>。</a:t>
            </a:r>
            <a:r>
              <a:rPr lang="en-US" b="1" dirty="0" smtClean="0"/>
              <a:t>            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/>
              <a:t> </a:t>
            </a:r>
            <a:r>
              <a:rPr lang="en-US" altLang="zh-CN" b="1" dirty="0" smtClean="0"/>
              <a:t>                                                           </a:t>
            </a:r>
            <a:r>
              <a:rPr lang="zh-CN" altLang="en-US" b="1" dirty="0" smtClean="0"/>
              <a:t>（提高）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2.</a:t>
            </a:r>
            <a:r>
              <a:rPr lang="zh-CN" altLang="en-US" b="1" dirty="0" smtClean="0"/>
              <a:t>清洁工每天打扫卫生，</a:t>
            </a:r>
            <a:r>
              <a:rPr lang="en-US" b="1" dirty="0" smtClean="0"/>
              <a:t>_______________</a:t>
            </a:r>
            <a:r>
              <a:rPr lang="zh-CN" altLang="en-US" b="1" dirty="0" smtClean="0"/>
              <a:t>。</a:t>
            </a: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b="1" dirty="0"/>
              <a:t> </a:t>
            </a:r>
            <a:r>
              <a:rPr lang="en-US" b="1" dirty="0" smtClean="0"/>
              <a:t>                                                           </a:t>
            </a:r>
            <a:r>
              <a:rPr lang="zh-CN" altLang="en-US" b="1" dirty="0" smtClean="0"/>
              <a:t>（保持）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3.</a:t>
            </a:r>
            <a:r>
              <a:rPr lang="zh-CN" altLang="en-US" b="1" dirty="0" smtClean="0"/>
              <a:t>他打算换一家公司，</a:t>
            </a:r>
            <a:r>
              <a:rPr lang="en-US" b="1" dirty="0" smtClean="0"/>
              <a:t>___________</a:t>
            </a:r>
            <a:r>
              <a:rPr lang="zh-CN" altLang="en-US" b="1" dirty="0" smtClean="0"/>
              <a:t>。（获得）</a:t>
            </a:r>
            <a:r>
              <a:rPr lang="en-US" b="1" dirty="0" smtClean="0"/>
              <a:t>                                             </a:t>
            </a:r>
            <a:endParaRPr lang="zh-CN" altLang="en-US" b="1" dirty="0" smtClean="0"/>
          </a:p>
          <a:p>
            <a:pPr marL="0" indent="0">
              <a:buFont typeface="Wingdings" pitchFamily="2" charset="2"/>
              <a:buNone/>
              <a:defRPr/>
            </a:pPr>
            <a:r>
              <a:rPr lang="en-US" altLang="zh-CN" b="1" dirty="0" smtClean="0"/>
              <a:t>4.</a:t>
            </a:r>
            <a:r>
              <a:rPr lang="zh-CN" altLang="en-US" b="1" dirty="0" smtClean="0"/>
              <a:t>病人生病都很痛苦，医生要</a:t>
            </a:r>
            <a:r>
              <a:rPr lang="zh-CN" altLang="en-US" b="1" dirty="0"/>
              <a:t>及</a:t>
            </a:r>
            <a:r>
              <a:rPr lang="zh-CN" altLang="en-US" b="1" dirty="0" smtClean="0"/>
              <a:t>时、周到地治疗，</a:t>
            </a:r>
            <a:r>
              <a:rPr lang="en-US" b="1" dirty="0" smtClean="0"/>
              <a:t>___________________</a:t>
            </a:r>
            <a:r>
              <a:rPr lang="zh-CN" altLang="en-US" b="1" dirty="0" smtClean="0"/>
              <a:t>。（减轻）</a:t>
            </a:r>
            <a:endParaRPr lang="en-US" altLang="zh-CN" b="1" dirty="0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zh-CN" altLang="en-US" b="1" dirty="0" smtClean="0">
              <a:solidFill>
                <a:srgbClr val="00B0F0"/>
              </a:solidFill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500563" y="1844675"/>
            <a:ext cx="439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>
                <a:solidFill>
                  <a:srgbClr val="0000FF"/>
                </a:solidFill>
              </a:rPr>
              <a:t>提高</a:t>
            </a:r>
            <a:r>
              <a:rPr lang="zh-CN" altLang="en-US" sz="2800" b="1"/>
              <a:t>自己的汉语水平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643438" y="2905125"/>
            <a:ext cx="33369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>
                <a:solidFill>
                  <a:srgbClr val="0000FF"/>
                </a:solidFill>
              </a:rPr>
              <a:t>保持</a:t>
            </a:r>
            <a:r>
              <a:rPr lang="zh-CN" altLang="en-US" sz="2800" b="1"/>
              <a:t>马路的清洁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024313" y="4005263"/>
            <a:ext cx="350043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>
                <a:solidFill>
                  <a:srgbClr val="0000FF"/>
                </a:solidFill>
              </a:rPr>
              <a:t>获得</a:t>
            </a:r>
            <a:r>
              <a:rPr lang="zh-CN" altLang="en-US" sz="2800" b="1"/>
              <a:t>更高的收入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06425" y="5102225"/>
            <a:ext cx="390683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以</a:t>
            </a:r>
            <a:r>
              <a:rPr lang="zh-CN" altLang="en-US" sz="2800" b="1">
                <a:solidFill>
                  <a:srgbClr val="0000FF"/>
                </a:solidFill>
              </a:rPr>
              <a:t>减轻</a:t>
            </a:r>
            <a:r>
              <a:rPr lang="zh-CN" altLang="en-US" sz="2800" b="1"/>
              <a:t>他们的痛苦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2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2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2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24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2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4.xml><?xml version="1.0" encoding="utf-8"?>
<a:theme xmlns:a="http://schemas.openxmlformats.org/drawingml/2006/main" name="2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5131</TotalTime>
  <Words>838</Words>
  <Application>Microsoft Office PowerPoint</Application>
  <PresentationFormat>全屏显示(4:3)</PresentationFormat>
  <Paragraphs>161</Paragraphs>
  <Slides>18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24</vt:i4>
      </vt:variant>
      <vt:variant>
        <vt:lpstr>幻灯片标题</vt:lpstr>
      </vt:variant>
      <vt:variant>
        <vt:i4>18</vt:i4>
      </vt:variant>
    </vt:vector>
  </HeadingPairs>
  <TitlesOfParts>
    <vt:vector size="42" baseType="lpstr"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19_Blends</vt:lpstr>
      <vt:lpstr>16_Blends</vt:lpstr>
      <vt:lpstr>21_Blends</vt:lpstr>
      <vt:lpstr>22_Blends</vt:lpstr>
      <vt:lpstr>23_Blends</vt:lpstr>
      <vt:lpstr>24_Blends</vt:lpstr>
      <vt:lpstr>25_Blends</vt:lpstr>
      <vt:lpstr>26_Blends</vt:lpstr>
      <vt:lpstr>PowerPoint 演示文稿</vt:lpstr>
      <vt:lpstr>适合</vt:lpstr>
      <vt:lpstr>适合（动）/合适（形）</vt:lpstr>
      <vt:lpstr>生存</vt:lpstr>
      <vt:lpstr>分明</vt:lpstr>
      <vt:lpstr>PowerPoint 演示文稿</vt:lpstr>
      <vt:lpstr>生词</vt:lpstr>
      <vt:lpstr>语法（一）：以</vt:lpstr>
      <vt:lpstr>即时练习</vt:lpstr>
      <vt:lpstr>语法（二）：不见得</vt:lpstr>
      <vt:lpstr>即时练习</vt:lpstr>
      <vt:lpstr>语法（二）：不见得</vt:lpstr>
      <vt:lpstr>不一定/不见得</vt:lpstr>
      <vt:lpstr>语法（三）：……得要命</vt:lpstr>
      <vt:lpstr>即时练习</vt:lpstr>
      <vt:lpstr>PowerPoint 演示文稿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289</cp:revision>
  <dcterms:created xsi:type="dcterms:W3CDTF">2011-10-16T07:10:07Z</dcterms:created>
  <dcterms:modified xsi:type="dcterms:W3CDTF">2015-04-08T06:39:22Z</dcterms:modified>
</cp:coreProperties>
</file>