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318" r:id="rId3"/>
    <p:sldId id="319" r:id="rId4"/>
    <p:sldId id="320" r:id="rId5"/>
    <p:sldId id="321" r:id="rId6"/>
    <p:sldId id="322" r:id="rId7"/>
    <p:sldId id="32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4ECAA-891E-416B-A79F-7DFD4541415A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E9A8D-05C6-4F80-9A45-8F1964611E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76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138B703D-8F46-4509-95F2-A13F5F76C14D}" type="slidenum">
              <a:rPr lang="tr-TR" altLang="tr-TR" sz="1200" b="0"/>
              <a:pPr algn="r">
                <a:buFontTx/>
                <a:buNone/>
              </a:pPr>
              <a:t>1</a:t>
            </a:fld>
            <a:endParaRPr lang="tr-TR" altLang="tr-TR" sz="1200" b="0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64809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94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49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135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244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19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19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96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916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70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244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3232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318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13039" y="2414589"/>
            <a:ext cx="5689600" cy="3024187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KIRSAL YOLLAR DERSİ </a:t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HAFTA</a:t>
            </a:r>
            <a:b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Doç.Dr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Havva Eylem POLAT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altLang="tr-TR" sz="4400" b="1" dirty="0"/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2424114" y="333376"/>
            <a:ext cx="5978525" cy="208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3000" b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700" b="0">
                <a:latin typeface="Times New Roman" panose="02020603050405020304" pitchFamily="18" charset="0"/>
                <a:cs typeface="Times New Roman" panose="02020603050405020304" pitchFamily="18" charset="0"/>
              </a:rPr>
              <a:t>ZİRAAT FAKÜLTESİ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TARIMSAL YAPILAR VE SULAMA  BÖLÜMÜ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tr-TR" altLang="tr-TR" sz="2000" b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6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chemeClr val="accent3"/>
                </a:solidFill>
              </a:rPr>
              <a:t>KARAYOLLARI SINIFLANDIRMASI, GEOMETRİK STANDARTLAR VE SEÇİMİ,PROJE TRAFİĞİ</a:t>
            </a:r>
            <a:endParaRPr lang="tr-TR" dirty="0">
              <a:solidFill>
                <a:schemeClr val="accent3"/>
              </a:solidFill>
            </a:endParaRPr>
          </a:p>
        </p:txBody>
      </p:sp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88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/>
              <a:t>Karayolları çeşitli kriterlere göre sınıflandırılmış; her yol sınıfının kendine has bazı geometrik özellikleri belirlenmiştir.</a:t>
            </a:r>
          </a:p>
          <a:p>
            <a:pPr algn="just"/>
            <a:r>
              <a:rPr lang="tr-TR" sz="2000" dirty="0"/>
              <a:t>Sınıflandırma, zamanla kendine uygun olan bir standartlaşmayı da beraberinde getirmiştir. Sınıflandırma ve geometrik standartlar, tasarımla ilgili çeşitli konulardaki kararlarında, mühendislere kolaylık sağlar. Bu açıdan bakıldığında sınıflandırma ve standartlaşma bir ihtiyaç meselesidir.</a:t>
            </a:r>
          </a:p>
          <a:p>
            <a:pPr algn="just"/>
            <a:r>
              <a:rPr lang="tr-TR" sz="2000" dirty="0"/>
              <a:t>Dünyada genelde birbirine yakın sınıflandırmalar kullanılmakla beraber; bazı ülkeler kendi şartlarını doğru </a:t>
            </a:r>
            <a:r>
              <a:rPr lang="tr-TR" sz="2000" dirty="0"/>
              <a:t>y</a:t>
            </a:r>
            <a:r>
              <a:rPr lang="tr-TR" sz="2000" dirty="0"/>
              <a:t>ansıtabilmesi için özel sınıflandırma  şekilleri de kullanmaktadırlar.</a:t>
            </a:r>
            <a:endParaRPr lang="tr-TR" sz="20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KARAYOLLARI SINIFLANDIRMASI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20409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981200" y="404665"/>
            <a:ext cx="8229600" cy="5602627"/>
          </a:xfrm>
        </p:spPr>
        <p:txBody>
          <a:bodyPr>
            <a:normAutofit/>
          </a:bodyPr>
          <a:lstStyle/>
          <a:p>
            <a:pPr algn="just"/>
            <a:r>
              <a:rPr lang="tr-TR" sz="2000" dirty="0"/>
              <a:t>Karayollarının çeşitli kriterlere göre aşağıdaki şekilde sınıflandırılmak ve isimlendirmek mümkündür. Bazı yollar tabiatları gereği birkaç sınıfa dahil olabilirler.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sz="1600" dirty="0"/>
              <a:t>Yolun geçtiği bölgenin özelliğine göre</a:t>
            </a:r>
          </a:p>
          <a:p>
            <a:pPr lvl="1" algn="just">
              <a:buFont typeface="Wingdings" pitchFamily="2" charset="2"/>
              <a:buChar char="§"/>
            </a:pPr>
            <a:r>
              <a:rPr lang="tr-TR" sz="1600" dirty="0"/>
              <a:t>Şehir içi yollar: Yapılarla çevrili, aydınlatmalı, yay trafiği çok olan yollardır. Kendi içinde, anayol, bulvar, cadde, sokak, ara sokak olarak alt gruplara ayrılır.</a:t>
            </a:r>
          </a:p>
          <a:p>
            <a:pPr lvl="1" algn="just">
              <a:buFont typeface="Wingdings" pitchFamily="2" charset="2"/>
              <a:buChar char="§"/>
            </a:pPr>
            <a:r>
              <a:rPr lang="tr-TR" sz="1600" dirty="0"/>
              <a:t>Şehir dışı yollar: Çeşitli ülkelerde kullanılan şehir dışı yol sınıfları şunlardır:</a:t>
            </a:r>
          </a:p>
          <a:p>
            <a:pPr marL="393192" lvl="1" indent="0" algn="just">
              <a:buNone/>
            </a:pPr>
            <a:r>
              <a:rPr lang="tr-TR" sz="1600" dirty="0"/>
              <a:t> </a:t>
            </a:r>
            <a:r>
              <a:rPr lang="tr-TR" sz="1600" dirty="0"/>
              <a:t>   - 1., 2., 3. sınıf yollar</a:t>
            </a:r>
          </a:p>
          <a:p>
            <a:pPr marL="393192" lvl="1" indent="0" algn="just">
              <a:buNone/>
            </a:pPr>
            <a:r>
              <a:rPr lang="tr-TR" sz="1600" dirty="0"/>
              <a:t> </a:t>
            </a:r>
            <a:r>
              <a:rPr lang="tr-TR" sz="1600" dirty="0"/>
              <a:t>   -  Karayolu, ekspres yol, otoyol.</a:t>
            </a:r>
          </a:p>
          <a:p>
            <a:pPr marL="393192" lvl="1" indent="0" algn="just">
              <a:buNone/>
            </a:pPr>
            <a:r>
              <a:rPr lang="tr-TR" sz="1600" dirty="0"/>
              <a:t> </a:t>
            </a:r>
            <a:r>
              <a:rPr lang="tr-TR" sz="1600" dirty="0"/>
              <a:t>   -  Devlet yolu, il yolu, köy yolu.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sz="1600" dirty="0"/>
              <a:t>Trafik değeri ve geometrisine göre: Anayol, Tali yol.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sz="1600" dirty="0"/>
              <a:t>Yolu kullanan taşıt cinsine göre: Oto yolu, yaya yolu, bisiklet yolu, otobüs yolu.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sz="1600" dirty="0"/>
              <a:t>Trafiğin türüne göre: Konut yolu, gezi yolu, iş-ticaret yolu.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sz="1600" dirty="0"/>
              <a:t>Yol platformunun durumuna göre: Bölünmüş yol, bölünmemiş yol.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sz="1600" dirty="0"/>
              <a:t>Trafiğin kış yönüne göre: Tek yönlü yol, çift yönlü yol.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sz="1600" dirty="0"/>
              <a:t>Kaplama durumuna göre: Asfalt yol, beton yol, stabilize yol, toprak yol, parke yol.</a:t>
            </a:r>
          </a:p>
          <a:p>
            <a:pPr marL="393192" lvl="1" indent="0" algn="just">
              <a:buNone/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8709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576" y="188640"/>
            <a:ext cx="7632848" cy="574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232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0" y="692696"/>
            <a:ext cx="8177630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746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942" y="692696"/>
            <a:ext cx="9031212" cy="3903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443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281</Words>
  <Application>Microsoft Office PowerPoint</Application>
  <PresentationFormat>Geniş ekran</PresentationFormat>
  <Paragraphs>23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Verdana</vt:lpstr>
      <vt:lpstr>Wingdings</vt:lpstr>
      <vt:lpstr>Office Teması</vt:lpstr>
      <vt:lpstr>  KIRSAL YOLLAR DERSİ  9. HAFTA    Doç.Dr. Havva Eylem POLAT  </vt:lpstr>
      <vt:lpstr>PowerPoint Sunusu</vt:lpstr>
      <vt:lpstr>KARAYOLLARI SINIFLANDIRMASI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KIRSAL YOLLAR DERSİ  2. HAFTA    Doç.Dr. Havva Eylem POLAT</dc:title>
  <dc:creator>user</dc:creator>
  <cp:lastModifiedBy>user</cp:lastModifiedBy>
  <cp:revision>8</cp:revision>
  <dcterms:created xsi:type="dcterms:W3CDTF">2020-12-03T12:34:00Z</dcterms:created>
  <dcterms:modified xsi:type="dcterms:W3CDTF">2020-12-03T12:39:56Z</dcterms:modified>
</cp:coreProperties>
</file>