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4985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7509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1347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6955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76990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9915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4591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3931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2824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3866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761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176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6681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04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3247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9309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A43D07-6747-4C4C-80E1-0D164B013630}" type="datetimeFigureOut">
              <a:rPr lang="tr-TR" smtClean="0"/>
              <a:t>27.08.2019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4BBE483-D60B-4A40-9545-CF6AE11D4B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1327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6600" dirty="0" smtClean="0"/>
              <a:t>Ebeveynlikte Ana Baba Tutumları</a:t>
            </a:r>
            <a:endParaRPr lang="tr-TR" sz="6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Hafta 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280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4800" dirty="0" smtClean="0"/>
              <a:t>Aile Yapıları</a:t>
            </a:r>
            <a:endParaRPr lang="tr-TR" sz="4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b="1" dirty="0" smtClean="0"/>
              <a:t>Otoriter Aile: </a:t>
            </a:r>
            <a:r>
              <a:rPr lang="tr-TR" sz="2400" dirty="0" smtClean="0"/>
              <a:t>Düzen var, özerklik yok</a:t>
            </a:r>
          </a:p>
          <a:p>
            <a:r>
              <a:rPr lang="tr-TR" sz="2400" b="1" dirty="0" smtClean="0"/>
              <a:t>Esnek Aile: </a:t>
            </a:r>
            <a:r>
              <a:rPr lang="tr-TR" sz="2400" dirty="0" smtClean="0"/>
              <a:t>Düzen yok, özerklik var</a:t>
            </a:r>
          </a:p>
          <a:p>
            <a:r>
              <a:rPr lang="tr-TR" sz="2400" b="1" dirty="0" smtClean="0"/>
              <a:t>İhmalkar A</a:t>
            </a:r>
            <a:r>
              <a:rPr lang="tr-TR" sz="2400" b="1" dirty="0" smtClean="0"/>
              <a:t>ile: </a:t>
            </a:r>
            <a:r>
              <a:rPr lang="tr-TR" sz="2400" dirty="0" smtClean="0"/>
              <a:t>Düzen yok, özerklik yok</a:t>
            </a:r>
          </a:p>
          <a:p>
            <a:r>
              <a:rPr lang="tr-TR" sz="2400" b="1" dirty="0" smtClean="0"/>
              <a:t>Demokratik aile: </a:t>
            </a:r>
            <a:r>
              <a:rPr lang="tr-TR" sz="2400" dirty="0" smtClean="0"/>
              <a:t>Düzen var, özerklik var</a:t>
            </a:r>
          </a:p>
        </p:txBody>
      </p:sp>
    </p:spTree>
    <p:extLst>
      <p:ext uri="{BB962C8B-B14F-4D97-AF65-F5344CB8AC3E}">
        <p14:creationId xmlns:p14="http://schemas.microsoft.com/office/powerpoint/2010/main" val="908825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Diğer alternatifler…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/>
              <a:t>Helikopter ebeveynler</a:t>
            </a:r>
          </a:p>
          <a:p>
            <a:r>
              <a:rPr lang="tr-TR" sz="2000" dirty="0" smtClean="0"/>
              <a:t>Tutarsız ve kararsız ebeveynler</a:t>
            </a:r>
            <a:endParaRPr lang="tr-TR" sz="2000" dirty="0"/>
          </a:p>
        </p:txBody>
      </p:sp>
      <p:pic>
        <p:nvPicPr>
          <p:cNvPr id="1026" name="Picture 2" descr="ana baba tutum ile ilgili gÃ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528" y="1905000"/>
            <a:ext cx="3086100" cy="2238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2679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Çocuklara Sorumluluk Nasıl </a:t>
            </a:r>
            <a:r>
              <a:rPr lang="tr-TR" dirty="0"/>
              <a:t>K</a:t>
            </a:r>
            <a:r>
              <a:rPr lang="tr-TR" dirty="0" smtClean="0"/>
              <a:t>azandırılır?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Demokratik aile yapısı kurulmalı</a:t>
            </a:r>
          </a:p>
          <a:p>
            <a:r>
              <a:rPr lang="tr-TR" dirty="0" smtClean="0"/>
              <a:t>Düzen olmalı</a:t>
            </a:r>
          </a:p>
          <a:p>
            <a:pPr lvl="1"/>
            <a:r>
              <a:rPr lang="tr-TR" dirty="0" smtClean="0"/>
              <a:t>Tutarlı davranışlar</a:t>
            </a:r>
          </a:p>
          <a:p>
            <a:pPr lvl="1"/>
            <a:r>
              <a:rPr lang="tr-TR" dirty="0" smtClean="0"/>
              <a:t>Kurallar</a:t>
            </a:r>
          </a:p>
          <a:p>
            <a:pPr lvl="1"/>
            <a:r>
              <a:rPr lang="tr-TR" dirty="0" smtClean="0"/>
              <a:t>Rutinler</a:t>
            </a:r>
          </a:p>
          <a:p>
            <a:r>
              <a:rPr lang="tr-TR" dirty="0" smtClean="0"/>
              <a:t>Problemler çözülmeli</a:t>
            </a:r>
          </a:p>
          <a:p>
            <a:pPr lvl="1"/>
            <a:r>
              <a:rPr lang="tr-TR" dirty="0" smtClean="0"/>
              <a:t>Tehdit, ödül veya ceza ile değil, problemin temelinin anlaşılması ile…</a:t>
            </a:r>
          </a:p>
          <a:p>
            <a:r>
              <a:rPr lang="tr-TR" dirty="0" smtClean="0"/>
              <a:t>Bedel ödetilmeli</a:t>
            </a:r>
          </a:p>
          <a:p>
            <a:pPr lvl="1"/>
            <a:r>
              <a:rPr lang="tr-TR" dirty="0" smtClean="0"/>
              <a:t>Cezadan farkı, davranışın doğal sonucu olması</a:t>
            </a:r>
          </a:p>
          <a:p>
            <a:pPr marL="457200" lvl="1" indent="0" algn="r">
              <a:buNone/>
            </a:pPr>
            <a:r>
              <a:rPr lang="tr-TR" dirty="0" smtClean="0"/>
              <a:t>(Bolat, 2016)</a:t>
            </a:r>
          </a:p>
        </p:txBody>
      </p:sp>
    </p:spTree>
    <p:extLst>
      <p:ext uri="{BB962C8B-B14F-4D97-AF65-F5344CB8AC3E}">
        <p14:creationId xmlns:p14="http://schemas.microsoft.com/office/powerpoint/2010/main" val="520065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Aile İçi İletişim</a:t>
            </a:r>
            <a:endParaRPr lang="tr-TR" dirty="0"/>
          </a:p>
        </p:txBody>
      </p:sp>
      <p:sp>
        <p:nvSpPr>
          <p:cNvPr id="5" name="Alt Başlık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3736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Tanıdık Yanlışlar…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Çocuğu araç olarak görmek: «Ben olamadım, bari şimdi o olsun»</a:t>
            </a:r>
          </a:p>
          <a:p>
            <a:r>
              <a:rPr lang="tr-TR" dirty="0" smtClean="0"/>
              <a:t>Yediğin önünde, yemediğin ardında, bir tek işin var çalışmak!</a:t>
            </a:r>
          </a:p>
          <a:p>
            <a:r>
              <a:rPr lang="tr-TR" dirty="0" smtClean="0"/>
              <a:t>Kıyaslama: «Falancanın çocuğu tıbbı kazanmış…»</a:t>
            </a:r>
          </a:p>
          <a:p>
            <a:r>
              <a:rPr lang="tr-TR" dirty="0" smtClean="0"/>
              <a:t>İlgi sevgi yerine para verme</a:t>
            </a:r>
          </a:p>
          <a:p>
            <a:r>
              <a:rPr lang="tr-TR" dirty="0" smtClean="0"/>
              <a:t>«Çok zeki ama çalışmıyor»</a:t>
            </a:r>
          </a:p>
          <a:p>
            <a:r>
              <a:rPr lang="tr-TR" dirty="0" smtClean="0"/>
              <a:t>Ergenlik dönemini görememe</a:t>
            </a:r>
          </a:p>
          <a:p>
            <a:r>
              <a:rPr lang="tr-TR" dirty="0" smtClean="0"/>
              <a:t>Başkasını araç olarak kullanma «Siz söylerseniz yapar…»</a:t>
            </a:r>
          </a:p>
          <a:p>
            <a:pPr marL="0" indent="0" algn="r">
              <a:buNone/>
            </a:pPr>
            <a:r>
              <a:rPr lang="tr-TR" dirty="0" smtClean="0"/>
              <a:t>(</a:t>
            </a:r>
            <a:r>
              <a:rPr lang="tr-TR" dirty="0" err="1" smtClean="0"/>
              <a:t>Cüceloğlu</a:t>
            </a:r>
            <a:r>
              <a:rPr lang="tr-TR" dirty="0" smtClean="0"/>
              <a:t>, 2011)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2721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 Matrisi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95593" y="5712212"/>
            <a:ext cx="2809019" cy="433614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Cüceloğlu</a:t>
            </a:r>
            <a:r>
              <a:rPr lang="tr-TR" dirty="0" smtClean="0"/>
              <a:t>, 2008)</a:t>
            </a:r>
            <a:endParaRPr lang="tr-TR" dirty="0"/>
          </a:p>
        </p:txBody>
      </p:sp>
      <p:pic>
        <p:nvPicPr>
          <p:cNvPr id="2050" name="Picture 2" descr="iletiÅim matrisi ile ilgili gÃ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222" t="5038" r="13240" b="4449"/>
          <a:stretch/>
        </p:blipFill>
        <p:spPr bwMode="auto">
          <a:xfrm>
            <a:off x="4075357" y="1615135"/>
            <a:ext cx="4127866" cy="4211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5246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Aile İçi İletişim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Aile içi iletişimde «sen, ben, biz» mesajları</a:t>
            </a:r>
          </a:p>
          <a:p>
            <a:r>
              <a:rPr lang="tr-TR" dirty="0" smtClean="0"/>
              <a:t>Eşler arası iletişim</a:t>
            </a:r>
          </a:p>
          <a:p>
            <a:pPr lvl="1"/>
            <a:r>
              <a:rPr lang="tr-TR" dirty="0" smtClean="0"/>
              <a:t>Bağımsız çiftler</a:t>
            </a:r>
          </a:p>
          <a:p>
            <a:pPr lvl="1"/>
            <a:r>
              <a:rPr lang="tr-TR" dirty="0" smtClean="0"/>
              <a:t>Geleneksel çiftler</a:t>
            </a:r>
          </a:p>
          <a:p>
            <a:pPr lvl="1"/>
            <a:r>
              <a:rPr lang="tr-TR" dirty="0" smtClean="0"/>
              <a:t>Ayrı çiftler</a:t>
            </a:r>
          </a:p>
          <a:p>
            <a:r>
              <a:rPr lang="tr-TR" dirty="0" smtClean="0"/>
              <a:t>Ebeveyn ve çocuk arasındaki iletişim</a:t>
            </a:r>
          </a:p>
          <a:p>
            <a:pPr lvl="1"/>
            <a:r>
              <a:rPr lang="tr-TR" dirty="0" smtClean="0"/>
              <a:t>Tartışmacı</a:t>
            </a:r>
          </a:p>
          <a:p>
            <a:pPr lvl="1"/>
            <a:r>
              <a:rPr lang="tr-TR" dirty="0" smtClean="0"/>
              <a:t>Atılgan</a:t>
            </a:r>
          </a:p>
          <a:p>
            <a:pPr lvl="1"/>
            <a:r>
              <a:rPr lang="tr-TR" dirty="0" smtClean="0"/>
              <a:t>Sözel saldırgan</a:t>
            </a:r>
          </a:p>
          <a:p>
            <a:pPr marL="0" indent="0" algn="r">
              <a:buNone/>
            </a:pPr>
            <a:r>
              <a:rPr lang="tr-TR" dirty="0" smtClean="0"/>
              <a:t>(Nazlı, 2018)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0048124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</TotalTime>
  <Words>205</Words>
  <Application>Microsoft Office PowerPoint</Application>
  <PresentationFormat>Geniş ekran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Ebeveynlikte Ana Baba Tutumları</vt:lpstr>
      <vt:lpstr>Aile Yapıları</vt:lpstr>
      <vt:lpstr>Diğer alternatifler…</vt:lpstr>
      <vt:lpstr>Çocuklara Sorumluluk Nasıl Kazandırılır?</vt:lpstr>
      <vt:lpstr>Aile İçi İletişim</vt:lpstr>
      <vt:lpstr>Tanıdık Yanlışlar…</vt:lpstr>
      <vt:lpstr>İletişim Matrisi</vt:lpstr>
      <vt:lpstr>Aile İçi İletişim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Ebeveynlikte Ana Baba Tutumları</dc:title>
  <dc:creator>Author</dc:creator>
  <cp:lastModifiedBy>Author</cp:lastModifiedBy>
  <cp:revision>7</cp:revision>
  <dcterms:created xsi:type="dcterms:W3CDTF">2019-08-26T13:24:12Z</dcterms:created>
  <dcterms:modified xsi:type="dcterms:W3CDTF">2019-08-27T13:51:03Z</dcterms:modified>
</cp:coreProperties>
</file>