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907A21-ABCC-4A8D-B900-9C750CDBFA70}" type="doc">
      <dgm:prSet loTypeId="urn:microsoft.com/office/officeart/2005/8/layout/process1" loCatId="process" qsTypeId="urn:microsoft.com/office/officeart/2005/8/quickstyle/simple1" qsCatId="simple" csTypeId="urn:microsoft.com/office/officeart/2005/8/colors/accent1_2" csCatId="accent1" phldr="1"/>
      <dgm:spPr/>
    </dgm:pt>
    <dgm:pt modelId="{B3482776-3B2D-4EE8-9A30-0B9D81D9FDF0}">
      <dgm:prSet phldrT="[Metin]"/>
      <dgm:spPr/>
      <dgm:t>
        <a:bodyPr/>
        <a:lstStyle/>
        <a:p>
          <a:r>
            <a:rPr lang="tr-TR" dirty="0" smtClean="0"/>
            <a:t>Vergiyi doğuran olay</a:t>
          </a:r>
          <a:endParaRPr lang="tr-TR" dirty="0"/>
        </a:p>
      </dgm:t>
    </dgm:pt>
    <dgm:pt modelId="{386202FD-D896-4E8A-B11B-D2CE0C228C1D}" type="parTrans" cxnId="{F413CCC4-B186-4460-AAC3-DD2929D75C99}">
      <dgm:prSet/>
      <dgm:spPr/>
      <dgm:t>
        <a:bodyPr/>
        <a:lstStyle/>
        <a:p>
          <a:endParaRPr lang="tr-TR"/>
        </a:p>
      </dgm:t>
    </dgm:pt>
    <dgm:pt modelId="{2186B396-5A2D-4EF6-9022-A67B07EC1EA1}" type="sibTrans" cxnId="{F413CCC4-B186-4460-AAC3-DD2929D75C99}">
      <dgm:prSet/>
      <dgm:spPr/>
      <dgm:t>
        <a:bodyPr/>
        <a:lstStyle/>
        <a:p>
          <a:endParaRPr lang="tr-TR"/>
        </a:p>
      </dgm:t>
    </dgm:pt>
    <dgm:pt modelId="{EA02611B-0CE7-45B3-B629-1FEA74490234}">
      <dgm:prSet phldrT="[Metin]"/>
      <dgm:spPr/>
      <dgm:t>
        <a:bodyPr/>
        <a:lstStyle/>
        <a:p>
          <a:r>
            <a:rPr lang="tr-TR" dirty="0" smtClean="0"/>
            <a:t>tarh</a:t>
          </a:r>
          <a:endParaRPr lang="tr-TR" dirty="0"/>
        </a:p>
      </dgm:t>
    </dgm:pt>
    <dgm:pt modelId="{EE7E4C86-5665-434A-B215-0AD572B3306C}" type="parTrans" cxnId="{91D4ED5B-C5D6-41E1-9D99-4C792808A27A}">
      <dgm:prSet/>
      <dgm:spPr/>
      <dgm:t>
        <a:bodyPr/>
        <a:lstStyle/>
        <a:p>
          <a:endParaRPr lang="tr-TR"/>
        </a:p>
      </dgm:t>
    </dgm:pt>
    <dgm:pt modelId="{788F9F80-FDD6-49AE-83C5-46C31FF13265}" type="sibTrans" cxnId="{91D4ED5B-C5D6-41E1-9D99-4C792808A27A}">
      <dgm:prSet/>
      <dgm:spPr/>
      <dgm:t>
        <a:bodyPr/>
        <a:lstStyle/>
        <a:p>
          <a:endParaRPr lang="tr-TR"/>
        </a:p>
      </dgm:t>
    </dgm:pt>
    <dgm:pt modelId="{9AD11BF8-7BFD-477E-898A-BFA8A47097C6}">
      <dgm:prSet phldrT="[Metin]"/>
      <dgm:spPr/>
      <dgm:t>
        <a:bodyPr/>
        <a:lstStyle/>
        <a:p>
          <a:r>
            <a:rPr lang="tr-TR" dirty="0" smtClean="0"/>
            <a:t>tebliğ</a:t>
          </a:r>
          <a:endParaRPr lang="tr-TR" dirty="0"/>
        </a:p>
      </dgm:t>
    </dgm:pt>
    <dgm:pt modelId="{532B29C6-BAEE-4958-98C3-8ACF2518D058}" type="parTrans" cxnId="{DF77905A-B1D0-4D61-8F15-81B7EFDB42FB}">
      <dgm:prSet/>
      <dgm:spPr/>
      <dgm:t>
        <a:bodyPr/>
        <a:lstStyle/>
        <a:p>
          <a:endParaRPr lang="tr-TR"/>
        </a:p>
      </dgm:t>
    </dgm:pt>
    <dgm:pt modelId="{933F2313-412F-41D2-B763-80F0923EA055}" type="sibTrans" cxnId="{DF77905A-B1D0-4D61-8F15-81B7EFDB42FB}">
      <dgm:prSet/>
      <dgm:spPr/>
      <dgm:t>
        <a:bodyPr/>
        <a:lstStyle/>
        <a:p>
          <a:endParaRPr lang="tr-TR"/>
        </a:p>
      </dgm:t>
    </dgm:pt>
    <dgm:pt modelId="{557DFB21-B73D-4BF4-AC3C-745C8029D0A7}">
      <dgm:prSet/>
      <dgm:spPr/>
      <dgm:t>
        <a:bodyPr/>
        <a:lstStyle/>
        <a:p>
          <a:r>
            <a:rPr lang="tr-TR" dirty="0" smtClean="0"/>
            <a:t>tahakkuk</a:t>
          </a:r>
          <a:endParaRPr lang="tr-TR" dirty="0"/>
        </a:p>
      </dgm:t>
    </dgm:pt>
    <dgm:pt modelId="{12504CC4-EFF1-4B7A-9DCA-BDF4C9F7494C}" type="parTrans" cxnId="{545AA950-AD61-410D-9B1F-6CE32E8464AC}">
      <dgm:prSet/>
      <dgm:spPr/>
      <dgm:t>
        <a:bodyPr/>
        <a:lstStyle/>
        <a:p>
          <a:endParaRPr lang="tr-TR"/>
        </a:p>
      </dgm:t>
    </dgm:pt>
    <dgm:pt modelId="{76CE2344-1F75-4A54-B84D-F4DC923CE098}" type="sibTrans" cxnId="{545AA950-AD61-410D-9B1F-6CE32E8464AC}">
      <dgm:prSet/>
      <dgm:spPr/>
      <dgm:t>
        <a:bodyPr/>
        <a:lstStyle/>
        <a:p>
          <a:endParaRPr lang="tr-TR"/>
        </a:p>
      </dgm:t>
    </dgm:pt>
    <dgm:pt modelId="{689B6E65-0769-4B76-ABE4-7D987632995E}">
      <dgm:prSet/>
      <dgm:spPr/>
      <dgm:t>
        <a:bodyPr/>
        <a:lstStyle/>
        <a:p>
          <a:r>
            <a:rPr lang="tr-TR" dirty="0" smtClean="0"/>
            <a:t>tahsil</a:t>
          </a:r>
          <a:endParaRPr lang="tr-TR" dirty="0"/>
        </a:p>
      </dgm:t>
    </dgm:pt>
    <dgm:pt modelId="{DD67F7E4-7BF6-4A1D-8AA5-5EEC056DD381}" type="parTrans" cxnId="{F4E3A992-8D81-4FD3-B877-10710A0776D8}">
      <dgm:prSet/>
      <dgm:spPr/>
      <dgm:t>
        <a:bodyPr/>
        <a:lstStyle/>
        <a:p>
          <a:endParaRPr lang="tr-TR"/>
        </a:p>
      </dgm:t>
    </dgm:pt>
    <dgm:pt modelId="{825DEBDF-9508-4991-8DE7-A56DFD80879E}" type="sibTrans" cxnId="{F4E3A992-8D81-4FD3-B877-10710A0776D8}">
      <dgm:prSet/>
      <dgm:spPr/>
      <dgm:t>
        <a:bodyPr/>
        <a:lstStyle/>
        <a:p>
          <a:endParaRPr lang="tr-TR"/>
        </a:p>
      </dgm:t>
    </dgm:pt>
    <dgm:pt modelId="{E174187B-AF9E-4C87-9EF2-7794FFA1A723}" type="pres">
      <dgm:prSet presAssocID="{3C907A21-ABCC-4A8D-B900-9C750CDBFA70}" presName="Name0" presStyleCnt="0">
        <dgm:presLayoutVars>
          <dgm:dir/>
          <dgm:resizeHandles val="exact"/>
        </dgm:presLayoutVars>
      </dgm:prSet>
      <dgm:spPr/>
    </dgm:pt>
    <dgm:pt modelId="{D1017007-0746-42B7-B5AA-D8B53039EB39}" type="pres">
      <dgm:prSet presAssocID="{B3482776-3B2D-4EE8-9A30-0B9D81D9FDF0}" presName="node" presStyleLbl="node1" presStyleIdx="0" presStyleCnt="5">
        <dgm:presLayoutVars>
          <dgm:bulletEnabled val="1"/>
        </dgm:presLayoutVars>
      </dgm:prSet>
      <dgm:spPr/>
      <dgm:t>
        <a:bodyPr/>
        <a:lstStyle/>
        <a:p>
          <a:endParaRPr lang="tr-TR"/>
        </a:p>
      </dgm:t>
    </dgm:pt>
    <dgm:pt modelId="{BDEBA8B9-2BC0-4ACE-97D0-3ADCDECED704}" type="pres">
      <dgm:prSet presAssocID="{2186B396-5A2D-4EF6-9022-A67B07EC1EA1}" presName="sibTrans" presStyleLbl="sibTrans2D1" presStyleIdx="0" presStyleCnt="4"/>
      <dgm:spPr/>
    </dgm:pt>
    <dgm:pt modelId="{7092EE97-BD29-481A-9434-6AEC8D2B16EA}" type="pres">
      <dgm:prSet presAssocID="{2186B396-5A2D-4EF6-9022-A67B07EC1EA1}" presName="connectorText" presStyleLbl="sibTrans2D1" presStyleIdx="0" presStyleCnt="4"/>
      <dgm:spPr/>
    </dgm:pt>
    <dgm:pt modelId="{BB0E327A-178C-4CD8-999B-9C9F1889385A}" type="pres">
      <dgm:prSet presAssocID="{EA02611B-0CE7-45B3-B629-1FEA74490234}" presName="node" presStyleLbl="node1" presStyleIdx="1" presStyleCnt="5">
        <dgm:presLayoutVars>
          <dgm:bulletEnabled val="1"/>
        </dgm:presLayoutVars>
      </dgm:prSet>
      <dgm:spPr/>
    </dgm:pt>
    <dgm:pt modelId="{46FED346-2D61-4FEE-8C80-0FC34C8AB8E0}" type="pres">
      <dgm:prSet presAssocID="{788F9F80-FDD6-49AE-83C5-46C31FF13265}" presName="sibTrans" presStyleLbl="sibTrans2D1" presStyleIdx="1" presStyleCnt="4"/>
      <dgm:spPr/>
    </dgm:pt>
    <dgm:pt modelId="{6AF92DA7-4CC7-4E48-BEE1-2A8ED493D46F}" type="pres">
      <dgm:prSet presAssocID="{788F9F80-FDD6-49AE-83C5-46C31FF13265}" presName="connectorText" presStyleLbl="sibTrans2D1" presStyleIdx="1" presStyleCnt="4"/>
      <dgm:spPr/>
    </dgm:pt>
    <dgm:pt modelId="{0318C044-0A73-4CDE-AA28-AF3EC3CEAD74}" type="pres">
      <dgm:prSet presAssocID="{9AD11BF8-7BFD-477E-898A-BFA8A47097C6}" presName="node" presStyleLbl="node1" presStyleIdx="2" presStyleCnt="5">
        <dgm:presLayoutVars>
          <dgm:bulletEnabled val="1"/>
        </dgm:presLayoutVars>
      </dgm:prSet>
      <dgm:spPr/>
    </dgm:pt>
    <dgm:pt modelId="{469AF238-FD44-499D-BB0C-C495B0CD9B78}" type="pres">
      <dgm:prSet presAssocID="{933F2313-412F-41D2-B763-80F0923EA055}" presName="sibTrans" presStyleLbl="sibTrans2D1" presStyleIdx="2" presStyleCnt="4"/>
      <dgm:spPr/>
    </dgm:pt>
    <dgm:pt modelId="{17757E9D-2807-42FD-A919-D63F7AF7F9C7}" type="pres">
      <dgm:prSet presAssocID="{933F2313-412F-41D2-B763-80F0923EA055}" presName="connectorText" presStyleLbl="sibTrans2D1" presStyleIdx="2" presStyleCnt="4"/>
      <dgm:spPr/>
    </dgm:pt>
    <dgm:pt modelId="{AE296423-F88A-4F0B-A454-8BD093E31E98}" type="pres">
      <dgm:prSet presAssocID="{557DFB21-B73D-4BF4-AC3C-745C8029D0A7}" presName="node" presStyleLbl="node1" presStyleIdx="3" presStyleCnt="5">
        <dgm:presLayoutVars>
          <dgm:bulletEnabled val="1"/>
        </dgm:presLayoutVars>
      </dgm:prSet>
      <dgm:spPr/>
    </dgm:pt>
    <dgm:pt modelId="{99DB650A-D5DE-48DD-9ECA-B6C36E2DCF4D}" type="pres">
      <dgm:prSet presAssocID="{76CE2344-1F75-4A54-B84D-F4DC923CE098}" presName="sibTrans" presStyleLbl="sibTrans2D1" presStyleIdx="3" presStyleCnt="4"/>
      <dgm:spPr/>
    </dgm:pt>
    <dgm:pt modelId="{C2F797C2-CF2B-4C0C-8BFB-5CA8E31E46AB}" type="pres">
      <dgm:prSet presAssocID="{76CE2344-1F75-4A54-B84D-F4DC923CE098}" presName="connectorText" presStyleLbl="sibTrans2D1" presStyleIdx="3" presStyleCnt="4"/>
      <dgm:spPr/>
    </dgm:pt>
    <dgm:pt modelId="{C81C99EC-9913-42CA-898B-915306F07F44}" type="pres">
      <dgm:prSet presAssocID="{689B6E65-0769-4B76-ABE4-7D987632995E}" presName="node" presStyleLbl="node1" presStyleIdx="4" presStyleCnt="5">
        <dgm:presLayoutVars>
          <dgm:bulletEnabled val="1"/>
        </dgm:presLayoutVars>
      </dgm:prSet>
      <dgm:spPr/>
    </dgm:pt>
  </dgm:ptLst>
  <dgm:cxnLst>
    <dgm:cxn modelId="{676E9C38-AD66-4BD0-BED2-74F5BA4B8FAE}" type="presOf" srcId="{EA02611B-0CE7-45B3-B629-1FEA74490234}" destId="{BB0E327A-178C-4CD8-999B-9C9F1889385A}" srcOrd="0" destOrd="0" presId="urn:microsoft.com/office/officeart/2005/8/layout/process1"/>
    <dgm:cxn modelId="{4162825E-2E81-4E96-BB15-5958E713A3D9}" type="presOf" srcId="{2186B396-5A2D-4EF6-9022-A67B07EC1EA1}" destId="{7092EE97-BD29-481A-9434-6AEC8D2B16EA}" srcOrd="1" destOrd="0" presId="urn:microsoft.com/office/officeart/2005/8/layout/process1"/>
    <dgm:cxn modelId="{FB6279E8-8027-4F4E-9778-FE8BC6378101}" type="presOf" srcId="{76CE2344-1F75-4A54-B84D-F4DC923CE098}" destId="{99DB650A-D5DE-48DD-9ECA-B6C36E2DCF4D}" srcOrd="0" destOrd="0" presId="urn:microsoft.com/office/officeart/2005/8/layout/process1"/>
    <dgm:cxn modelId="{F4E3A992-8D81-4FD3-B877-10710A0776D8}" srcId="{3C907A21-ABCC-4A8D-B900-9C750CDBFA70}" destId="{689B6E65-0769-4B76-ABE4-7D987632995E}" srcOrd="4" destOrd="0" parTransId="{DD67F7E4-7BF6-4A1D-8AA5-5EEC056DD381}" sibTransId="{825DEBDF-9508-4991-8DE7-A56DFD80879E}"/>
    <dgm:cxn modelId="{F7568DA4-71BF-4F75-9B8F-FB8C86D828DC}" type="presOf" srcId="{933F2313-412F-41D2-B763-80F0923EA055}" destId="{17757E9D-2807-42FD-A919-D63F7AF7F9C7}" srcOrd="1" destOrd="0" presId="urn:microsoft.com/office/officeart/2005/8/layout/process1"/>
    <dgm:cxn modelId="{F413CCC4-B186-4460-AAC3-DD2929D75C99}" srcId="{3C907A21-ABCC-4A8D-B900-9C750CDBFA70}" destId="{B3482776-3B2D-4EE8-9A30-0B9D81D9FDF0}" srcOrd="0" destOrd="0" parTransId="{386202FD-D896-4E8A-B11B-D2CE0C228C1D}" sibTransId="{2186B396-5A2D-4EF6-9022-A67B07EC1EA1}"/>
    <dgm:cxn modelId="{A0A164D2-83CA-41A6-AF09-B6B39CC0B452}" type="presOf" srcId="{3C907A21-ABCC-4A8D-B900-9C750CDBFA70}" destId="{E174187B-AF9E-4C87-9EF2-7794FFA1A723}" srcOrd="0" destOrd="0" presId="urn:microsoft.com/office/officeart/2005/8/layout/process1"/>
    <dgm:cxn modelId="{9A4B06E9-670B-4D1A-8A6F-73F39FF0B1BA}" type="presOf" srcId="{B3482776-3B2D-4EE8-9A30-0B9D81D9FDF0}" destId="{D1017007-0746-42B7-B5AA-D8B53039EB39}" srcOrd="0" destOrd="0" presId="urn:microsoft.com/office/officeart/2005/8/layout/process1"/>
    <dgm:cxn modelId="{7E0CA4EA-2277-4C86-B413-AF86CBDAB5B2}" type="presOf" srcId="{788F9F80-FDD6-49AE-83C5-46C31FF13265}" destId="{6AF92DA7-4CC7-4E48-BEE1-2A8ED493D46F}" srcOrd="1" destOrd="0" presId="urn:microsoft.com/office/officeart/2005/8/layout/process1"/>
    <dgm:cxn modelId="{3E968943-3E8B-4294-8023-AA6EE3E8353D}" type="presOf" srcId="{9AD11BF8-7BFD-477E-898A-BFA8A47097C6}" destId="{0318C044-0A73-4CDE-AA28-AF3EC3CEAD74}" srcOrd="0" destOrd="0" presId="urn:microsoft.com/office/officeart/2005/8/layout/process1"/>
    <dgm:cxn modelId="{93A7AAEB-79ED-48EE-88B1-1FEC9472DECE}" type="presOf" srcId="{788F9F80-FDD6-49AE-83C5-46C31FF13265}" destId="{46FED346-2D61-4FEE-8C80-0FC34C8AB8E0}" srcOrd="0" destOrd="0" presId="urn:microsoft.com/office/officeart/2005/8/layout/process1"/>
    <dgm:cxn modelId="{545AA950-AD61-410D-9B1F-6CE32E8464AC}" srcId="{3C907A21-ABCC-4A8D-B900-9C750CDBFA70}" destId="{557DFB21-B73D-4BF4-AC3C-745C8029D0A7}" srcOrd="3" destOrd="0" parTransId="{12504CC4-EFF1-4B7A-9DCA-BDF4C9F7494C}" sibTransId="{76CE2344-1F75-4A54-B84D-F4DC923CE098}"/>
    <dgm:cxn modelId="{CF34C61C-0E8B-4633-AEFA-BA73847727AE}" type="presOf" srcId="{557DFB21-B73D-4BF4-AC3C-745C8029D0A7}" destId="{AE296423-F88A-4F0B-A454-8BD093E31E98}" srcOrd="0" destOrd="0" presId="urn:microsoft.com/office/officeart/2005/8/layout/process1"/>
    <dgm:cxn modelId="{7FD1A7A0-2080-4AA6-84D8-C38769D5E9FC}" type="presOf" srcId="{76CE2344-1F75-4A54-B84D-F4DC923CE098}" destId="{C2F797C2-CF2B-4C0C-8BFB-5CA8E31E46AB}" srcOrd="1" destOrd="0" presId="urn:microsoft.com/office/officeart/2005/8/layout/process1"/>
    <dgm:cxn modelId="{91D4ED5B-C5D6-41E1-9D99-4C792808A27A}" srcId="{3C907A21-ABCC-4A8D-B900-9C750CDBFA70}" destId="{EA02611B-0CE7-45B3-B629-1FEA74490234}" srcOrd="1" destOrd="0" parTransId="{EE7E4C86-5665-434A-B215-0AD572B3306C}" sibTransId="{788F9F80-FDD6-49AE-83C5-46C31FF13265}"/>
    <dgm:cxn modelId="{F06288A0-7CDF-4D5C-A5AD-3E39BA59F251}" type="presOf" srcId="{2186B396-5A2D-4EF6-9022-A67B07EC1EA1}" destId="{BDEBA8B9-2BC0-4ACE-97D0-3ADCDECED704}" srcOrd="0" destOrd="0" presId="urn:microsoft.com/office/officeart/2005/8/layout/process1"/>
    <dgm:cxn modelId="{06202521-45A8-419C-8077-31EC14AAE51D}" type="presOf" srcId="{689B6E65-0769-4B76-ABE4-7D987632995E}" destId="{C81C99EC-9913-42CA-898B-915306F07F44}" srcOrd="0" destOrd="0" presId="urn:microsoft.com/office/officeart/2005/8/layout/process1"/>
    <dgm:cxn modelId="{B2FFCF2A-009D-4CBE-A104-28F503D33B5B}" type="presOf" srcId="{933F2313-412F-41D2-B763-80F0923EA055}" destId="{469AF238-FD44-499D-BB0C-C495B0CD9B78}" srcOrd="0" destOrd="0" presId="urn:microsoft.com/office/officeart/2005/8/layout/process1"/>
    <dgm:cxn modelId="{DF77905A-B1D0-4D61-8F15-81B7EFDB42FB}" srcId="{3C907A21-ABCC-4A8D-B900-9C750CDBFA70}" destId="{9AD11BF8-7BFD-477E-898A-BFA8A47097C6}" srcOrd="2" destOrd="0" parTransId="{532B29C6-BAEE-4958-98C3-8ACF2518D058}" sibTransId="{933F2313-412F-41D2-B763-80F0923EA055}"/>
    <dgm:cxn modelId="{F0DBBE9A-02A5-4DE2-A4EC-ABD3F485BC6A}" type="presParOf" srcId="{E174187B-AF9E-4C87-9EF2-7794FFA1A723}" destId="{D1017007-0746-42B7-B5AA-D8B53039EB39}" srcOrd="0" destOrd="0" presId="urn:microsoft.com/office/officeart/2005/8/layout/process1"/>
    <dgm:cxn modelId="{59E510E5-CD23-4BF5-810D-974BA16A9D0C}" type="presParOf" srcId="{E174187B-AF9E-4C87-9EF2-7794FFA1A723}" destId="{BDEBA8B9-2BC0-4ACE-97D0-3ADCDECED704}" srcOrd="1" destOrd="0" presId="urn:microsoft.com/office/officeart/2005/8/layout/process1"/>
    <dgm:cxn modelId="{D3CC9266-1940-4945-83BF-073B365323B1}" type="presParOf" srcId="{BDEBA8B9-2BC0-4ACE-97D0-3ADCDECED704}" destId="{7092EE97-BD29-481A-9434-6AEC8D2B16EA}" srcOrd="0" destOrd="0" presId="urn:microsoft.com/office/officeart/2005/8/layout/process1"/>
    <dgm:cxn modelId="{2DCD485E-25EE-42A4-90FD-6DE758F2B5CF}" type="presParOf" srcId="{E174187B-AF9E-4C87-9EF2-7794FFA1A723}" destId="{BB0E327A-178C-4CD8-999B-9C9F1889385A}" srcOrd="2" destOrd="0" presId="urn:microsoft.com/office/officeart/2005/8/layout/process1"/>
    <dgm:cxn modelId="{9281FBEF-62A9-47AF-8FB9-51A82397C7B8}" type="presParOf" srcId="{E174187B-AF9E-4C87-9EF2-7794FFA1A723}" destId="{46FED346-2D61-4FEE-8C80-0FC34C8AB8E0}" srcOrd="3" destOrd="0" presId="urn:microsoft.com/office/officeart/2005/8/layout/process1"/>
    <dgm:cxn modelId="{826356F3-9E6C-4030-8DDB-38A79FC6DF81}" type="presParOf" srcId="{46FED346-2D61-4FEE-8C80-0FC34C8AB8E0}" destId="{6AF92DA7-4CC7-4E48-BEE1-2A8ED493D46F}" srcOrd="0" destOrd="0" presId="urn:microsoft.com/office/officeart/2005/8/layout/process1"/>
    <dgm:cxn modelId="{81ED9B57-ED9F-4539-8F13-9D5DB2B6C69C}" type="presParOf" srcId="{E174187B-AF9E-4C87-9EF2-7794FFA1A723}" destId="{0318C044-0A73-4CDE-AA28-AF3EC3CEAD74}" srcOrd="4" destOrd="0" presId="urn:microsoft.com/office/officeart/2005/8/layout/process1"/>
    <dgm:cxn modelId="{5EADCD2B-F418-4385-BD14-C2A2014D4B95}" type="presParOf" srcId="{E174187B-AF9E-4C87-9EF2-7794FFA1A723}" destId="{469AF238-FD44-499D-BB0C-C495B0CD9B78}" srcOrd="5" destOrd="0" presId="urn:microsoft.com/office/officeart/2005/8/layout/process1"/>
    <dgm:cxn modelId="{C485DE94-9C05-4FDA-A94D-9FE545F44FA1}" type="presParOf" srcId="{469AF238-FD44-499D-BB0C-C495B0CD9B78}" destId="{17757E9D-2807-42FD-A919-D63F7AF7F9C7}" srcOrd="0" destOrd="0" presId="urn:microsoft.com/office/officeart/2005/8/layout/process1"/>
    <dgm:cxn modelId="{6C468758-64C1-4663-978C-6C195D7512DB}" type="presParOf" srcId="{E174187B-AF9E-4C87-9EF2-7794FFA1A723}" destId="{AE296423-F88A-4F0B-A454-8BD093E31E98}" srcOrd="6" destOrd="0" presId="urn:microsoft.com/office/officeart/2005/8/layout/process1"/>
    <dgm:cxn modelId="{EE682E6C-B9AD-4F2A-B23C-6F5A6E96828F}" type="presParOf" srcId="{E174187B-AF9E-4C87-9EF2-7794FFA1A723}" destId="{99DB650A-D5DE-48DD-9ECA-B6C36E2DCF4D}" srcOrd="7" destOrd="0" presId="urn:microsoft.com/office/officeart/2005/8/layout/process1"/>
    <dgm:cxn modelId="{AEA58C92-F4F7-42CA-AFAC-54C7237CB2A0}" type="presParOf" srcId="{99DB650A-D5DE-48DD-9ECA-B6C36E2DCF4D}" destId="{C2F797C2-CF2B-4C0C-8BFB-5CA8E31E46AB}" srcOrd="0" destOrd="0" presId="urn:microsoft.com/office/officeart/2005/8/layout/process1"/>
    <dgm:cxn modelId="{952358A9-6091-487F-8215-C4AF5E2D33AF}" type="presParOf" srcId="{E174187B-AF9E-4C87-9EF2-7794FFA1A723}" destId="{C81C99EC-9913-42CA-898B-915306F07F44}"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B039C0-4BAA-42CD-B02A-3AAFA4A52AE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758C65E6-E607-4935-9783-70188D3C60F7}">
      <dgm:prSet phldrT="[Metin]" custT="1"/>
      <dgm:spPr/>
      <dgm:t>
        <a:bodyPr/>
        <a:lstStyle/>
        <a:p>
          <a:r>
            <a:rPr lang="tr-TR" sz="3200" dirty="0" smtClean="0"/>
            <a:t>Beyana dayanan tarh</a:t>
          </a:r>
          <a:endParaRPr lang="tr-TR" sz="3200" dirty="0"/>
        </a:p>
      </dgm:t>
    </dgm:pt>
    <dgm:pt modelId="{30D32D32-15DB-4A62-B1A3-DD13130F3417}" type="parTrans" cxnId="{410D51BF-9190-48E5-A324-220A0B50B40C}">
      <dgm:prSet/>
      <dgm:spPr/>
      <dgm:t>
        <a:bodyPr/>
        <a:lstStyle/>
        <a:p>
          <a:endParaRPr lang="tr-TR"/>
        </a:p>
      </dgm:t>
    </dgm:pt>
    <dgm:pt modelId="{96750E2E-3442-4C0B-957F-F66FC5FEF558}" type="sibTrans" cxnId="{410D51BF-9190-48E5-A324-220A0B50B40C}">
      <dgm:prSet/>
      <dgm:spPr/>
      <dgm:t>
        <a:bodyPr/>
        <a:lstStyle/>
        <a:p>
          <a:endParaRPr lang="tr-TR"/>
        </a:p>
      </dgm:t>
    </dgm:pt>
    <dgm:pt modelId="{063FFCE4-6CFA-46DB-AD9D-1865539B30D7}">
      <dgm:prSet phldrT="[Metin]" custT="1"/>
      <dgm:spPr/>
      <dgm:t>
        <a:bodyPr/>
        <a:lstStyle/>
        <a:p>
          <a:r>
            <a:rPr lang="tr-TR" sz="3600" dirty="0" err="1" smtClean="0"/>
            <a:t>İkmalen</a:t>
          </a:r>
          <a:r>
            <a:rPr lang="tr-TR" sz="3600" dirty="0" smtClean="0"/>
            <a:t> vergi tarhı</a:t>
          </a:r>
          <a:endParaRPr lang="tr-TR" sz="3600" dirty="0"/>
        </a:p>
      </dgm:t>
    </dgm:pt>
    <dgm:pt modelId="{3D2C2839-C0AC-4664-9415-93C9BC675789}" type="parTrans" cxnId="{032DF2AE-4F71-45EB-8B1E-85C2242DBF4F}">
      <dgm:prSet/>
      <dgm:spPr/>
      <dgm:t>
        <a:bodyPr/>
        <a:lstStyle/>
        <a:p>
          <a:endParaRPr lang="tr-TR"/>
        </a:p>
      </dgm:t>
    </dgm:pt>
    <dgm:pt modelId="{45295266-71DA-4DB7-9D42-095C078BF3E9}" type="sibTrans" cxnId="{032DF2AE-4F71-45EB-8B1E-85C2242DBF4F}">
      <dgm:prSet/>
      <dgm:spPr/>
      <dgm:t>
        <a:bodyPr/>
        <a:lstStyle/>
        <a:p>
          <a:endParaRPr lang="tr-TR"/>
        </a:p>
      </dgm:t>
    </dgm:pt>
    <dgm:pt modelId="{394676AD-951A-410D-AA66-A31899F90D55}">
      <dgm:prSet phldrT="[Metin]" custT="1"/>
      <dgm:spPr/>
      <dgm:t>
        <a:bodyPr/>
        <a:lstStyle/>
        <a:p>
          <a:r>
            <a:rPr lang="tr-TR" sz="3600" dirty="0" err="1" smtClean="0"/>
            <a:t>Re’sen</a:t>
          </a:r>
          <a:r>
            <a:rPr lang="tr-TR" sz="3600" dirty="0" smtClean="0"/>
            <a:t> vergi tarhı</a:t>
          </a:r>
          <a:endParaRPr lang="tr-TR" sz="3600" dirty="0"/>
        </a:p>
      </dgm:t>
    </dgm:pt>
    <dgm:pt modelId="{C2EE12B9-251B-4A24-A8E6-3B6406F1B117}" type="parTrans" cxnId="{629C24A2-6C96-444F-B893-06270B886D91}">
      <dgm:prSet/>
      <dgm:spPr/>
      <dgm:t>
        <a:bodyPr/>
        <a:lstStyle/>
        <a:p>
          <a:endParaRPr lang="tr-TR"/>
        </a:p>
      </dgm:t>
    </dgm:pt>
    <dgm:pt modelId="{112C5C28-BDE9-4E43-9170-E949FB6E3E9F}" type="sibTrans" cxnId="{629C24A2-6C96-444F-B893-06270B886D91}">
      <dgm:prSet/>
      <dgm:spPr/>
      <dgm:t>
        <a:bodyPr/>
        <a:lstStyle/>
        <a:p>
          <a:endParaRPr lang="tr-TR"/>
        </a:p>
      </dgm:t>
    </dgm:pt>
    <dgm:pt modelId="{606C049F-ACA1-47E8-9C16-D22E107AF3E3}">
      <dgm:prSet phldrT="[Metin]" custT="1"/>
      <dgm:spPr/>
      <dgm:t>
        <a:bodyPr/>
        <a:lstStyle/>
        <a:p>
          <a:r>
            <a:rPr lang="tr-TR" sz="3600" dirty="0" smtClean="0"/>
            <a:t>İdarece vergi tarhı</a:t>
          </a:r>
          <a:endParaRPr lang="tr-TR" sz="3600" dirty="0"/>
        </a:p>
      </dgm:t>
    </dgm:pt>
    <dgm:pt modelId="{81A5F3F3-D313-461B-9737-4335905E11E9}" type="parTrans" cxnId="{8C36D391-5316-4D63-B4D4-7668F8555E03}">
      <dgm:prSet/>
      <dgm:spPr/>
      <dgm:t>
        <a:bodyPr/>
        <a:lstStyle/>
        <a:p>
          <a:endParaRPr lang="tr-TR"/>
        </a:p>
      </dgm:t>
    </dgm:pt>
    <dgm:pt modelId="{C813BF13-17BE-4B8D-842A-5FEAB270333C}" type="sibTrans" cxnId="{8C36D391-5316-4D63-B4D4-7668F8555E03}">
      <dgm:prSet/>
      <dgm:spPr/>
      <dgm:t>
        <a:bodyPr/>
        <a:lstStyle/>
        <a:p>
          <a:endParaRPr lang="tr-TR"/>
        </a:p>
      </dgm:t>
    </dgm:pt>
    <dgm:pt modelId="{A49FE69B-7C2E-4B3E-82A8-619EFC787A4D}">
      <dgm:prSet phldrT="[Metin]" custT="1"/>
      <dgm:spPr/>
      <dgm:t>
        <a:bodyPr/>
        <a:lstStyle/>
        <a:p>
          <a:r>
            <a:rPr lang="tr-TR" sz="3600" dirty="0" smtClean="0"/>
            <a:t>Düzeltme yoluyla tarh</a:t>
          </a:r>
          <a:endParaRPr lang="tr-TR" sz="3600" dirty="0"/>
        </a:p>
      </dgm:t>
    </dgm:pt>
    <dgm:pt modelId="{C63A8533-9A94-416B-AACD-DE585588B589}" type="parTrans" cxnId="{DDCC6275-74A2-498F-AF92-CE3B94E57427}">
      <dgm:prSet/>
      <dgm:spPr/>
      <dgm:t>
        <a:bodyPr/>
        <a:lstStyle/>
        <a:p>
          <a:endParaRPr lang="tr-TR"/>
        </a:p>
      </dgm:t>
    </dgm:pt>
    <dgm:pt modelId="{69884206-160D-436C-A997-C995760EFB0D}" type="sibTrans" cxnId="{DDCC6275-74A2-498F-AF92-CE3B94E57427}">
      <dgm:prSet/>
      <dgm:spPr/>
      <dgm:t>
        <a:bodyPr/>
        <a:lstStyle/>
        <a:p>
          <a:endParaRPr lang="tr-TR"/>
        </a:p>
      </dgm:t>
    </dgm:pt>
    <dgm:pt modelId="{47FF0628-337E-40AB-AF4C-2B69DF0CE705}" type="pres">
      <dgm:prSet presAssocID="{74B039C0-4BAA-42CD-B02A-3AAFA4A52AE1}" presName="diagram" presStyleCnt="0">
        <dgm:presLayoutVars>
          <dgm:dir/>
          <dgm:resizeHandles val="exact"/>
        </dgm:presLayoutVars>
      </dgm:prSet>
      <dgm:spPr/>
    </dgm:pt>
    <dgm:pt modelId="{63683BF5-2815-4358-A287-3C6BC716DB8A}" type="pres">
      <dgm:prSet presAssocID="{758C65E6-E607-4935-9783-70188D3C60F7}" presName="node" presStyleLbl="node1" presStyleIdx="0" presStyleCnt="5" custLinFactNeighborY="546">
        <dgm:presLayoutVars>
          <dgm:bulletEnabled val="1"/>
        </dgm:presLayoutVars>
      </dgm:prSet>
      <dgm:spPr/>
      <dgm:t>
        <a:bodyPr/>
        <a:lstStyle/>
        <a:p>
          <a:endParaRPr lang="tr-TR"/>
        </a:p>
      </dgm:t>
    </dgm:pt>
    <dgm:pt modelId="{5B9173B7-77F1-4CC4-8519-6A9BD6153883}" type="pres">
      <dgm:prSet presAssocID="{96750E2E-3442-4C0B-957F-F66FC5FEF558}" presName="sibTrans" presStyleCnt="0"/>
      <dgm:spPr/>
    </dgm:pt>
    <dgm:pt modelId="{32FB81B9-970A-4701-864D-933585E3068E}" type="pres">
      <dgm:prSet presAssocID="{063FFCE4-6CFA-46DB-AD9D-1865539B30D7}" presName="node" presStyleLbl="node1" presStyleIdx="1" presStyleCnt="5">
        <dgm:presLayoutVars>
          <dgm:bulletEnabled val="1"/>
        </dgm:presLayoutVars>
      </dgm:prSet>
      <dgm:spPr/>
    </dgm:pt>
    <dgm:pt modelId="{A97467F6-93BF-4BF8-8D63-3914AF35746B}" type="pres">
      <dgm:prSet presAssocID="{45295266-71DA-4DB7-9D42-095C078BF3E9}" presName="sibTrans" presStyleCnt="0"/>
      <dgm:spPr/>
    </dgm:pt>
    <dgm:pt modelId="{F9D258F1-EA72-4BB5-B4ED-F806CA67A372}" type="pres">
      <dgm:prSet presAssocID="{394676AD-951A-410D-AA66-A31899F90D55}" presName="node" presStyleLbl="node1" presStyleIdx="2" presStyleCnt="5">
        <dgm:presLayoutVars>
          <dgm:bulletEnabled val="1"/>
        </dgm:presLayoutVars>
      </dgm:prSet>
      <dgm:spPr/>
    </dgm:pt>
    <dgm:pt modelId="{CF965D0A-0C48-4BC2-8F2A-E87E5C583493}" type="pres">
      <dgm:prSet presAssocID="{112C5C28-BDE9-4E43-9170-E949FB6E3E9F}" presName="sibTrans" presStyleCnt="0"/>
      <dgm:spPr/>
    </dgm:pt>
    <dgm:pt modelId="{C13AB8E3-1224-40F8-A890-E05D8FE96967}" type="pres">
      <dgm:prSet presAssocID="{606C049F-ACA1-47E8-9C16-D22E107AF3E3}" presName="node" presStyleLbl="node1" presStyleIdx="3" presStyleCnt="5">
        <dgm:presLayoutVars>
          <dgm:bulletEnabled val="1"/>
        </dgm:presLayoutVars>
      </dgm:prSet>
      <dgm:spPr/>
      <dgm:t>
        <a:bodyPr/>
        <a:lstStyle/>
        <a:p>
          <a:endParaRPr lang="tr-TR"/>
        </a:p>
      </dgm:t>
    </dgm:pt>
    <dgm:pt modelId="{730F87FC-14B9-408A-8D08-8FFE330F410D}" type="pres">
      <dgm:prSet presAssocID="{C813BF13-17BE-4B8D-842A-5FEAB270333C}" presName="sibTrans" presStyleCnt="0"/>
      <dgm:spPr/>
    </dgm:pt>
    <dgm:pt modelId="{A2EDCA57-16F1-48CF-B6C3-1B6972ED1C7B}" type="pres">
      <dgm:prSet presAssocID="{A49FE69B-7C2E-4B3E-82A8-619EFC787A4D}" presName="node" presStyleLbl="node1" presStyleIdx="4" presStyleCnt="5">
        <dgm:presLayoutVars>
          <dgm:bulletEnabled val="1"/>
        </dgm:presLayoutVars>
      </dgm:prSet>
      <dgm:spPr/>
      <dgm:t>
        <a:bodyPr/>
        <a:lstStyle/>
        <a:p>
          <a:endParaRPr lang="tr-TR"/>
        </a:p>
      </dgm:t>
    </dgm:pt>
  </dgm:ptLst>
  <dgm:cxnLst>
    <dgm:cxn modelId="{DDCC6275-74A2-498F-AF92-CE3B94E57427}" srcId="{74B039C0-4BAA-42CD-B02A-3AAFA4A52AE1}" destId="{A49FE69B-7C2E-4B3E-82A8-619EFC787A4D}" srcOrd="4" destOrd="0" parTransId="{C63A8533-9A94-416B-AACD-DE585588B589}" sibTransId="{69884206-160D-436C-A997-C995760EFB0D}"/>
    <dgm:cxn modelId="{B637964D-3EAB-4934-9036-88BFD48B2AC9}" type="presOf" srcId="{758C65E6-E607-4935-9783-70188D3C60F7}" destId="{63683BF5-2815-4358-A287-3C6BC716DB8A}" srcOrd="0" destOrd="0" presId="urn:microsoft.com/office/officeart/2005/8/layout/default"/>
    <dgm:cxn modelId="{30D678D0-C113-4928-BFBA-857BC8F622C4}" type="presOf" srcId="{A49FE69B-7C2E-4B3E-82A8-619EFC787A4D}" destId="{A2EDCA57-16F1-48CF-B6C3-1B6972ED1C7B}" srcOrd="0" destOrd="0" presId="urn:microsoft.com/office/officeart/2005/8/layout/default"/>
    <dgm:cxn modelId="{DACD9CAF-B7C5-47D7-90AB-9FFF206DFC65}" type="presOf" srcId="{74B039C0-4BAA-42CD-B02A-3AAFA4A52AE1}" destId="{47FF0628-337E-40AB-AF4C-2B69DF0CE705}" srcOrd="0" destOrd="0" presId="urn:microsoft.com/office/officeart/2005/8/layout/default"/>
    <dgm:cxn modelId="{629C24A2-6C96-444F-B893-06270B886D91}" srcId="{74B039C0-4BAA-42CD-B02A-3AAFA4A52AE1}" destId="{394676AD-951A-410D-AA66-A31899F90D55}" srcOrd="2" destOrd="0" parTransId="{C2EE12B9-251B-4A24-A8E6-3B6406F1B117}" sibTransId="{112C5C28-BDE9-4E43-9170-E949FB6E3E9F}"/>
    <dgm:cxn modelId="{032DF2AE-4F71-45EB-8B1E-85C2242DBF4F}" srcId="{74B039C0-4BAA-42CD-B02A-3AAFA4A52AE1}" destId="{063FFCE4-6CFA-46DB-AD9D-1865539B30D7}" srcOrd="1" destOrd="0" parTransId="{3D2C2839-C0AC-4664-9415-93C9BC675789}" sibTransId="{45295266-71DA-4DB7-9D42-095C078BF3E9}"/>
    <dgm:cxn modelId="{B27F59FE-1FAB-4054-949F-204766017FE1}" type="presOf" srcId="{063FFCE4-6CFA-46DB-AD9D-1865539B30D7}" destId="{32FB81B9-970A-4701-864D-933585E3068E}" srcOrd="0" destOrd="0" presId="urn:microsoft.com/office/officeart/2005/8/layout/default"/>
    <dgm:cxn modelId="{8C36D391-5316-4D63-B4D4-7668F8555E03}" srcId="{74B039C0-4BAA-42CD-B02A-3AAFA4A52AE1}" destId="{606C049F-ACA1-47E8-9C16-D22E107AF3E3}" srcOrd="3" destOrd="0" parTransId="{81A5F3F3-D313-461B-9737-4335905E11E9}" sibTransId="{C813BF13-17BE-4B8D-842A-5FEAB270333C}"/>
    <dgm:cxn modelId="{CA0B7111-1F04-401E-A9F5-1ADC35CF9C31}" type="presOf" srcId="{394676AD-951A-410D-AA66-A31899F90D55}" destId="{F9D258F1-EA72-4BB5-B4ED-F806CA67A372}" srcOrd="0" destOrd="0" presId="urn:microsoft.com/office/officeart/2005/8/layout/default"/>
    <dgm:cxn modelId="{410D51BF-9190-48E5-A324-220A0B50B40C}" srcId="{74B039C0-4BAA-42CD-B02A-3AAFA4A52AE1}" destId="{758C65E6-E607-4935-9783-70188D3C60F7}" srcOrd="0" destOrd="0" parTransId="{30D32D32-15DB-4A62-B1A3-DD13130F3417}" sibTransId="{96750E2E-3442-4C0B-957F-F66FC5FEF558}"/>
    <dgm:cxn modelId="{FCE12BD2-A779-432A-9057-2B740760581E}" type="presOf" srcId="{606C049F-ACA1-47E8-9C16-D22E107AF3E3}" destId="{C13AB8E3-1224-40F8-A890-E05D8FE96967}" srcOrd="0" destOrd="0" presId="urn:microsoft.com/office/officeart/2005/8/layout/default"/>
    <dgm:cxn modelId="{CDA9C9BD-1EB7-4B86-BAAD-455B8E78E6EE}" type="presParOf" srcId="{47FF0628-337E-40AB-AF4C-2B69DF0CE705}" destId="{63683BF5-2815-4358-A287-3C6BC716DB8A}" srcOrd="0" destOrd="0" presId="urn:microsoft.com/office/officeart/2005/8/layout/default"/>
    <dgm:cxn modelId="{306ADFE9-A125-4143-B6F2-C77843FBB380}" type="presParOf" srcId="{47FF0628-337E-40AB-AF4C-2B69DF0CE705}" destId="{5B9173B7-77F1-4CC4-8519-6A9BD6153883}" srcOrd="1" destOrd="0" presId="urn:microsoft.com/office/officeart/2005/8/layout/default"/>
    <dgm:cxn modelId="{9A9FFA74-F4D6-4AEE-A1BF-8BF3D8FAD4DE}" type="presParOf" srcId="{47FF0628-337E-40AB-AF4C-2B69DF0CE705}" destId="{32FB81B9-970A-4701-864D-933585E3068E}" srcOrd="2" destOrd="0" presId="urn:microsoft.com/office/officeart/2005/8/layout/default"/>
    <dgm:cxn modelId="{85F94862-CA3A-4853-ABDA-7AE2E291F0BF}" type="presParOf" srcId="{47FF0628-337E-40AB-AF4C-2B69DF0CE705}" destId="{A97467F6-93BF-4BF8-8D63-3914AF35746B}" srcOrd="3" destOrd="0" presId="urn:microsoft.com/office/officeart/2005/8/layout/default"/>
    <dgm:cxn modelId="{9FED6E8F-5035-4729-9D28-9A20F0FEB9C1}" type="presParOf" srcId="{47FF0628-337E-40AB-AF4C-2B69DF0CE705}" destId="{F9D258F1-EA72-4BB5-B4ED-F806CA67A372}" srcOrd="4" destOrd="0" presId="urn:microsoft.com/office/officeart/2005/8/layout/default"/>
    <dgm:cxn modelId="{0AFA092C-32FC-4DE9-BF8F-C35E43C3636D}" type="presParOf" srcId="{47FF0628-337E-40AB-AF4C-2B69DF0CE705}" destId="{CF965D0A-0C48-4BC2-8F2A-E87E5C583493}" srcOrd="5" destOrd="0" presId="urn:microsoft.com/office/officeart/2005/8/layout/default"/>
    <dgm:cxn modelId="{B1E0FBA4-CA9F-433A-8140-CEAA3E220B8B}" type="presParOf" srcId="{47FF0628-337E-40AB-AF4C-2B69DF0CE705}" destId="{C13AB8E3-1224-40F8-A890-E05D8FE96967}" srcOrd="6" destOrd="0" presId="urn:microsoft.com/office/officeart/2005/8/layout/default"/>
    <dgm:cxn modelId="{57C6541E-D91B-4DAE-8C3E-489BF98A7699}" type="presParOf" srcId="{47FF0628-337E-40AB-AF4C-2B69DF0CE705}" destId="{730F87FC-14B9-408A-8D08-8FFE330F410D}" srcOrd="7" destOrd="0" presId="urn:microsoft.com/office/officeart/2005/8/layout/default"/>
    <dgm:cxn modelId="{EDB773E0-ACF0-4D97-B267-5BC102D36BCE}" type="presParOf" srcId="{47FF0628-337E-40AB-AF4C-2B69DF0CE705}" destId="{A2EDCA57-16F1-48CF-B6C3-1B6972ED1C7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3C222C-57A7-4F50-9E90-F31E835E539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93CD42E4-0287-4991-AB30-5B8FC1964DC9}">
      <dgm:prSet phldrT="[Metin]" custT="1"/>
      <dgm:spPr/>
      <dgm:t>
        <a:bodyPr/>
        <a:lstStyle/>
        <a:p>
          <a:r>
            <a:rPr lang="tr-TR" sz="4000" dirty="0" smtClean="0"/>
            <a:t>yoklama</a:t>
          </a:r>
          <a:endParaRPr lang="tr-TR" sz="4000" dirty="0"/>
        </a:p>
      </dgm:t>
    </dgm:pt>
    <dgm:pt modelId="{D9005C6E-C6AA-4BC4-99D6-222586AFE9E5}" type="parTrans" cxnId="{096511EC-2AF9-4CC9-8891-893C6522EF02}">
      <dgm:prSet/>
      <dgm:spPr/>
      <dgm:t>
        <a:bodyPr/>
        <a:lstStyle/>
        <a:p>
          <a:endParaRPr lang="tr-TR"/>
        </a:p>
      </dgm:t>
    </dgm:pt>
    <dgm:pt modelId="{52E11B40-44C0-46B8-BBC7-091585FC68D4}" type="sibTrans" cxnId="{096511EC-2AF9-4CC9-8891-893C6522EF02}">
      <dgm:prSet/>
      <dgm:spPr/>
      <dgm:t>
        <a:bodyPr/>
        <a:lstStyle/>
        <a:p>
          <a:endParaRPr lang="tr-TR"/>
        </a:p>
      </dgm:t>
    </dgm:pt>
    <dgm:pt modelId="{5760507C-2CBE-44F1-BA4A-0B1F0B1661AA}">
      <dgm:prSet phldrT="[Metin]" custT="1"/>
      <dgm:spPr/>
      <dgm:t>
        <a:bodyPr/>
        <a:lstStyle/>
        <a:p>
          <a:r>
            <a:rPr lang="tr-TR" sz="4000" dirty="0" smtClean="0"/>
            <a:t>inceleme</a:t>
          </a:r>
          <a:endParaRPr lang="tr-TR" sz="4000" dirty="0"/>
        </a:p>
      </dgm:t>
    </dgm:pt>
    <dgm:pt modelId="{3985C3F6-16BE-4F3C-8EBE-C23D4770F90E}" type="parTrans" cxnId="{0F16FE1E-6B33-449C-B145-384E36F918BD}">
      <dgm:prSet/>
      <dgm:spPr/>
      <dgm:t>
        <a:bodyPr/>
        <a:lstStyle/>
        <a:p>
          <a:endParaRPr lang="tr-TR"/>
        </a:p>
      </dgm:t>
    </dgm:pt>
    <dgm:pt modelId="{B0F58F94-869D-4856-8EEE-B5A23632FA82}" type="sibTrans" cxnId="{0F16FE1E-6B33-449C-B145-384E36F918BD}">
      <dgm:prSet/>
      <dgm:spPr/>
      <dgm:t>
        <a:bodyPr/>
        <a:lstStyle/>
        <a:p>
          <a:endParaRPr lang="tr-TR"/>
        </a:p>
      </dgm:t>
    </dgm:pt>
    <dgm:pt modelId="{EF5DE1EB-39D3-4906-9A78-BED5CB054C13}">
      <dgm:prSet phldrT="[Metin]" custT="1"/>
      <dgm:spPr/>
      <dgm:t>
        <a:bodyPr/>
        <a:lstStyle/>
        <a:p>
          <a:r>
            <a:rPr lang="tr-TR" sz="4000" dirty="0" smtClean="0"/>
            <a:t>arama </a:t>
          </a:r>
          <a:endParaRPr lang="tr-TR" sz="4000" dirty="0"/>
        </a:p>
      </dgm:t>
    </dgm:pt>
    <dgm:pt modelId="{4C931564-CC01-428F-A2D5-6C9914EE6A1A}" type="parTrans" cxnId="{885655EA-42E1-4229-A1FC-6DC8B37DCC61}">
      <dgm:prSet/>
      <dgm:spPr/>
      <dgm:t>
        <a:bodyPr/>
        <a:lstStyle/>
        <a:p>
          <a:endParaRPr lang="tr-TR"/>
        </a:p>
      </dgm:t>
    </dgm:pt>
    <dgm:pt modelId="{D08656B9-930D-4073-9F98-9B9E2F73B584}" type="sibTrans" cxnId="{885655EA-42E1-4229-A1FC-6DC8B37DCC61}">
      <dgm:prSet/>
      <dgm:spPr/>
      <dgm:t>
        <a:bodyPr/>
        <a:lstStyle/>
        <a:p>
          <a:endParaRPr lang="tr-TR"/>
        </a:p>
      </dgm:t>
    </dgm:pt>
    <dgm:pt modelId="{DB866F21-EDCF-4357-ACA4-13D608F4ACB9}">
      <dgm:prSet phldrT="[Metin]" custT="1"/>
      <dgm:spPr/>
      <dgm:t>
        <a:bodyPr/>
        <a:lstStyle/>
        <a:p>
          <a:r>
            <a:rPr lang="tr-TR" sz="4000" dirty="0" smtClean="0"/>
            <a:t>bilgi toplama</a:t>
          </a:r>
          <a:endParaRPr lang="tr-TR" sz="4000" dirty="0"/>
        </a:p>
      </dgm:t>
    </dgm:pt>
    <dgm:pt modelId="{A85DE9F2-20DC-4561-955F-132C68865983}" type="parTrans" cxnId="{F41E4939-EBF2-4125-8A2A-635158A87F3F}">
      <dgm:prSet/>
      <dgm:spPr/>
      <dgm:t>
        <a:bodyPr/>
        <a:lstStyle/>
        <a:p>
          <a:endParaRPr lang="tr-TR"/>
        </a:p>
      </dgm:t>
    </dgm:pt>
    <dgm:pt modelId="{D1BE463C-C929-4D6A-967D-2689469DA6F0}" type="sibTrans" cxnId="{F41E4939-EBF2-4125-8A2A-635158A87F3F}">
      <dgm:prSet/>
      <dgm:spPr/>
      <dgm:t>
        <a:bodyPr/>
        <a:lstStyle/>
        <a:p>
          <a:endParaRPr lang="tr-TR"/>
        </a:p>
      </dgm:t>
    </dgm:pt>
    <dgm:pt modelId="{2BAA1F7F-9888-48E5-82B1-1A6455C90A69}">
      <dgm:prSet phldrT="[Metin]"/>
      <dgm:spPr/>
      <dgm:t>
        <a:bodyPr/>
        <a:lstStyle/>
        <a:p>
          <a:endParaRPr lang="tr-TR" dirty="0"/>
        </a:p>
      </dgm:t>
    </dgm:pt>
    <dgm:pt modelId="{601CD089-4537-4D5B-B836-F3157956ABC4}" type="parTrans" cxnId="{9EEE991B-EE9F-407A-87AA-56AC096EFBB8}">
      <dgm:prSet/>
      <dgm:spPr/>
      <dgm:t>
        <a:bodyPr/>
        <a:lstStyle/>
        <a:p>
          <a:endParaRPr lang="tr-TR"/>
        </a:p>
      </dgm:t>
    </dgm:pt>
    <dgm:pt modelId="{3749FA00-3A1E-45D5-9D42-F6DD1C98AAEE}" type="sibTrans" cxnId="{9EEE991B-EE9F-407A-87AA-56AC096EFBB8}">
      <dgm:prSet/>
      <dgm:spPr/>
      <dgm:t>
        <a:bodyPr/>
        <a:lstStyle/>
        <a:p>
          <a:endParaRPr lang="tr-TR"/>
        </a:p>
      </dgm:t>
    </dgm:pt>
    <dgm:pt modelId="{A8A58302-D551-4141-B249-59C60CD12CCC}" type="pres">
      <dgm:prSet presAssocID="{F43C222C-57A7-4F50-9E90-F31E835E539E}" presName="diagram" presStyleCnt="0">
        <dgm:presLayoutVars>
          <dgm:dir/>
          <dgm:resizeHandles val="exact"/>
        </dgm:presLayoutVars>
      </dgm:prSet>
      <dgm:spPr/>
    </dgm:pt>
    <dgm:pt modelId="{D3F2F596-C5FB-4142-8C33-73689995D278}" type="pres">
      <dgm:prSet presAssocID="{93CD42E4-0287-4991-AB30-5B8FC1964DC9}" presName="node" presStyleLbl="node1" presStyleIdx="0" presStyleCnt="5">
        <dgm:presLayoutVars>
          <dgm:bulletEnabled val="1"/>
        </dgm:presLayoutVars>
      </dgm:prSet>
      <dgm:spPr/>
    </dgm:pt>
    <dgm:pt modelId="{7877597B-289F-4332-B1F1-4792CDA7FE3F}" type="pres">
      <dgm:prSet presAssocID="{52E11B40-44C0-46B8-BBC7-091585FC68D4}" presName="sibTrans" presStyleCnt="0"/>
      <dgm:spPr/>
    </dgm:pt>
    <dgm:pt modelId="{981268AE-A00F-41F7-97D2-712098934D7C}" type="pres">
      <dgm:prSet presAssocID="{5760507C-2CBE-44F1-BA4A-0B1F0B1661AA}" presName="node" presStyleLbl="node1" presStyleIdx="1" presStyleCnt="5">
        <dgm:presLayoutVars>
          <dgm:bulletEnabled val="1"/>
        </dgm:presLayoutVars>
      </dgm:prSet>
      <dgm:spPr/>
    </dgm:pt>
    <dgm:pt modelId="{68498308-DB14-4CB4-BEB0-F1CC11E99DA8}" type="pres">
      <dgm:prSet presAssocID="{B0F58F94-869D-4856-8EEE-B5A23632FA82}" presName="sibTrans" presStyleCnt="0"/>
      <dgm:spPr/>
    </dgm:pt>
    <dgm:pt modelId="{447AF90D-1236-45BD-B6B2-D995E177F903}" type="pres">
      <dgm:prSet presAssocID="{EF5DE1EB-39D3-4906-9A78-BED5CB054C13}" presName="node" presStyleLbl="node1" presStyleIdx="2" presStyleCnt="5">
        <dgm:presLayoutVars>
          <dgm:bulletEnabled val="1"/>
        </dgm:presLayoutVars>
      </dgm:prSet>
      <dgm:spPr/>
      <dgm:t>
        <a:bodyPr/>
        <a:lstStyle/>
        <a:p>
          <a:endParaRPr lang="tr-TR"/>
        </a:p>
      </dgm:t>
    </dgm:pt>
    <dgm:pt modelId="{29C7F2C3-0C2B-4B7B-B48C-605EDB1563A9}" type="pres">
      <dgm:prSet presAssocID="{D08656B9-930D-4073-9F98-9B9E2F73B584}" presName="sibTrans" presStyleCnt="0"/>
      <dgm:spPr/>
    </dgm:pt>
    <dgm:pt modelId="{543E6025-5E79-4551-8FF2-5CBE8BEF6A17}" type="pres">
      <dgm:prSet presAssocID="{DB866F21-EDCF-4357-ACA4-13D608F4ACB9}" presName="node" presStyleLbl="node1" presStyleIdx="3" presStyleCnt="5">
        <dgm:presLayoutVars>
          <dgm:bulletEnabled val="1"/>
        </dgm:presLayoutVars>
      </dgm:prSet>
      <dgm:spPr/>
      <dgm:t>
        <a:bodyPr/>
        <a:lstStyle/>
        <a:p>
          <a:endParaRPr lang="tr-TR"/>
        </a:p>
      </dgm:t>
    </dgm:pt>
    <dgm:pt modelId="{48D40437-4967-43E3-9547-CA52AEA98B50}" type="pres">
      <dgm:prSet presAssocID="{D1BE463C-C929-4D6A-967D-2689469DA6F0}" presName="sibTrans" presStyleCnt="0"/>
      <dgm:spPr/>
    </dgm:pt>
    <dgm:pt modelId="{94B4DBC7-603E-4109-8F8B-0F2842C26C8E}" type="pres">
      <dgm:prSet presAssocID="{2BAA1F7F-9888-48E5-82B1-1A6455C90A69}" presName="node" presStyleLbl="node1" presStyleIdx="4" presStyleCnt="5" custFlipVert="0" custFlipHor="0" custScaleX="1368" custScaleY="5042">
        <dgm:presLayoutVars>
          <dgm:bulletEnabled val="1"/>
        </dgm:presLayoutVars>
      </dgm:prSet>
      <dgm:spPr/>
      <dgm:t>
        <a:bodyPr/>
        <a:lstStyle/>
        <a:p>
          <a:endParaRPr lang="tr-TR"/>
        </a:p>
      </dgm:t>
    </dgm:pt>
  </dgm:ptLst>
  <dgm:cxnLst>
    <dgm:cxn modelId="{22806760-7FC0-487D-A309-6385C3E7BFCB}" type="presOf" srcId="{DB866F21-EDCF-4357-ACA4-13D608F4ACB9}" destId="{543E6025-5E79-4551-8FF2-5CBE8BEF6A17}" srcOrd="0" destOrd="0" presId="urn:microsoft.com/office/officeart/2005/8/layout/default"/>
    <dgm:cxn modelId="{80CEB052-DF6F-4747-B318-03456FA8BE59}" type="presOf" srcId="{EF5DE1EB-39D3-4906-9A78-BED5CB054C13}" destId="{447AF90D-1236-45BD-B6B2-D995E177F903}" srcOrd="0" destOrd="0" presId="urn:microsoft.com/office/officeart/2005/8/layout/default"/>
    <dgm:cxn modelId="{8329D441-403A-4AEB-A536-D9285DF18ECE}" type="presOf" srcId="{93CD42E4-0287-4991-AB30-5B8FC1964DC9}" destId="{D3F2F596-C5FB-4142-8C33-73689995D278}" srcOrd="0" destOrd="0" presId="urn:microsoft.com/office/officeart/2005/8/layout/default"/>
    <dgm:cxn modelId="{0F16FE1E-6B33-449C-B145-384E36F918BD}" srcId="{F43C222C-57A7-4F50-9E90-F31E835E539E}" destId="{5760507C-2CBE-44F1-BA4A-0B1F0B1661AA}" srcOrd="1" destOrd="0" parTransId="{3985C3F6-16BE-4F3C-8EBE-C23D4770F90E}" sibTransId="{B0F58F94-869D-4856-8EEE-B5A23632FA82}"/>
    <dgm:cxn modelId="{7166A769-20D2-4678-BD97-7CC53C7D53A4}" type="presOf" srcId="{2BAA1F7F-9888-48E5-82B1-1A6455C90A69}" destId="{94B4DBC7-603E-4109-8F8B-0F2842C26C8E}" srcOrd="0" destOrd="0" presId="urn:microsoft.com/office/officeart/2005/8/layout/default"/>
    <dgm:cxn modelId="{885655EA-42E1-4229-A1FC-6DC8B37DCC61}" srcId="{F43C222C-57A7-4F50-9E90-F31E835E539E}" destId="{EF5DE1EB-39D3-4906-9A78-BED5CB054C13}" srcOrd="2" destOrd="0" parTransId="{4C931564-CC01-428F-A2D5-6C9914EE6A1A}" sibTransId="{D08656B9-930D-4073-9F98-9B9E2F73B584}"/>
    <dgm:cxn modelId="{9EEE991B-EE9F-407A-87AA-56AC096EFBB8}" srcId="{F43C222C-57A7-4F50-9E90-F31E835E539E}" destId="{2BAA1F7F-9888-48E5-82B1-1A6455C90A69}" srcOrd="4" destOrd="0" parTransId="{601CD089-4537-4D5B-B836-F3157956ABC4}" sibTransId="{3749FA00-3A1E-45D5-9D42-F6DD1C98AAEE}"/>
    <dgm:cxn modelId="{F41E4939-EBF2-4125-8A2A-635158A87F3F}" srcId="{F43C222C-57A7-4F50-9E90-F31E835E539E}" destId="{DB866F21-EDCF-4357-ACA4-13D608F4ACB9}" srcOrd="3" destOrd="0" parTransId="{A85DE9F2-20DC-4561-955F-132C68865983}" sibTransId="{D1BE463C-C929-4D6A-967D-2689469DA6F0}"/>
    <dgm:cxn modelId="{0B8D410F-5881-4A04-906E-9287C417CA3C}" type="presOf" srcId="{5760507C-2CBE-44F1-BA4A-0B1F0B1661AA}" destId="{981268AE-A00F-41F7-97D2-712098934D7C}" srcOrd="0" destOrd="0" presId="urn:microsoft.com/office/officeart/2005/8/layout/default"/>
    <dgm:cxn modelId="{096511EC-2AF9-4CC9-8891-893C6522EF02}" srcId="{F43C222C-57A7-4F50-9E90-F31E835E539E}" destId="{93CD42E4-0287-4991-AB30-5B8FC1964DC9}" srcOrd="0" destOrd="0" parTransId="{D9005C6E-C6AA-4BC4-99D6-222586AFE9E5}" sibTransId="{52E11B40-44C0-46B8-BBC7-091585FC68D4}"/>
    <dgm:cxn modelId="{54478CE6-6AB0-4CD3-A573-ECBFBC073A31}" type="presOf" srcId="{F43C222C-57A7-4F50-9E90-F31E835E539E}" destId="{A8A58302-D551-4141-B249-59C60CD12CCC}" srcOrd="0" destOrd="0" presId="urn:microsoft.com/office/officeart/2005/8/layout/default"/>
    <dgm:cxn modelId="{0DD9819A-3FDB-4C08-8599-00807F09BD09}" type="presParOf" srcId="{A8A58302-D551-4141-B249-59C60CD12CCC}" destId="{D3F2F596-C5FB-4142-8C33-73689995D278}" srcOrd="0" destOrd="0" presId="urn:microsoft.com/office/officeart/2005/8/layout/default"/>
    <dgm:cxn modelId="{D19D785B-A8A5-464C-9CA3-71AF68ECF71A}" type="presParOf" srcId="{A8A58302-D551-4141-B249-59C60CD12CCC}" destId="{7877597B-289F-4332-B1F1-4792CDA7FE3F}" srcOrd="1" destOrd="0" presId="urn:microsoft.com/office/officeart/2005/8/layout/default"/>
    <dgm:cxn modelId="{884D9897-843A-46C7-9E02-9B3EE29E3035}" type="presParOf" srcId="{A8A58302-D551-4141-B249-59C60CD12CCC}" destId="{981268AE-A00F-41F7-97D2-712098934D7C}" srcOrd="2" destOrd="0" presId="urn:microsoft.com/office/officeart/2005/8/layout/default"/>
    <dgm:cxn modelId="{CD0A6600-CA40-49FE-90A7-54FE868FA054}" type="presParOf" srcId="{A8A58302-D551-4141-B249-59C60CD12CCC}" destId="{68498308-DB14-4CB4-BEB0-F1CC11E99DA8}" srcOrd="3" destOrd="0" presId="urn:microsoft.com/office/officeart/2005/8/layout/default"/>
    <dgm:cxn modelId="{9AC4B3B9-D1B8-442C-B997-8B36B845C644}" type="presParOf" srcId="{A8A58302-D551-4141-B249-59C60CD12CCC}" destId="{447AF90D-1236-45BD-B6B2-D995E177F903}" srcOrd="4" destOrd="0" presId="urn:microsoft.com/office/officeart/2005/8/layout/default"/>
    <dgm:cxn modelId="{0B7D4331-8D8E-4D2B-9CDC-D50904371F59}" type="presParOf" srcId="{A8A58302-D551-4141-B249-59C60CD12CCC}" destId="{29C7F2C3-0C2B-4B7B-B48C-605EDB1563A9}" srcOrd="5" destOrd="0" presId="urn:microsoft.com/office/officeart/2005/8/layout/default"/>
    <dgm:cxn modelId="{EBBBE5F7-63F4-4875-964E-0E2533984521}" type="presParOf" srcId="{A8A58302-D551-4141-B249-59C60CD12CCC}" destId="{543E6025-5E79-4551-8FF2-5CBE8BEF6A17}" srcOrd="6" destOrd="0" presId="urn:microsoft.com/office/officeart/2005/8/layout/default"/>
    <dgm:cxn modelId="{21073D02-30CD-466F-93BE-760090676FFD}" type="presParOf" srcId="{A8A58302-D551-4141-B249-59C60CD12CCC}" destId="{48D40437-4967-43E3-9547-CA52AEA98B50}" srcOrd="7" destOrd="0" presId="urn:microsoft.com/office/officeart/2005/8/layout/default"/>
    <dgm:cxn modelId="{026B2DD2-6826-4BA5-95D8-3C9ABAB24096}" type="presParOf" srcId="{A8A58302-D551-4141-B249-59C60CD12CCC}" destId="{94B4DBC7-603E-4109-8F8B-0F2842C26C8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017007-0746-42B7-B5AA-D8B53039EB39}">
      <dsp:nvSpPr>
        <dsp:cNvPr id="0" name=""/>
        <dsp:cNvSpPr/>
      </dsp:nvSpPr>
      <dsp:spPr>
        <a:xfrm>
          <a:off x="5134" y="1698153"/>
          <a:ext cx="1591716" cy="9550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Vergiyi doğuran olay</a:t>
          </a:r>
          <a:endParaRPr lang="tr-TR" sz="2000" kern="1200" dirty="0"/>
        </a:p>
      </dsp:txBody>
      <dsp:txXfrm>
        <a:off x="33106" y="1726125"/>
        <a:ext cx="1535772" cy="899086"/>
      </dsp:txXfrm>
    </dsp:sp>
    <dsp:sp modelId="{BDEBA8B9-2BC0-4ACE-97D0-3ADCDECED704}">
      <dsp:nvSpPr>
        <dsp:cNvPr id="0" name=""/>
        <dsp:cNvSpPr/>
      </dsp:nvSpPr>
      <dsp:spPr>
        <a:xfrm>
          <a:off x="1756023"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1756023" y="2057245"/>
        <a:ext cx="236210" cy="236847"/>
      </dsp:txXfrm>
    </dsp:sp>
    <dsp:sp modelId="{BB0E327A-178C-4CD8-999B-9C9F1889385A}">
      <dsp:nvSpPr>
        <dsp:cNvPr id="0" name=""/>
        <dsp:cNvSpPr/>
      </dsp:nvSpPr>
      <dsp:spPr>
        <a:xfrm>
          <a:off x="2233538" y="1698153"/>
          <a:ext cx="1591716" cy="9550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tarh</a:t>
          </a:r>
          <a:endParaRPr lang="tr-TR" sz="2000" kern="1200" dirty="0"/>
        </a:p>
      </dsp:txBody>
      <dsp:txXfrm>
        <a:off x="2261510" y="1726125"/>
        <a:ext cx="1535772" cy="899086"/>
      </dsp:txXfrm>
    </dsp:sp>
    <dsp:sp modelId="{46FED346-2D61-4FEE-8C80-0FC34C8AB8E0}">
      <dsp:nvSpPr>
        <dsp:cNvPr id="0" name=""/>
        <dsp:cNvSpPr/>
      </dsp:nvSpPr>
      <dsp:spPr>
        <a:xfrm>
          <a:off x="3984426"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3984426" y="2057245"/>
        <a:ext cx="236210" cy="236847"/>
      </dsp:txXfrm>
    </dsp:sp>
    <dsp:sp modelId="{0318C044-0A73-4CDE-AA28-AF3EC3CEAD74}">
      <dsp:nvSpPr>
        <dsp:cNvPr id="0" name=""/>
        <dsp:cNvSpPr/>
      </dsp:nvSpPr>
      <dsp:spPr>
        <a:xfrm>
          <a:off x="4461941" y="1698153"/>
          <a:ext cx="1591716" cy="9550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tebliğ</a:t>
          </a:r>
          <a:endParaRPr lang="tr-TR" sz="2000" kern="1200" dirty="0"/>
        </a:p>
      </dsp:txBody>
      <dsp:txXfrm>
        <a:off x="4489913" y="1726125"/>
        <a:ext cx="1535772" cy="899086"/>
      </dsp:txXfrm>
    </dsp:sp>
    <dsp:sp modelId="{469AF238-FD44-499D-BB0C-C495B0CD9B78}">
      <dsp:nvSpPr>
        <dsp:cNvPr id="0" name=""/>
        <dsp:cNvSpPr/>
      </dsp:nvSpPr>
      <dsp:spPr>
        <a:xfrm>
          <a:off x="6212830"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6212830" y="2057245"/>
        <a:ext cx="236210" cy="236847"/>
      </dsp:txXfrm>
    </dsp:sp>
    <dsp:sp modelId="{AE296423-F88A-4F0B-A454-8BD093E31E98}">
      <dsp:nvSpPr>
        <dsp:cNvPr id="0" name=""/>
        <dsp:cNvSpPr/>
      </dsp:nvSpPr>
      <dsp:spPr>
        <a:xfrm>
          <a:off x="6690345" y="1698153"/>
          <a:ext cx="1591716" cy="9550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tahakkuk</a:t>
          </a:r>
          <a:endParaRPr lang="tr-TR" sz="2000" kern="1200" dirty="0"/>
        </a:p>
      </dsp:txBody>
      <dsp:txXfrm>
        <a:off x="6718317" y="1726125"/>
        <a:ext cx="1535772" cy="899086"/>
      </dsp:txXfrm>
    </dsp:sp>
    <dsp:sp modelId="{99DB650A-D5DE-48DD-9ECA-B6C36E2DCF4D}">
      <dsp:nvSpPr>
        <dsp:cNvPr id="0" name=""/>
        <dsp:cNvSpPr/>
      </dsp:nvSpPr>
      <dsp:spPr>
        <a:xfrm>
          <a:off x="8441233"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8441233" y="2057245"/>
        <a:ext cx="236210" cy="236847"/>
      </dsp:txXfrm>
    </dsp:sp>
    <dsp:sp modelId="{C81C99EC-9913-42CA-898B-915306F07F44}">
      <dsp:nvSpPr>
        <dsp:cNvPr id="0" name=""/>
        <dsp:cNvSpPr/>
      </dsp:nvSpPr>
      <dsp:spPr>
        <a:xfrm>
          <a:off x="8918748" y="1698153"/>
          <a:ext cx="1591716" cy="9550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tahsil</a:t>
          </a:r>
          <a:endParaRPr lang="tr-TR" sz="2000" kern="1200" dirty="0"/>
        </a:p>
      </dsp:txBody>
      <dsp:txXfrm>
        <a:off x="8946720" y="1726125"/>
        <a:ext cx="1535772" cy="8990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683BF5-2815-4358-A287-3C6BC716DB8A}">
      <dsp:nvSpPr>
        <dsp:cNvPr id="0" name=""/>
        <dsp:cNvSpPr/>
      </dsp:nvSpPr>
      <dsp:spPr>
        <a:xfrm>
          <a:off x="0" y="50453"/>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kern="1200" dirty="0" smtClean="0"/>
            <a:t>Beyana dayanan tarh</a:t>
          </a:r>
          <a:endParaRPr lang="tr-TR" sz="3200" kern="1200" dirty="0"/>
        </a:p>
      </dsp:txBody>
      <dsp:txXfrm>
        <a:off x="0" y="50453"/>
        <a:ext cx="3286125" cy="1971675"/>
      </dsp:txXfrm>
    </dsp:sp>
    <dsp:sp modelId="{32FB81B9-970A-4701-864D-933585E3068E}">
      <dsp:nvSpPr>
        <dsp:cNvPr id="0" name=""/>
        <dsp:cNvSpPr/>
      </dsp:nvSpPr>
      <dsp:spPr>
        <a:xfrm>
          <a:off x="3614737"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kern="1200" dirty="0" err="1" smtClean="0"/>
            <a:t>İkmalen</a:t>
          </a:r>
          <a:r>
            <a:rPr lang="tr-TR" sz="3600" kern="1200" dirty="0" smtClean="0"/>
            <a:t> vergi tarhı</a:t>
          </a:r>
          <a:endParaRPr lang="tr-TR" sz="3600" kern="1200" dirty="0"/>
        </a:p>
      </dsp:txBody>
      <dsp:txXfrm>
        <a:off x="3614737" y="39687"/>
        <a:ext cx="3286125" cy="1971675"/>
      </dsp:txXfrm>
    </dsp:sp>
    <dsp:sp modelId="{F9D258F1-EA72-4BB5-B4ED-F806CA67A372}">
      <dsp:nvSpPr>
        <dsp:cNvPr id="0" name=""/>
        <dsp:cNvSpPr/>
      </dsp:nvSpPr>
      <dsp:spPr>
        <a:xfrm>
          <a:off x="7229475"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kern="1200" dirty="0" err="1" smtClean="0"/>
            <a:t>Re’sen</a:t>
          </a:r>
          <a:r>
            <a:rPr lang="tr-TR" sz="3600" kern="1200" dirty="0" smtClean="0"/>
            <a:t> vergi tarhı</a:t>
          </a:r>
          <a:endParaRPr lang="tr-TR" sz="3600" kern="1200" dirty="0"/>
        </a:p>
      </dsp:txBody>
      <dsp:txXfrm>
        <a:off x="7229475" y="39687"/>
        <a:ext cx="3286125" cy="1971675"/>
      </dsp:txXfrm>
    </dsp:sp>
    <dsp:sp modelId="{C13AB8E3-1224-40F8-A890-E05D8FE96967}">
      <dsp:nvSpPr>
        <dsp:cNvPr id="0" name=""/>
        <dsp:cNvSpPr/>
      </dsp:nvSpPr>
      <dsp:spPr>
        <a:xfrm>
          <a:off x="1807368" y="2339975"/>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kern="1200" dirty="0" smtClean="0"/>
            <a:t>İdarece vergi tarhı</a:t>
          </a:r>
          <a:endParaRPr lang="tr-TR" sz="3600" kern="1200" dirty="0"/>
        </a:p>
      </dsp:txBody>
      <dsp:txXfrm>
        <a:off x="1807368" y="2339975"/>
        <a:ext cx="3286125" cy="1971675"/>
      </dsp:txXfrm>
    </dsp:sp>
    <dsp:sp modelId="{A2EDCA57-16F1-48CF-B6C3-1B6972ED1C7B}">
      <dsp:nvSpPr>
        <dsp:cNvPr id="0" name=""/>
        <dsp:cNvSpPr/>
      </dsp:nvSpPr>
      <dsp:spPr>
        <a:xfrm>
          <a:off x="5422106" y="2339975"/>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kern="1200" dirty="0" smtClean="0"/>
            <a:t>Düzeltme yoluyla tarh</a:t>
          </a:r>
          <a:endParaRPr lang="tr-TR" sz="3600" kern="1200" dirty="0"/>
        </a:p>
      </dsp:txBody>
      <dsp:txXfrm>
        <a:off x="5422106" y="2339975"/>
        <a:ext cx="3286125" cy="19716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F2F596-C5FB-4142-8C33-73689995D278}">
      <dsp:nvSpPr>
        <dsp:cNvPr id="0" name=""/>
        <dsp:cNvSpPr/>
      </dsp:nvSpPr>
      <dsp:spPr>
        <a:xfrm>
          <a:off x="1748064"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yoklama</a:t>
          </a:r>
          <a:endParaRPr lang="tr-TR" sz="4000" kern="1200" dirty="0"/>
        </a:p>
      </dsp:txBody>
      <dsp:txXfrm>
        <a:off x="1748064" y="2975"/>
        <a:ext cx="3342605" cy="2005563"/>
      </dsp:txXfrm>
    </dsp:sp>
    <dsp:sp modelId="{981268AE-A00F-41F7-97D2-712098934D7C}">
      <dsp:nvSpPr>
        <dsp:cNvPr id="0" name=""/>
        <dsp:cNvSpPr/>
      </dsp:nvSpPr>
      <dsp:spPr>
        <a:xfrm>
          <a:off x="5424930"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inceleme</a:t>
          </a:r>
          <a:endParaRPr lang="tr-TR" sz="4000" kern="1200" dirty="0"/>
        </a:p>
      </dsp:txBody>
      <dsp:txXfrm>
        <a:off x="5424930" y="2975"/>
        <a:ext cx="3342605" cy="2005563"/>
      </dsp:txXfrm>
    </dsp:sp>
    <dsp:sp modelId="{447AF90D-1236-45BD-B6B2-D995E177F903}">
      <dsp:nvSpPr>
        <dsp:cNvPr id="0" name=""/>
        <dsp:cNvSpPr/>
      </dsp:nvSpPr>
      <dsp:spPr>
        <a:xfrm>
          <a:off x="1558070"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arama </a:t>
          </a:r>
          <a:endParaRPr lang="tr-TR" sz="4000" kern="1200" dirty="0"/>
        </a:p>
      </dsp:txBody>
      <dsp:txXfrm>
        <a:off x="1558070" y="2342799"/>
        <a:ext cx="3342605" cy="2005563"/>
      </dsp:txXfrm>
    </dsp:sp>
    <dsp:sp modelId="{543E6025-5E79-4551-8FF2-5CBE8BEF6A17}">
      <dsp:nvSpPr>
        <dsp:cNvPr id="0" name=""/>
        <dsp:cNvSpPr/>
      </dsp:nvSpPr>
      <dsp:spPr>
        <a:xfrm>
          <a:off x="5234936"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bilgi toplama</a:t>
          </a:r>
          <a:endParaRPr lang="tr-TR" sz="4000" kern="1200" dirty="0"/>
        </a:p>
      </dsp:txBody>
      <dsp:txXfrm>
        <a:off x="5234936" y="2342799"/>
        <a:ext cx="3342605" cy="2005563"/>
      </dsp:txXfrm>
    </dsp:sp>
    <dsp:sp modelId="{94B4DBC7-603E-4109-8F8B-0F2842C26C8E}">
      <dsp:nvSpPr>
        <dsp:cNvPr id="0" name=""/>
        <dsp:cNvSpPr/>
      </dsp:nvSpPr>
      <dsp:spPr>
        <a:xfrm>
          <a:off x="8911802" y="3295020"/>
          <a:ext cx="45726" cy="1011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endParaRPr lang="tr-TR" sz="500" kern="1200" dirty="0"/>
        </a:p>
      </dsp:txBody>
      <dsp:txXfrm>
        <a:off x="8911802" y="3295020"/>
        <a:ext cx="45726" cy="10112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06FA6F9-D794-4819-9F54-C9D1979550A6}"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1526275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6FA6F9-D794-4819-9F54-C9D1979550A6}"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771543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6FA6F9-D794-4819-9F54-C9D1979550A6}"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410916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6FA6F9-D794-4819-9F54-C9D1979550A6}"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3575897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06FA6F9-D794-4819-9F54-C9D1979550A6}"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1309893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06FA6F9-D794-4819-9F54-C9D1979550A6}"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333910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06FA6F9-D794-4819-9F54-C9D1979550A6}" type="datetimeFigureOut">
              <a:rPr lang="tr-TR" smtClean="0"/>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34295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06FA6F9-D794-4819-9F54-C9D1979550A6}" type="datetimeFigureOut">
              <a:rPr lang="tr-TR" smtClean="0"/>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599456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06FA6F9-D794-4819-9F54-C9D1979550A6}" type="datetimeFigureOut">
              <a:rPr lang="tr-TR" smtClean="0"/>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220665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06FA6F9-D794-4819-9F54-C9D1979550A6}"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3254455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06FA6F9-D794-4819-9F54-C9D1979550A6}"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B4D65A-CE23-4BC1-B11C-86CBD1831EF3}" type="slidenum">
              <a:rPr lang="tr-TR" smtClean="0"/>
              <a:t>‹#›</a:t>
            </a:fld>
            <a:endParaRPr lang="tr-TR"/>
          </a:p>
        </p:txBody>
      </p:sp>
    </p:spTree>
    <p:extLst>
      <p:ext uri="{BB962C8B-B14F-4D97-AF65-F5344CB8AC3E}">
        <p14:creationId xmlns:p14="http://schemas.microsoft.com/office/powerpoint/2010/main" val="446193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6FA6F9-D794-4819-9F54-C9D1979550A6}" type="datetimeFigureOut">
              <a:rPr lang="tr-TR" smtClean="0"/>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B4D65A-CE23-4BC1-B11C-86CBD1831EF3}" type="slidenum">
              <a:rPr lang="tr-TR" smtClean="0"/>
              <a:t>‹#›</a:t>
            </a:fld>
            <a:endParaRPr lang="tr-TR"/>
          </a:p>
        </p:txBody>
      </p:sp>
    </p:spTree>
    <p:extLst>
      <p:ext uri="{BB962C8B-B14F-4D97-AF65-F5344CB8AC3E}">
        <p14:creationId xmlns:p14="http://schemas.microsoft.com/office/powerpoint/2010/main" val="764676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800" dirty="0" smtClean="0"/>
              <a:t>VERGİLENDİRME İŞLEMLERİ</a:t>
            </a:r>
            <a:endParaRPr lang="tr-TR" sz="4800" dirty="0"/>
          </a:p>
        </p:txBody>
      </p:sp>
      <p:sp>
        <p:nvSpPr>
          <p:cNvPr id="3" name="Alt Başlık 2"/>
          <p:cNvSpPr>
            <a:spLocks noGrp="1"/>
          </p:cNvSpPr>
          <p:nvPr>
            <p:ph type="subTitle" idx="1"/>
          </p:nvPr>
        </p:nvSpPr>
        <p:spPr/>
        <p:txBody>
          <a:bodyPr/>
          <a:lstStyle/>
          <a:p>
            <a:endParaRPr lang="tr-TR" dirty="0" smtClean="0"/>
          </a:p>
          <a:p>
            <a:r>
              <a:rPr lang="tr-TR" sz="3200" dirty="0" smtClean="0"/>
              <a:t>YRD. DOÇ. DR. EDA ÖZDİLER KÜÇÜK</a:t>
            </a:r>
            <a:endParaRPr lang="tr-TR" sz="3200" dirty="0"/>
          </a:p>
        </p:txBody>
      </p:sp>
    </p:spTree>
    <p:extLst>
      <p:ext uri="{BB962C8B-B14F-4D97-AF65-F5344CB8AC3E}">
        <p14:creationId xmlns:p14="http://schemas.microsoft.com/office/powerpoint/2010/main" val="224475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Vergilendirme Süreci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8105798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7486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Vergi ilişkisi vergiyi doğuran olay ile başlar (VUK m. 19).</a:t>
            </a:r>
          </a:p>
          <a:p>
            <a:r>
              <a:rPr lang="tr-TR" dirty="0" smtClean="0"/>
              <a:t>Vergi matrahı saptanır. Matraha vergi oranının uygulanması ile vergi borcunun miktarı belirlenir. Bu işleme «tarh» denir. </a:t>
            </a:r>
          </a:p>
          <a:p>
            <a:r>
              <a:rPr lang="tr-TR" dirty="0" smtClean="0"/>
              <a:t>Tarh edilen vergi yükümlüye tebliğ edilir.</a:t>
            </a:r>
          </a:p>
          <a:p>
            <a:r>
              <a:rPr lang="tr-TR" dirty="0" smtClean="0"/>
              <a:t>Tebliğ edilen vergiye yükümlünün yasada belirlenen süreler içinde dava açıp açmaması olasılıklarına göre tahakkuk aşaması gerçekleşir. </a:t>
            </a:r>
          </a:p>
          <a:p>
            <a:r>
              <a:rPr lang="tr-TR" dirty="0" smtClean="0"/>
              <a:t>Tahakkuk eden vergi ödeme aşamasına gelmiştir ve tahsil edilir.</a:t>
            </a:r>
            <a:endParaRPr lang="tr-TR" dirty="0"/>
          </a:p>
        </p:txBody>
      </p:sp>
    </p:spTree>
    <p:extLst>
      <p:ext uri="{BB962C8B-B14F-4D97-AF65-F5344CB8AC3E}">
        <p14:creationId xmlns:p14="http://schemas.microsoft.com/office/powerpoint/2010/main" val="2974244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sz="3200" dirty="0" smtClean="0"/>
              <a:t>VUK m. 20: «Verginin tarhı vergi alacağının kanunlarda gösterilen matrah ve oranlar üzerinden vergi dairesi tarafından hesaplanarak bu alacağı miktar itibariyle tespit eden idari işlemdir.»</a:t>
            </a:r>
          </a:p>
          <a:p>
            <a:r>
              <a:rPr lang="tr-TR" sz="3200" dirty="0" smtClean="0"/>
              <a:t>Tarh işlemi bir idari işlemdir. </a:t>
            </a:r>
          </a:p>
          <a:p>
            <a:endParaRPr lang="tr-TR" dirty="0"/>
          </a:p>
        </p:txBody>
      </p:sp>
    </p:spTree>
    <p:extLst>
      <p:ext uri="{BB962C8B-B14F-4D97-AF65-F5344CB8AC3E}">
        <p14:creationId xmlns:p14="http://schemas.microsoft.com/office/powerpoint/2010/main" val="1229384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97398"/>
            <a:ext cx="10515600" cy="1325563"/>
          </a:xfrm>
        </p:spPr>
        <p:txBody>
          <a:bodyPr/>
          <a:lstStyle/>
          <a:p>
            <a:pPr algn="ctr"/>
            <a:r>
              <a:rPr lang="tr-TR" dirty="0" smtClean="0"/>
              <a:t>Tarh İşleminin Çeşitleri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147456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2799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Vergi hukukunda kural, beyana dayalı tarhtır. Yükümlü vergi matrahını saptayarak bildirir. </a:t>
            </a:r>
          </a:p>
          <a:p>
            <a:r>
              <a:rPr lang="tr-TR" dirty="0" err="1" smtClean="0"/>
              <a:t>İkmalen</a:t>
            </a:r>
            <a:r>
              <a:rPr lang="tr-TR" dirty="0" smtClean="0"/>
              <a:t> vergi tarhı tamamlayıcı vergi tarhıdır. </a:t>
            </a:r>
            <a:endParaRPr lang="tr-TR" dirty="0"/>
          </a:p>
          <a:p>
            <a:r>
              <a:rPr lang="tr-TR" dirty="0" err="1" smtClean="0"/>
              <a:t>İkmalen</a:t>
            </a:r>
            <a:r>
              <a:rPr lang="tr-TR" dirty="0" smtClean="0"/>
              <a:t> vergi tarhı, her ne şekilde olursa olsun bir vergi tarh edildikten sonra bu vergiye müteallik olarak meydana çıkan ve defter, kayıt ve belgelere veya kanuni ölçülere dayanılarak miktarı tespit olunan bir matrah veya matrah farkı üzerinden alınacak verginin tarh edilmesidir. (VUK m. 29)</a:t>
            </a:r>
          </a:p>
          <a:p>
            <a:endParaRPr lang="tr-TR" dirty="0"/>
          </a:p>
        </p:txBody>
      </p:sp>
    </p:spTree>
    <p:extLst>
      <p:ext uri="{BB962C8B-B14F-4D97-AF65-F5344CB8AC3E}">
        <p14:creationId xmlns:p14="http://schemas.microsoft.com/office/powerpoint/2010/main" val="1374494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Resen vergi tarhı, vergi matrahının tamamen veya kısmen defter, kayıt ve belgelere veya kanunî ölçülere dayanılarak tespitine imkân bulunmayan hallerde takdir komisyonları tarafından takdir edilen veya vergi incelemesi yapmaya yetkili olanlarca düzenlenmiş vergi inceleme raporlarında belirtilen matrah veya matrah kısmı üzerinden vergi tarh olunmasıdır. İnceleme raporunda bu maddeye göre belirlenen matrah veya matrah farkı resen takdir olunmuş sayılır (VUK m. 30).</a:t>
            </a:r>
            <a:endParaRPr lang="tr-TR" dirty="0"/>
          </a:p>
        </p:txBody>
      </p:sp>
    </p:spTree>
    <p:extLst>
      <p:ext uri="{BB962C8B-B14F-4D97-AF65-F5344CB8AC3E}">
        <p14:creationId xmlns:p14="http://schemas.microsoft.com/office/powerpoint/2010/main" val="1492140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Tarhında Ön İşlemler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8648544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16986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288</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VERGİLENDİRME İŞLEMLERİ</vt:lpstr>
      <vt:lpstr>Vergilendirme Süreci</vt:lpstr>
      <vt:lpstr>PowerPoint Sunusu</vt:lpstr>
      <vt:lpstr>PowerPoint Sunusu</vt:lpstr>
      <vt:lpstr>Tarh İşleminin Çeşitleri</vt:lpstr>
      <vt:lpstr>PowerPoint Sunusu</vt:lpstr>
      <vt:lpstr>PowerPoint Sunusu</vt:lpstr>
      <vt:lpstr>Vergi Tarhında Ön İşlemler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VERGİLENDİRME İŞLEMLERİ</dc:title>
  <dc:creator>EDA OZDILER</dc:creator>
  <cp:lastModifiedBy>EDA OZDILER</cp:lastModifiedBy>
  <cp:revision>3</cp:revision>
  <dcterms:created xsi:type="dcterms:W3CDTF">2018-02-12T08:07:43Z</dcterms:created>
  <dcterms:modified xsi:type="dcterms:W3CDTF">2018-02-12T08:23:34Z</dcterms:modified>
</cp:coreProperties>
</file>