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3F1E-CAA2-4389-80A6-C89AC7415BE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C3B6-25C9-4292-9F09-FB1F9BCF3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28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3F1E-CAA2-4389-80A6-C89AC7415BE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C3B6-25C9-4292-9F09-FB1F9BCF3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5018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3F1E-CAA2-4389-80A6-C89AC7415BE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C3B6-25C9-4292-9F09-FB1F9BCF3875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22464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3F1E-CAA2-4389-80A6-C89AC7415BE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C3B6-25C9-4292-9F09-FB1F9BCF3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1671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3F1E-CAA2-4389-80A6-C89AC7415BE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C3B6-25C9-4292-9F09-FB1F9BCF3875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2037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3F1E-CAA2-4389-80A6-C89AC7415BE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C3B6-25C9-4292-9F09-FB1F9BCF3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9791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3F1E-CAA2-4389-80A6-C89AC7415BE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C3B6-25C9-4292-9F09-FB1F9BCF3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2724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3F1E-CAA2-4389-80A6-C89AC7415BE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C3B6-25C9-4292-9F09-FB1F9BCF3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8685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3F1E-CAA2-4389-80A6-C89AC7415BE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C3B6-25C9-4292-9F09-FB1F9BCF3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6753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3F1E-CAA2-4389-80A6-C89AC7415BE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C3B6-25C9-4292-9F09-FB1F9BCF3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588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3F1E-CAA2-4389-80A6-C89AC7415BE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C3B6-25C9-4292-9F09-FB1F9BCF3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6559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3F1E-CAA2-4389-80A6-C89AC7415BE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C3B6-25C9-4292-9F09-FB1F9BCF3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1284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3F1E-CAA2-4389-80A6-C89AC7415BE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C3B6-25C9-4292-9F09-FB1F9BCF3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415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3F1E-CAA2-4389-80A6-C89AC7415BE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C3B6-25C9-4292-9F09-FB1F9BCF3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9068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3F1E-CAA2-4389-80A6-C89AC7415BE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C3B6-25C9-4292-9F09-FB1F9BCF3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650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3F1E-CAA2-4389-80A6-C89AC7415BE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C3B6-25C9-4292-9F09-FB1F9BCF3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9282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73F1E-CAA2-4389-80A6-C89AC7415BE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E04C3B6-25C9-4292-9F09-FB1F9BCF38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8101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B606C1-D2F8-49E4-A4BE-BBCF04D18C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sz="2800" dirty="0">
                <a:cs typeface="Aparajita" panose="02020603050405020304" pitchFamily="18" charset="0"/>
              </a:rPr>
              <a:t>HİN 416 ÇEŞİTLİ METİNLERDEN HİNTÇE ÇEVİRİLER II</a:t>
            </a:r>
            <a:br>
              <a:rPr lang="tr-TR" sz="2800" dirty="0">
                <a:cs typeface="Aparajita" panose="02020603050405020304" pitchFamily="18" charset="0"/>
              </a:rPr>
            </a:br>
            <a:r>
              <a:rPr lang="tr-TR" sz="2800" dirty="0">
                <a:cs typeface="Aparajita" panose="02020603050405020304" pitchFamily="18" charset="0"/>
              </a:rPr>
              <a:t>8. Hafta</a:t>
            </a:r>
            <a:endParaRPr lang="tr-TR" sz="28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AD2F5FE-390F-448B-94DE-50FD30FEBD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156364"/>
            <a:ext cx="8024860" cy="1274618"/>
          </a:xfrm>
        </p:spPr>
        <p:txBody>
          <a:bodyPr>
            <a:normAutofit fontScale="62500" lnSpcReduction="20000"/>
          </a:bodyPr>
          <a:lstStyle/>
          <a:p>
            <a:r>
              <a:rPr lang="tr-TR" dirty="0">
                <a:solidFill>
                  <a:schemeClr val="accent1"/>
                </a:solidFill>
              </a:rPr>
              <a:t>Prof. Dr. H. Derya CAN</a:t>
            </a:r>
          </a:p>
          <a:p>
            <a:r>
              <a:rPr lang="tr-TR" dirty="0">
                <a:solidFill>
                  <a:schemeClr val="accent1"/>
                </a:solidFill>
              </a:rPr>
              <a:t>Ankara Üniversitesi</a:t>
            </a:r>
          </a:p>
          <a:p>
            <a:r>
              <a:rPr lang="tr-TR" dirty="0">
                <a:solidFill>
                  <a:schemeClr val="accent1"/>
                </a:solidFill>
              </a:rPr>
              <a:t>Dil ve Tarih-Coğrafya Fakültesi</a:t>
            </a:r>
          </a:p>
          <a:p>
            <a:r>
              <a:rPr lang="tr-TR" dirty="0">
                <a:solidFill>
                  <a:schemeClr val="accent1"/>
                </a:solidFill>
              </a:rPr>
              <a:t>Doğu Dilleri Ve Edebiyatları Bölümü</a:t>
            </a:r>
          </a:p>
          <a:p>
            <a:r>
              <a:rPr lang="tr-TR" dirty="0">
                <a:solidFill>
                  <a:schemeClr val="accent1"/>
                </a:solidFill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7307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01C535C-DFF6-40F3-B9C2-480A0525D51F}"/>
              </a:ext>
            </a:extLst>
          </p:cNvPr>
          <p:cNvSpPr/>
          <p:nvPr/>
        </p:nvSpPr>
        <p:spPr>
          <a:xfrm>
            <a:off x="1731818" y="928255"/>
            <a:ext cx="7412182" cy="4828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राजा कृष्णदेवा राय ने तेनालीराम को बहुत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सी स्वर्ण मुद्राएँ देकर कहा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“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तेनालीराम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!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तुम भी उच्चकोटि के कलाकार हो |</a:t>
            </a:r>
            <a:endParaRPr lang="tr-TR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नर्तक ने बालकृष्ण की लीला दिखाकर हमें मुग्धा किया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पर तुमने अपने नाटक से हमारी आँखें  खोल दीं | दस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दस कोड़ों का इनाम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आधा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आधा पुरस्कार कितना बढ़िया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नाटक रहा |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	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राजा और तेनालीराम हँस पड़े | नर्तक के चेहरे पर भी हँसी खिल उठी |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अधिकारियों को भ्रष्टाचार से मुक्त रहकर अपना कर्तव्य पालन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करना चाहिए |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लोभ से सदैव पतन ही होता है |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430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DC86CBFB-EC46-428D-9918-FB4A98C387D1}"/>
              </a:ext>
            </a:extLst>
          </p:cNvPr>
          <p:cNvSpPr/>
          <p:nvPr/>
        </p:nvSpPr>
        <p:spPr>
          <a:xfrm>
            <a:off x="1662545" y="1220062"/>
            <a:ext cx="7481455" cy="4002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आधा पुरस्कार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एक दिन राजा कृष्णदेव राय ने राज्यके एक कुशल नर्तक को बुलवाया | वह उसकी नृत्य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कला की ख्याति सुन चुके थे और उसका नृत्य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कौशल देखना चाहते थे |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राजा ने अपनी रानियों को उसका नृत्य दिखाने के लिए राजमहल में ही सारी व्यवस्था करवाई | राजा का आदेश था कि इस आयोजन के सम्बन्ध में किसी दरबारी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मन्त्रीयहाँ तक कि तेनालीराम को भी खबर नहीं होनी चाहिए | सेवकों ओर द्वारपालों को विशेष रूप से हुक्म था कि वे किसी पुरुष को नृत्य के दौरान राजमहल में न आने दें |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923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320EBB0-2D36-46A4-A0AA-C2AFDCB29019}"/>
              </a:ext>
            </a:extLst>
          </p:cNvPr>
          <p:cNvSpPr/>
          <p:nvPr/>
        </p:nvSpPr>
        <p:spPr>
          <a:xfrm>
            <a:off x="1205345" y="804564"/>
            <a:ext cx="7938655" cy="4002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पर तेनालीराम को इस नृत्य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आयोजन के विषय में कहीं से खबर लग ही गई | वह जासूसी में निपुण तो था ही | उसके कदम राजमहल की ओर बढ़े | वह इस विशिष्ट नृत्य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आयोजन को देखना चाहता था |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तेनालीराम भीतर चला गया | दूसरे द्वारपर दण्ड हाथ में लिए दूसरा द्वारपाल खड़ा मिला | उसने भी तेनालीराम को रोका |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तेनालीराम ने आत्मीयतापूर्वक प्रहरी से कहा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–“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भाई द्वारपाल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!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पहले द्वार पर खड़े द्वारपाल को मैंने आज मिलने वाले पुरस्कार का आधा भाग देने का वायदा किया है और उसने मुझे भीतर आने दिया | यदि तुम भी मुझे भीतर जाने डोज तो शेष आधा पुरस्कार मैं तुम्हें दे दूँगा |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101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BB26DC7-056F-4FF9-A0A8-3D6BE278EFDA}"/>
              </a:ext>
            </a:extLst>
          </p:cNvPr>
          <p:cNvSpPr/>
          <p:nvPr/>
        </p:nvSpPr>
        <p:spPr>
          <a:xfrm>
            <a:off x="748145" y="249383"/>
            <a:ext cx="8395855" cy="3792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लालच किसे अपने वश में नहीं कर लेता | दूसरा द्वारपाल भी लालच में फँस गया | उसने तेनालीराम से कहा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– “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ठीक है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तुम भीतर चले जाओ |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पर आधे पुरस्कार की बात याद रखना |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”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इस प्रकार दोनों द्वारापालों को आधा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आधा पुरस्कार देने का लालच देकर तेनालीराम राजमहल में उस स्थान पर पहुँच गया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जहाँ नर्तक अपना नृत्य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कौशल दिखा रहा था |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तेनालीराम को राजमहल में देखकर राजा को गुस्सा तो आया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पर वे उस समय चुप रहे |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037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90A389F-03DD-4A11-ADE0-97F2085DFA02}"/>
              </a:ext>
            </a:extLst>
          </p:cNvPr>
          <p:cNvSpPr/>
          <p:nvPr/>
        </p:nvSpPr>
        <p:spPr>
          <a:xfrm>
            <a:off x="775855" y="665018"/>
            <a:ext cx="8368145" cy="3586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राजमहल के बाहर के द्वार पर तैनात द्वारपाल ने तेनालीराम को भीतर प्रवेश करने से रोका | द्वारपाल ने कहा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“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महोदय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!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भीतर एक प्रसिद्ध नर्तक के नृत्य का आयोजन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है | राजा की आज्ञा है कि किसी भी पुरुष को भीतर न आने दिया जाए | अतः मुझे खेद है कि मैं आपको भीतर जाने नहीं दे सकता |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द्वारपाल की बात सुनकर तेनालीराम ने उसे समझाया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-“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प्रहरी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!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तुम मुझे अन्दर जाने दो | राजा कभी भी मेरे लिए ऐसा आदेश नहीं दे सकते | फिर तुम तो जानते ही हो कि ऐसे अवसरों पर महाराज मुझे प्रसन्न होकर पुरस्कार देते हैं | यदि तुम मुझे राजमहल में जाने दोगे तो मैं आधा पुरस्कार तुम्हें दे दूँगा |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391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829EDA7-4844-4EBA-B761-3CE36ADCF702}"/>
              </a:ext>
            </a:extLst>
          </p:cNvPr>
          <p:cNvSpPr/>
          <p:nvPr/>
        </p:nvSpPr>
        <p:spPr>
          <a:xfrm>
            <a:off x="443345" y="886691"/>
            <a:ext cx="8700655" cy="4310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द्वारपाल पहले तो डरा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परन्तु पुरस्कार के आधे भाग का लालच वह न छोड़ सका |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उसने तेनालीराम को अन्दर जाने दिया |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नतक नृत्य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मुद्राओं द्वारा कृष्ण की बाललीला के प्रसंग प्रदर्शित कर रहा था | माखनचोरी के प्रसंग में गोपियाँ कृष्ण को पकड़कर यशोदा के पास ले आती हैन और यशोदा कृष्ण की पिटाई के लिए छड़ी उठाती है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इस दृशय पर रानियाँ मुग्ध थीं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राजा भी भावविभोर हो रहे थे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पर इस दृशय को देखकर तेनालीराम राजमहल मेन पड़ी एक छड़ी को उठाकर नर्तक की पिटाई कर देता है |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वह पीड़ा से चिल्ला उठाता है |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588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D8EC05C-77B4-4A16-AF19-8599F40413E7}"/>
              </a:ext>
            </a:extLst>
          </p:cNvPr>
          <p:cNvSpPr/>
          <p:nvPr/>
        </p:nvSpPr>
        <p:spPr>
          <a:xfrm>
            <a:off x="831273" y="332509"/>
            <a:ext cx="8312727" cy="4725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इस पर तेनालीराम कहता है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“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कृष्ण माँ की छड़ी खाकर भी नहीं रोये थे |अतः तुम्हें भी कृष्ण का अभिनय करते समय चिल्लाना नहीं चाहिए |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	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पर नर्तक का चिल्लाना नहीं रुका | रंग में पड़ गया |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रानियाँ उठकर रनिवास में चली गई |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राजा कृष्णदेवा राय को तेनालीराम की इस हरकत पर बहुत गुस्सा आया | उनहोंने मन में सोचा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– “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बार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बार पुरस्कार पाकर तेनालीराम का दिमाग बिगड़ गया है | आज इसे सबक सिखाना चाहिए |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राजा ने तुरन्त कोतवाल को बुलवाया और तेनालीराम को बीम कोड़ों का पुरस्कार देने का आदेश दिया |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92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9567AC9-682E-486C-A566-7F310E1314EC}"/>
              </a:ext>
            </a:extLst>
          </p:cNvPr>
          <p:cNvSpPr/>
          <p:nvPr/>
        </p:nvSpPr>
        <p:spPr>
          <a:xfrm>
            <a:off x="193964" y="1094509"/>
            <a:ext cx="8950036" cy="3376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कोतवाल ने तेनालीराम को दण्डित करने के लिए अपने पीछे चलने के लिए कहा |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इस पर तेनालीराम ने राजा से कहा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“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महाराज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!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आपको मुझे यह पुरस्कार देने की ज़रूरत नहीं है | इस पुरस्कार को पाने के लिए दो अन्य अधिकारी हैं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जिन्हें मैं यह पुरस्कार देने का वायदा कर चुका हूँ |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	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राजा आश्चर्य से बोल उठे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–“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तेनालीराम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!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पहेली मत बुझाओ |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अपना पुरस्कार प्राप्त करो | कोई ऐसा मूर्ख दुनिया में पैदा नहीं हुआ जो तुम्हारे इस पुरस्कार को भागी बनना स्वीकार करेगा |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 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148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ED874B0-D546-473C-A2B2-5FCF9B63A5D0}"/>
              </a:ext>
            </a:extLst>
          </p:cNvPr>
          <p:cNvSpPr/>
          <p:nvPr/>
        </p:nvSpPr>
        <p:spPr>
          <a:xfrm>
            <a:off x="1745673" y="909721"/>
            <a:ext cx="7398327" cy="4207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तेनालीराम ने निवेदन किया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–“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महाराजा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!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इस पुरस्कार के आधे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आधे भाग के दो अधिकारी इस्सी राजमहल में हैं ?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कौन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?”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राजा ने हैरानी से पूछा |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	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“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राजमहल के दो द्वारपाला |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तेनालीराम ने उत्तर दिया |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“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कैसे?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”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राजा का प्रश्न था |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 तब तेनालीराम ने राजमहल में प्रवेश पाने के लिए द्वारपालों को आधा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आधा पुरस्कार देने की सारी वार्ता सुना दी |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दोनों द्वारपालों को बुलाया गया | तेनालीराम की बात सच्ची निकली | द्वारपालों को दस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दस कोड़े लगाए गए और उन्हें राजकीय सेवा से हटा दिया गया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i-IN" dirty="0"/>
              <a:t>|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522242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</TotalTime>
  <Words>989</Words>
  <Application>Microsoft Office PowerPoint</Application>
  <PresentationFormat>Geniş ekran</PresentationFormat>
  <Paragraphs>49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Yüzeyler</vt:lpstr>
      <vt:lpstr>HİN 416 ÇEŞİTLİ METİNLERDEN HİNTÇE ÇEVİRİLER II 8.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416 ÇEŞİTLİ METİNLERDEN HİNTÇE ÇEVİRİLER II 8. Hafta</dc:title>
  <dc:creator>Casper</dc:creator>
  <cp:lastModifiedBy>Casper</cp:lastModifiedBy>
  <cp:revision>2</cp:revision>
  <dcterms:created xsi:type="dcterms:W3CDTF">2020-05-04T07:18:27Z</dcterms:created>
  <dcterms:modified xsi:type="dcterms:W3CDTF">2020-05-04T07:47:11Z</dcterms:modified>
</cp:coreProperties>
</file>