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7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69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39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45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13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81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44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82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41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51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68F7A-9409-4B0B-A541-8B65307C1622}" type="datetimeFigureOut">
              <a:rPr lang="tr-TR" smtClean="0"/>
              <a:t>8.03.2019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EB704-9CB8-4643-8CEA-7BE6A3B61E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1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23974" y="742950"/>
            <a:ext cx="10220325" cy="6010276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HAYVANLARI KORUMA KANUNU             </a:t>
            </a:r>
            <a:br>
              <a:rPr lang="tr-TR" sz="2400" b="1" dirty="0" smtClean="0"/>
            </a:br>
            <a:r>
              <a:rPr lang="tr-TR" sz="2400" b="1" dirty="0" smtClean="0"/>
              <a:t> Kanun Numarası           : 5199          </a:t>
            </a:r>
            <a:br>
              <a:rPr lang="tr-TR" sz="2400" b="1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>İl hayvanları koruma kurulunun </a:t>
            </a:r>
            <a:r>
              <a:rPr lang="tr-TR" sz="2400" dirty="0" smtClean="0"/>
              <a:t>görevleri</a:t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 Madde 16- Hayvanları koruma kurulu münhasıran hayvanların korunması, sorunların tespiti ve çözümlerini karara</a:t>
            </a:r>
            <a:br>
              <a:rPr lang="tr-TR" sz="2400" dirty="0"/>
            </a:br>
            <a:r>
              <a:rPr lang="tr-TR" sz="2400" dirty="0"/>
              <a:t>bağlamak üzere; av ve yaban hayvanlarının ve yaşama alanlarının korunması ve avcılığın düzenlenmesi hususlarında alınmış</a:t>
            </a:r>
            <a:br>
              <a:rPr lang="tr-TR" sz="2400" dirty="0"/>
            </a:br>
            <a:r>
              <a:rPr lang="tr-TR" sz="2400" dirty="0"/>
              <a:t>olan Merkez Av Komisyonu kararlarını göz önünde bulundurarak;</a:t>
            </a:r>
            <a:br>
              <a:rPr lang="tr-TR" sz="2400" dirty="0"/>
            </a:br>
            <a:r>
              <a:rPr lang="tr-TR" sz="2400" dirty="0"/>
              <a:t> a) Hayvanların korunması ve kullanılmasında onların yasal temsilciliği niteliği ile bu Kanunda belirtilen görevleri</a:t>
            </a:r>
            <a:br>
              <a:rPr lang="tr-TR" sz="2400" dirty="0"/>
            </a:br>
            <a:r>
              <a:rPr lang="tr-TR" sz="2400" dirty="0"/>
              <a:t>yerine getirmek,</a:t>
            </a:r>
            <a:br>
              <a:rPr lang="tr-TR" sz="2400" dirty="0"/>
            </a:br>
            <a:r>
              <a:rPr lang="tr-TR" sz="2400" dirty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0542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b) İl sınırları içinde hayvanların korunmasına ilişkin sorunları belirleyip, koruma sorunlarının çözüm tekliflerini</a:t>
            </a:r>
            <a:br>
              <a:rPr lang="tr-TR" dirty="0"/>
            </a:br>
            <a:r>
              <a:rPr lang="tr-TR" dirty="0"/>
              <a:t>içeren yıllık, beş yıllık ve on yıllık plân ve projeler yapmak, yıllık hedef raporları hazırlayıp Bakanlığın uygun görüşüne</a:t>
            </a:r>
            <a:br>
              <a:rPr lang="tr-TR" dirty="0"/>
            </a:br>
            <a:r>
              <a:rPr lang="tr-TR" dirty="0"/>
              <a:t>sunmak, Bakanlığın olumlu görüşünü alarak hayvanların korunması amacıyla her türlü önlemi almak,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759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c) Hazırlanan uygulama programlarının uygulanmasını sağlamak ve sonuçtan Bakanlığa bilgi vermek,</a:t>
            </a:r>
          </a:p>
          <a:p>
            <a:r>
              <a:rPr lang="tr-TR" dirty="0"/>
              <a:t> d) Hayvanların korunması ile ilgili olarak çeşitli kişi, kurum ve kuruluşların il düzeyindeki faaliyetlerini izlemek,</a:t>
            </a:r>
          </a:p>
          <a:p>
            <a:r>
              <a:rPr lang="tr-TR" dirty="0"/>
              <a:t>yönlendirmek ve bu konuda gerekli eşgüdümü sağlamak,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06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e) İlde kurulacak olan hayvan bakımevleri ve hayvan hastanelerini desteklemek, geliştirmek ve gerekli önlemleri</a:t>
            </a:r>
          </a:p>
          <a:p>
            <a:r>
              <a:rPr lang="tr-TR" dirty="0"/>
              <a:t>almak,</a:t>
            </a:r>
          </a:p>
          <a:p>
            <a:r>
              <a:rPr lang="tr-TR" dirty="0"/>
              <a:t> f) Yerel hayvan koruma gönüllülerinin müracaatlarını değerlendirmek,</a:t>
            </a:r>
          </a:p>
          <a:p>
            <a:r>
              <a:rPr lang="tr-TR" dirty="0"/>
              <a:t> g) Hayvan sevgisi, korunması ve yaşatılması ile ilgili eğitici faaliyetler düzenlemek,</a:t>
            </a:r>
          </a:p>
          <a:p>
            <a:r>
              <a:rPr lang="tr-TR" dirty="0"/>
              <a:t> j) Bu Kanuna göre çıkarılacak mevzuatla verilecek görevleri yapmak,</a:t>
            </a:r>
          </a:p>
          <a:p>
            <a:r>
              <a:rPr lang="tr-TR" dirty="0"/>
              <a:t> İle görevli ve yükümlüdür. (1)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7671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122</Words>
  <Application>Microsoft Office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HAYVANLARI KORUMA KANUNU               Kanun Numarası           : 5199            İl hayvanları koruma kurulunun görevleri   Madde 16- Hayvanları koruma kurulu münhasıran hayvanların korunması, sorunların tespiti ve çözümlerini karara bağlamak üzere; av ve yaban hayvanlarının ve yaşama alanlarının korunması ve avcılığın düzenlenmesi hususlarında alınmış olan Merkez Av Komisyonu kararlarını göz önünde bulundurarak;  a) Hayvanların korunması ve kullanılmasında onların yasal temsilciliği niteliği ile bu Kanunda belirtilen görevleri yerine getirmek, 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HAYVANLARI KORUMA KANUNU               Kanun Numarası           : 5199              BİRİNCİ KISIM  Genel Hükümler  BİRİNCİ BÖLÜM  Amaç, Kapsam, Tanımlar ve İlkeler               Amaç              Madde 1- Bu Kanunun amacı; hayvanların rahat yaşamlarını ve hayvanlara iyi ve uygun muamele edilmesini temin etmek, hayvanların acı, ıstırap ve eziyet çekmelerine karşı en iyi şekilde korunmalarını, her türlü mağduriyetlerinin önlenmesini sağlamaktır.         Kapsam              Madde 2- Bu Kanun, amaç maddesi doğrultusunda yapılacak düzenlemeleri, alınacak önlemleri, sağlanacak eşgüdümü, denetim, sınırlama ve yükümlülükler ile tâbi olunacak cezaî hükümleri kapsar. </dc:title>
  <dc:creator>EKREM</dc:creator>
  <cp:lastModifiedBy>Klinik2</cp:lastModifiedBy>
  <cp:revision>3</cp:revision>
  <dcterms:created xsi:type="dcterms:W3CDTF">2019-02-18T19:49:51Z</dcterms:created>
  <dcterms:modified xsi:type="dcterms:W3CDTF">2019-03-08T10:10:43Z</dcterms:modified>
</cp:coreProperties>
</file>