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91" r:id="rId5"/>
    <p:sldId id="292" r:id="rId6"/>
    <p:sldId id="293" r:id="rId7"/>
    <p:sldId id="294" r:id="rId8"/>
    <p:sldId id="295" r:id="rId9"/>
    <p:sldId id="276" r:id="rId10"/>
    <p:sldId id="29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2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7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3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28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2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9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VATANDAŞLIK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</a:t>
            </a:r>
            <a:r>
              <a:rPr lang="tr-TR" dirty="0" smtClean="0"/>
              <a:t>HAFTA:</a:t>
            </a:r>
          </a:p>
          <a:p>
            <a:r>
              <a:rPr lang="tr-TR" dirty="0" smtClean="0"/>
              <a:t>1982 TARİHLİ TÜRKİYE CUMHURİYETİ ANAYASASI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9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4400" dirty="0" smtClean="0"/>
              <a:t>HAFTAYA İNSAN HAKLARININ TÜRKİYE’DEKİ TARİHSEL GELİŞİMİ İLE </a:t>
            </a:r>
            <a:r>
              <a:rPr lang="tr-TR" sz="4400" dirty="0" smtClean="0"/>
              <a:t>DEVAM EDECEĞİZ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6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1325563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 NELER ÖĞRENECEĞİZ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11475"/>
            <a:ext cx="8483221" cy="5257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CUMHURİYET ÖNCESİNDE İNSAN HAKLARI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ESKİ TÜRKLERDE İNSAN HAKLARI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OSMANLI İMPARATORLUĞU DÖNEMİNDE İNSAN HAKLARI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KURTULUŞ SAVAŞI DÖNEMİNDE İNSAN HAKLARI</a:t>
            </a:r>
          </a:p>
          <a:p>
            <a:pPr marL="457200" lvl="1" indent="0">
              <a:buNone/>
            </a:pPr>
            <a:endParaRPr lang="tr-TR" sz="1000" dirty="0"/>
          </a:p>
          <a:p>
            <a:pPr marL="268288" lvl="1">
              <a:buFont typeface="Wingdings" panose="05000000000000000000" pitchFamily="2" charset="2"/>
              <a:buChar char="Ø"/>
            </a:pPr>
            <a:r>
              <a:rPr lang="tr-TR" sz="2800" dirty="0" smtClean="0"/>
              <a:t>CUMHURİYET DÖNEMİNDE İNSAN HAKLARI</a:t>
            </a:r>
          </a:p>
          <a:p>
            <a:pPr marL="725488" lvl="2">
              <a:buFont typeface="Wingdings" panose="05000000000000000000" pitchFamily="2" charset="2"/>
              <a:buChar char="Ø"/>
            </a:pPr>
            <a:r>
              <a:rPr lang="tr-TR" sz="2400" dirty="0" smtClean="0"/>
              <a:t>1924 ANAYASASI</a:t>
            </a:r>
          </a:p>
          <a:p>
            <a:pPr marL="725488" lvl="2">
              <a:buFont typeface="Wingdings" panose="05000000000000000000" pitchFamily="2" charset="2"/>
              <a:buChar char="Ø"/>
            </a:pPr>
            <a:r>
              <a:rPr lang="tr-TR" sz="2400" dirty="0" smtClean="0"/>
              <a:t>1961 ANAYASASI</a:t>
            </a:r>
          </a:p>
          <a:p>
            <a:pPr marL="725488" lvl="2">
              <a:buFont typeface="Wingdings" panose="05000000000000000000" pitchFamily="2" charset="2"/>
              <a:buChar char="Ø"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430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TÜRKİYE’DEKİ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CUMHURİYET ÖNCESİNDE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ESKİ TÜRKLERDE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İslam öncesi Türk toplum yaşamı hakkında bilgiler veren «</a:t>
            </a:r>
            <a:r>
              <a:rPr lang="tr-TR" dirty="0" err="1" smtClean="0"/>
              <a:t>Kutatgu</a:t>
            </a:r>
            <a:r>
              <a:rPr lang="tr-TR" dirty="0" smtClean="0"/>
              <a:t> Bilig» adlı ünlü eserde devlet yönetimine ilişkin çok değerli ve evrensel kuralların yer aldığı dikkati çekmektedir.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56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TÜRKİYE’DEKİ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CUMHURİYET ÖNCESİNDE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OSMANLI İMPARATORLUĞU DÖNEMİNDE İNSAN HAKLARI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err="1" smtClean="0"/>
              <a:t>Mutlakiyetle</a:t>
            </a:r>
            <a:r>
              <a:rPr lang="tr-TR" dirty="0" smtClean="0"/>
              <a:t> yönetilen Osmanlı İmparatorluğu’nda Batı’daki gibi bir insan hakları doktrinin ortaya çıkması söz konusu olmamıştır.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Osmanlı İmparatorluğu’nda insan hakları ve özgürlük düşüncelerinin ilk belirtileri, ancak 19. </a:t>
            </a:r>
            <a:r>
              <a:rPr lang="tr-TR" dirty="0" smtClean="0"/>
              <a:t>yüzyılın ikinci yarısında, Batı kültürü ile iletişime geçen aydınlar yoluyla görülmeye başlamıştır denilebilir.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7008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TÜRKİYE’DEKİ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CUMHURİYET ÖNCESİNDE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OSMANLI İMPARATORLUĞU DÖNEMİNDE İNSAN HAKLARI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err="1" smtClean="0"/>
              <a:t>Sened</a:t>
            </a:r>
            <a:r>
              <a:rPr lang="tr-TR" dirty="0" smtClean="0"/>
              <a:t>-i İttifak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Tanzimat Fermanı (Gülhane </a:t>
            </a:r>
            <a:r>
              <a:rPr lang="tr-TR" dirty="0" err="1" smtClean="0"/>
              <a:t>Hatt</a:t>
            </a:r>
            <a:r>
              <a:rPr lang="tr-TR" dirty="0" smtClean="0"/>
              <a:t>-ı Hümayunu)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Islahat Fermanı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Meşrutiyet Dönemi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7991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TÜRKİYE’DEKİ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CUMHURİYET ÖNCESİNDE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KURTULUŞ SAVAŞI DÖNEMLERİNDE İNSAN HAKLARI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23 Nisan 1920’de Ankara’da kurulan TBMM yalnızca yasama yetkisini kullanan basit bir parlamento değil, bütün yetkileri kendinde toplayan büyük bir güç olarak ortaya çıkmıştır.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1921 Anayasası «Temel Haklar ve Özgürlükler» konusunu düzenlemiştir.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2458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TÜRKİYE’DEKİ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CUMHURİYET DÖNEMİNDE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1924 ANAYASASI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Kurucu meclis tarafından değil, doğrudan TBMM tarafından hazırlanmıştır.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Sert bir anayasadır.</a:t>
            </a:r>
            <a:endParaRPr lang="tr-TR" dirty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Türkiye Devleti’nin bir cumhuriyet olduğu kabul edilmiştir.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6404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TÜRKİYE’DEKİ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CUMHURİYET DÖNEMİNDE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1961 ANAYASASI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Temel hakları ve özgürlükleri sağlam temeller üzerine oturtmak amacıyla kurucu meclis tarafından hazırlanan yeni anayasa, 9 Temmuz 1961 tarihinde halk oyuna sunularak kabul edilmiştir.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Egemenliğin kayıtsız şartsız Türk Milleti’nin olduğu hükmü korunmakla birlikte, milletin egemenliğini  anayasanın koyduğu esaslara göre yetkili organlar (yasama, yürütme, yargı) eliyle kullanacağını belirtmiştir.</a:t>
            </a:r>
            <a:endParaRPr lang="tr-TR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4819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2447" y="1310186"/>
            <a:ext cx="8147713" cy="13374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YARARLANILAN KAYNAK: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PROF.DR. YASEMİN KARAMAN KEPENEKCİ (2014). EĞİTİMCİLER İÇİN İNSAN HAKLARI VE VATANDAŞLIK.  ANKARA: SİYASAL KİTABEVİ</a:t>
            </a:r>
          </a:p>
        </p:txBody>
      </p:sp>
    </p:spTree>
    <p:extLst>
      <p:ext uri="{BB962C8B-B14F-4D97-AF65-F5344CB8AC3E}">
        <p14:creationId xmlns:p14="http://schemas.microsoft.com/office/powerpoint/2010/main" val="76219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329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Wingdings</vt:lpstr>
      <vt:lpstr>Office Teması</vt:lpstr>
      <vt:lpstr>VATANDAŞLIK</vt:lpstr>
      <vt:lpstr>BU HAFTA NELER ÖĞRENECEĞİZ?</vt:lpstr>
      <vt:lpstr>İNSAN HAKLARININ TÜRKİYE’DEKİ TARİHSEL GELİŞİMİ</vt:lpstr>
      <vt:lpstr>İNSAN HAKLARININ TÜRKİYE’DEKİ TARİHSEL GELİŞİMİ</vt:lpstr>
      <vt:lpstr>İNSAN HAKLARININ TÜRKİYE’DEKİ TARİHSEL GELİŞİMİ</vt:lpstr>
      <vt:lpstr>İNSAN HAKLARININ TÜRKİYE’DEKİ TARİHSEL GELİŞİMİ</vt:lpstr>
      <vt:lpstr>İNSAN HAKLARININ TÜRKİYE’DEKİ TARİHSEL GELİŞİMİ</vt:lpstr>
      <vt:lpstr>İNSAN HAKLARININ TÜRKİYE’DEKİ TARİHSEL GELİŞİMİ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VATANDAŞLIK</dc:title>
  <dc:creator>WESER</dc:creator>
  <cp:lastModifiedBy>WESER</cp:lastModifiedBy>
  <cp:revision>38</cp:revision>
  <dcterms:created xsi:type="dcterms:W3CDTF">2018-04-17T19:43:00Z</dcterms:created>
  <dcterms:modified xsi:type="dcterms:W3CDTF">2018-04-18T17:12:27Z</dcterms:modified>
</cp:coreProperties>
</file>