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89" r:id="rId4"/>
    <p:sldId id="291" r:id="rId5"/>
    <p:sldId id="292" r:id="rId6"/>
    <p:sldId id="293" r:id="rId7"/>
    <p:sldId id="294" r:id="rId8"/>
    <p:sldId id="295" r:id="rId9"/>
    <p:sldId id="276" r:id="rId10"/>
    <p:sldId id="290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9" d="100"/>
          <a:sy n="79" d="100"/>
        </p:scale>
        <p:origin x="120" y="6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0EAFD-F097-4D67-BA6D-5D5CFFD185DC}" type="datetimeFigureOut">
              <a:rPr lang="tr-TR" smtClean="0"/>
              <a:t>18.04.2018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919E4-1D2B-43C2-B9B2-66C9325734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743250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0EAFD-F097-4D67-BA6D-5D5CFFD185DC}" type="datetimeFigureOut">
              <a:rPr lang="tr-TR" smtClean="0"/>
              <a:t>18.04.2018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919E4-1D2B-43C2-B9B2-66C9325734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00015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0EAFD-F097-4D67-BA6D-5D5CFFD185DC}" type="datetimeFigureOut">
              <a:rPr lang="tr-TR" smtClean="0"/>
              <a:t>18.04.2018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919E4-1D2B-43C2-B9B2-66C9325734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6732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0EAFD-F097-4D67-BA6D-5D5CFFD185DC}" type="datetimeFigureOut">
              <a:rPr lang="tr-TR" smtClean="0"/>
              <a:t>18.04.2018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919E4-1D2B-43C2-B9B2-66C9325734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44355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0EAFD-F097-4D67-BA6D-5D5CFFD185DC}" type="datetimeFigureOut">
              <a:rPr lang="tr-TR" smtClean="0"/>
              <a:t>18.04.2018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919E4-1D2B-43C2-B9B2-66C9325734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1695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0EAFD-F097-4D67-BA6D-5D5CFFD185DC}" type="datetimeFigureOut">
              <a:rPr lang="tr-TR" smtClean="0"/>
              <a:t>18.04.2018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919E4-1D2B-43C2-B9B2-66C9325734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92831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0EAFD-F097-4D67-BA6D-5D5CFFD185DC}" type="datetimeFigureOut">
              <a:rPr lang="tr-TR" smtClean="0"/>
              <a:t>18.04.2018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919E4-1D2B-43C2-B9B2-66C9325734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03691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0EAFD-F097-4D67-BA6D-5D5CFFD185DC}" type="datetimeFigureOut">
              <a:rPr lang="tr-TR" smtClean="0"/>
              <a:t>18.04.2018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919E4-1D2B-43C2-B9B2-66C9325734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72255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0EAFD-F097-4D67-BA6D-5D5CFFD185DC}" type="datetimeFigureOut">
              <a:rPr lang="tr-TR" smtClean="0"/>
              <a:t>18.04.2018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919E4-1D2B-43C2-B9B2-66C9325734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64611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0EAFD-F097-4D67-BA6D-5D5CFFD185DC}" type="datetimeFigureOut">
              <a:rPr lang="tr-TR" smtClean="0"/>
              <a:t>18.04.2018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919E4-1D2B-43C2-B9B2-66C9325734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1187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0EAFD-F097-4D67-BA6D-5D5CFFD185DC}" type="datetimeFigureOut">
              <a:rPr lang="tr-TR" smtClean="0"/>
              <a:t>18.04.2018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919E4-1D2B-43C2-B9B2-66C9325734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79393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60EAFD-F097-4D67-BA6D-5D5CFFD185DC}" type="datetimeFigureOut">
              <a:rPr lang="tr-TR" smtClean="0"/>
              <a:t>18.04.2018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1919E4-1D2B-43C2-B9B2-66C9325734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7564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VATANDAŞLIK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7. </a:t>
            </a:r>
            <a:r>
              <a:rPr lang="tr-TR" dirty="0" smtClean="0"/>
              <a:t>HAFTA:</a:t>
            </a:r>
          </a:p>
          <a:p>
            <a:r>
              <a:rPr lang="tr-TR" dirty="0" smtClean="0"/>
              <a:t>1982 TARİHLİ TÜRKİYE CUMHURİYETİ ANAYASASI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90993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67635" y="597408"/>
            <a:ext cx="10699844" cy="5900928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endParaRPr lang="tr-TR" sz="4400" dirty="0" smtClean="0"/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endParaRPr lang="tr-TR" sz="4400" dirty="0"/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4400" dirty="0" smtClean="0"/>
              <a:t>HAFTAYA İNSAN HAKLARININ TÜRKİYE’DEKİ TARİHSEL GELİŞİMİ İLE </a:t>
            </a:r>
            <a:r>
              <a:rPr lang="tr-TR" sz="4400" dirty="0" smtClean="0"/>
              <a:t>DEVAM EDECEĞİZ</a:t>
            </a: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568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214999"/>
            <a:ext cx="10515600" cy="1325563"/>
          </a:xfrm>
        </p:spPr>
        <p:txBody>
          <a:bodyPr/>
          <a:lstStyle/>
          <a:p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 HAFTA NELER ÖĞRENECEĞİZ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199" y="1211475"/>
            <a:ext cx="8483221" cy="525756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CUMHURİYET ÖNCESİNDE İNSAN HAKLARI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tr-TR" dirty="0" smtClean="0"/>
              <a:t>ESKİ TÜRKLERDE İNSAN HAKLARI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tr-TR" dirty="0" smtClean="0"/>
              <a:t>OSMANLI İMPARATORLUĞU DÖNEMİNDE İNSAN HAKLARI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tr-TR" dirty="0" smtClean="0"/>
              <a:t>KURTULUŞ SAVAŞI DÖNEMİNDE İNSAN HAKLARI</a:t>
            </a:r>
          </a:p>
          <a:p>
            <a:pPr marL="457200" lvl="1" indent="0">
              <a:buNone/>
            </a:pPr>
            <a:endParaRPr lang="tr-TR" sz="1000" dirty="0"/>
          </a:p>
          <a:p>
            <a:pPr marL="268288" lvl="1">
              <a:buFont typeface="Wingdings" panose="05000000000000000000" pitchFamily="2" charset="2"/>
              <a:buChar char="Ø"/>
            </a:pPr>
            <a:r>
              <a:rPr lang="tr-TR" sz="2800" dirty="0" smtClean="0"/>
              <a:t>CUMHURİYET DÖNEMİNDE İNSAN HAKLARI</a:t>
            </a:r>
          </a:p>
          <a:p>
            <a:pPr marL="725488" lvl="2">
              <a:buFont typeface="Wingdings" panose="05000000000000000000" pitchFamily="2" charset="2"/>
              <a:buChar char="Ø"/>
            </a:pPr>
            <a:r>
              <a:rPr lang="tr-TR" sz="2400" dirty="0" smtClean="0"/>
              <a:t>1924 ANAYASASI</a:t>
            </a:r>
          </a:p>
          <a:p>
            <a:pPr marL="725488" lvl="2">
              <a:buFont typeface="Wingdings" panose="05000000000000000000" pitchFamily="2" charset="2"/>
              <a:buChar char="Ø"/>
            </a:pPr>
            <a:r>
              <a:rPr lang="tr-TR" sz="2400" dirty="0" smtClean="0"/>
              <a:t>1961 ANAYASASI</a:t>
            </a:r>
          </a:p>
          <a:p>
            <a:pPr marL="725488" lvl="2">
              <a:buFont typeface="Wingdings" panose="05000000000000000000" pitchFamily="2" charset="2"/>
              <a:buChar char="Ø"/>
            </a:pP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1243041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59740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tr-TR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İNSAN </a:t>
            </a:r>
            <a:r>
              <a:rPr lang="tr-TR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HAKLARININ TÜRKİYE’DEKİ TARİHSEL GELİŞİMİ</a:t>
            </a:r>
            <a:endParaRPr lang="tr-TR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67635" y="597408"/>
            <a:ext cx="10699844" cy="5900928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CUMHURİYET ÖNCESİNDE İNSAN HAKLARI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tr-TR" dirty="0" smtClean="0"/>
              <a:t>ESKİ TÜRKLERDE İNSAN HAKLARI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tr-TR" dirty="0" smtClean="0"/>
              <a:t>İslam öncesi Türk toplum yaşamı hakkında bilgiler veren «</a:t>
            </a:r>
            <a:r>
              <a:rPr lang="tr-TR" dirty="0" err="1" smtClean="0"/>
              <a:t>Kutatgu</a:t>
            </a:r>
            <a:r>
              <a:rPr lang="tr-TR" dirty="0" smtClean="0"/>
              <a:t> Bilig» adlı ünlü eserde devlet yönetimine ilişkin çok değerli ve evrensel kuralların yer aldığı dikkati çekmektedir.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156554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59740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tr-TR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İNSAN </a:t>
            </a:r>
            <a:r>
              <a:rPr lang="tr-TR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HAKLARININ TÜRKİYE’DEKİ TARİHSEL GELİŞİMİ</a:t>
            </a:r>
            <a:endParaRPr lang="tr-TR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67635" y="597408"/>
            <a:ext cx="10699844" cy="5900928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CUMHURİYET ÖNCESİNDE İNSAN HAKLARI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tr-TR" dirty="0" smtClean="0"/>
              <a:t>OSMANLI İMPARATORLUĞU DÖNEMİNDE İNSAN HAKLARI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tr-TR" dirty="0" err="1" smtClean="0"/>
              <a:t>Mutlakiyetle</a:t>
            </a:r>
            <a:r>
              <a:rPr lang="tr-TR" dirty="0" smtClean="0"/>
              <a:t> yönetilen Osmanlı İmparatorluğu’nda Batı’daki gibi bir insan hakları doktrinin ortaya çıkması söz konusu olmamıştır. 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tr-TR" dirty="0" smtClean="0"/>
              <a:t>Osmanlı İmparatorluğu’nda insan hakları ve özgürlük düşüncelerinin ilk belirtileri, ancak 19. </a:t>
            </a:r>
            <a:r>
              <a:rPr lang="tr-TR" dirty="0" smtClean="0"/>
              <a:t>yüzyılın ikinci yarısında, Batı kültürü ile iletişime geçen aydınlar yoluyla görülmeye başlamıştır denilebilir.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670081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59740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tr-TR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İNSAN </a:t>
            </a:r>
            <a:r>
              <a:rPr lang="tr-TR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HAKLARININ TÜRKİYE’DEKİ TARİHSEL GELİŞİMİ</a:t>
            </a:r>
            <a:endParaRPr lang="tr-TR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67635" y="597408"/>
            <a:ext cx="10699844" cy="5900928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CUMHURİYET ÖNCESİNDE İNSAN HAKLARI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tr-TR" dirty="0" smtClean="0"/>
              <a:t>OSMANLI İMPARATORLUĞU DÖNEMİNDE İNSAN HAKLARI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tr-TR" dirty="0" err="1" smtClean="0"/>
              <a:t>Sened</a:t>
            </a:r>
            <a:r>
              <a:rPr lang="tr-TR" dirty="0" smtClean="0"/>
              <a:t>-i İttifak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tr-TR" dirty="0" smtClean="0"/>
              <a:t>Tanzimat Fermanı (Gülhane </a:t>
            </a:r>
            <a:r>
              <a:rPr lang="tr-TR" dirty="0" err="1" smtClean="0"/>
              <a:t>Hatt</a:t>
            </a:r>
            <a:r>
              <a:rPr lang="tr-TR" dirty="0" smtClean="0"/>
              <a:t>-ı Hümayunu)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tr-TR" dirty="0" smtClean="0"/>
              <a:t>Islahat Fermanı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tr-TR" dirty="0" smtClean="0"/>
              <a:t>Meşrutiyet Dönemi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979912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59740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tr-TR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İNSAN </a:t>
            </a:r>
            <a:r>
              <a:rPr lang="tr-TR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HAKLARININ TÜRKİYE’DEKİ TARİHSEL GELİŞİMİ</a:t>
            </a:r>
            <a:endParaRPr lang="tr-TR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67635" y="597408"/>
            <a:ext cx="10699844" cy="5900928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CUMHURİYET ÖNCESİNDE İNSAN HAKLARI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tr-TR" dirty="0" smtClean="0"/>
              <a:t>KURTULUŞ SAVAŞI DÖNEMLERİNDE İNSAN HAKLARI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tr-TR" dirty="0" smtClean="0"/>
              <a:t>23 Nisan 1920’de Ankara’da kurulan TBMM yalnızca yasama yetkisini kullanan basit bir parlamento değil, bütün yetkileri kendinde toplayan büyük bir güç olarak ortaya çıkmıştır.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tr-TR" dirty="0" smtClean="0"/>
              <a:t>1921 Anayasası «Temel Haklar ve Özgürlükler» konusunu düzenlemiştir.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124583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59740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tr-TR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İNSAN </a:t>
            </a:r>
            <a:r>
              <a:rPr lang="tr-TR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HAKLARININ TÜRKİYE’DEKİ TARİHSEL GELİŞİMİ</a:t>
            </a:r>
            <a:endParaRPr lang="tr-TR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67635" y="597408"/>
            <a:ext cx="10699844" cy="5900928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CUMHURİYET DÖNEMİNDE İNSAN HAKLARI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tr-TR" dirty="0" smtClean="0"/>
              <a:t>1924 ANAYASASI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tr-TR" dirty="0" smtClean="0"/>
              <a:t>Kurucu meclis tarafından değil, doğrudan TBMM tarafından hazırlanmıştır.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tr-TR" dirty="0" smtClean="0"/>
              <a:t>Sert bir anayasadır.</a:t>
            </a:r>
            <a:endParaRPr lang="tr-TR" dirty="0"/>
          </a:p>
          <a:p>
            <a:pPr algn="just">
              <a:lnSpc>
                <a:spcPct val="15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tr-TR" dirty="0" smtClean="0"/>
              <a:t>Türkiye Devleti’nin bir cumhuriyet olduğu kabul edilmiştir.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464044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59740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tr-TR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İNSAN </a:t>
            </a:r>
            <a:r>
              <a:rPr lang="tr-TR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HAKLARININ TÜRKİYE’DEKİ TARİHSEL GELİŞİMİ</a:t>
            </a:r>
            <a:endParaRPr lang="tr-TR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67635" y="597408"/>
            <a:ext cx="10699844" cy="5900928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CUMHURİYET DÖNEMİNDE İNSAN HAKLARI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tr-TR" dirty="0" smtClean="0"/>
              <a:t>1961 ANAYASASI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tr-TR" dirty="0" smtClean="0"/>
              <a:t>Temel hakları ve özgürlükleri sağlam temeller üzerine oturtmak amacıyla kurucu meclis tarafından hazırlanan yeni anayasa, 9 Temmuz 1961 tarihinde halk oyuna sunularak kabul edilmiştir.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tr-TR" dirty="0" smtClean="0"/>
              <a:t>Egemenliğin kayıtsız şartsız Türk Milleti’nin olduğu hükmü korunmakla birlikte, milletin egemenliğini  anayasanın koyduğu esaslara göre yetkili organlar (yasama, yürütme, yargı) eliyle kullanacağını belirtmiştir.</a:t>
            </a:r>
            <a:endParaRPr lang="tr-TR" dirty="0" smtClean="0"/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248197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842447" y="1310186"/>
            <a:ext cx="8147713" cy="1337480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YARARLANILAN KAYNAK: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/>
              <a:t>	</a:t>
            </a:r>
            <a:r>
              <a:rPr lang="tr-TR" sz="2000" dirty="0" smtClean="0"/>
              <a:t>PROF.DR. YASEMİN KARAMAN KEPENEKCİ (2014). EĞİTİMCİLER İÇİN İNSAN HAKLARI VE VATANDAŞLIK.  ANKARA: SİYASAL KİTABEVİ</a:t>
            </a:r>
          </a:p>
        </p:txBody>
      </p:sp>
    </p:spTree>
    <p:extLst>
      <p:ext uri="{BB962C8B-B14F-4D97-AF65-F5344CB8AC3E}">
        <p14:creationId xmlns:p14="http://schemas.microsoft.com/office/powerpoint/2010/main" val="762197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544</TotalTime>
  <Words>329</Words>
  <Application>Microsoft Office PowerPoint</Application>
  <PresentationFormat>Geniş ekran</PresentationFormat>
  <Paragraphs>49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Courier New</vt:lpstr>
      <vt:lpstr>Wingdings</vt:lpstr>
      <vt:lpstr>Office Teması</vt:lpstr>
      <vt:lpstr>VATANDAŞLIK</vt:lpstr>
      <vt:lpstr>BU HAFTA NELER ÖĞRENECEĞİZ?</vt:lpstr>
      <vt:lpstr>İNSAN HAKLARININ TÜRKİYE’DEKİ TARİHSEL GELİŞİMİ</vt:lpstr>
      <vt:lpstr>İNSAN HAKLARININ TÜRKİYE’DEKİ TARİHSEL GELİŞİMİ</vt:lpstr>
      <vt:lpstr>İNSAN HAKLARININ TÜRKİYE’DEKİ TARİHSEL GELİŞİMİ</vt:lpstr>
      <vt:lpstr>İNSAN HAKLARININ TÜRKİYE’DEKİ TARİHSEL GELİŞİMİ</vt:lpstr>
      <vt:lpstr>İNSAN HAKLARININ TÜRKİYE’DEKİ TARİHSEL GELİŞİMİ</vt:lpstr>
      <vt:lpstr>İNSAN HAKLARININ TÜRKİYE’DEKİ TARİHSEL GELİŞİMİ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VATANDAŞLIK</dc:title>
  <dc:creator>WESER</dc:creator>
  <cp:lastModifiedBy>WESER</cp:lastModifiedBy>
  <cp:revision>38</cp:revision>
  <dcterms:created xsi:type="dcterms:W3CDTF">2018-04-17T19:43:00Z</dcterms:created>
  <dcterms:modified xsi:type="dcterms:W3CDTF">2018-04-18T17:12:27Z</dcterms:modified>
</cp:coreProperties>
</file>