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8"/>
    <p:restoredTop sz="95814"/>
  </p:normalViewPr>
  <p:slideViewPr>
    <p:cSldViewPr snapToGrid="0" snapToObjects="1">
      <p:cViewPr varScale="1">
        <p:scale>
          <a:sx n="83" d="100"/>
          <a:sy n="83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83C3DA7-9E11-5449-B6D0-A1D74B56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Konu 14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5733709-4C9F-A443-8C64-C5B7D02E55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err="1"/>
              <a:t>Karışık</a:t>
            </a:r>
            <a:r>
              <a:rPr lang="pl-PL" dirty="0"/>
              <a:t> </a:t>
            </a:r>
            <a:r>
              <a:rPr lang="pl-PL" dirty="0" err="1"/>
              <a:t>cümleler</a:t>
            </a:r>
            <a:r>
              <a:rPr lang="pl-PL" dirty="0"/>
              <a:t> </a:t>
            </a:r>
            <a:r>
              <a:rPr lang="pl-PL" dirty="0" err="1"/>
              <a:t>verilip</a:t>
            </a:r>
            <a:r>
              <a:rPr lang="pl-PL" dirty="0"/>
              <a:t> </a:t>
            </a:r>
            <a:r>
              <a:rPr lang="pl-PL" dirty="0" err="1"/>
              <a:t>imięsłowy</a:t>
            </a:r>
            <a:r>
              <a:rPr lang="pl-PL" dirty="0"/>
              <a:t> przysłówkowe uprzednie </a:t>
            </a:r>
            <a:r>
              <a:rPr lang="pl-PL" dirty="0" err="1"/>
              <a:t>ve</a:t>
            </a:r>
            <a:r>
              <a:rPr lang="pl-PL" dirty="0"/>
              <a:t> </a:t>
            </a:r>
            <a:r>
              <a:rPr lang="pl-PL" dirty="0" err="1"/>
              <a:t>imięsłowy</a:t>
            </a:r>
            <a:r>
              <a:rPr lang="pl-PL" dirty="0"/>
              <a:t> przysłówkowe </a:t>
            </a:r>
            <a:r>
              <a:rPr lang="pl-PL" dirty="0" err="1"/>
              <a:t>wspołczesne</a:t>
            </a:r>
            <a:r>
              <a:rPr lang="pl-PL" dirty="0"/>
              <a:t> </a:t>
            </a:r>
            <a:r>
              <a:rPr lang="pl-PL" dirty="0" err="1"/>
              <a:t>konularına</a:t>
            </a:r>
            <a:r>
              <a:rPr lang="pl-PL" dirty="0"/>
              <a:t> </a:t>
            </a:r>
            <a:r>
              <a:rPr lang="pl-PL" dirty="0" err="1"/>
              <a:t>uyarlanır</a:t>
            </a:r>
            <a:r>
              <a:rPr lang="pl-PL" dirty="0"/>
              <a:t>.</a:t>
            </a:r>
          </a:p>
          <a:p>
            <a:br>
              <a:rPr lang="pl-PL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288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1322B78-E4F4-0A4A-9C47-198A8F2F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 14 devamı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2040BC-C645-804A-905E-609E1773D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Kiedy Edward słucha tej muzyki, wspomina ostatnie wakacje w Paryżu.</a:t>
            </a:r>
          </a:p>
          <a:p>
            <a:r>
              <a:rPr lang="pl-PL" dirty="0"/>
              <a:t>Był dzisiaj w bibliotece i podobno zamówił też książkę dla mnie.</a:t>
            </a:r>
          </a:p>
          <a:p>
            <a:r>
              <a:rPr lang="pl-PL" dirty="0"/>
              <a:t>Kiedy </a:t>
            </a:r>
            <a:r>
              <a:rPr lang="pl-PL" dirty="0" err="1"/>
              <a:t>opalalili</a:t>
            </a:r>
            <a:r>
              <a:rPr lang="pl-PL" dirty="0"/>
              <a:t> się na plaży, nagle zaczął padać.</a:t>
            </a:r>
          </a:p>
          <a:p>
            <a:r>
              <a:rPr lang="pl-PL" dirty="0"/>
              <a:t>Kiedy skończycie pracę, posprzątajcie mieszkanie.</a:t>
            </a:r>
          </a:p>
          <a:p>
            <a:r>
              <a:rPr lang="pl-PL" dirty="0"/>
              <a:t>Kiedy oglądają </a:t>
            </a:r>
            <a:r>
              <a:rPr lang="pl-PL" dirty="0" err="1"/>
              <a:t>fılm</a:t>
            </a:r>
            <a:r>
              <a:rPr lang="pl-PL" dirty="0"/>
              <a:t>, zawsze jedzą orzeszki.</a:t>
            </a:r>
          </a:p>
          <a:p>
            <a:r>
              <a:rPr lang="pl-PL" dirty="0"/>
              <a:t>Po wyjściu z biura złożyła wymówienie.</a:t>
            </a:r>
          </a:p>
          <a:p>
            <a:r>
              <a:rPr lang="pl-PL" dirty="0"/>
              <a:t>Kiedy przynieśli róże, wstawili je do wazonu.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993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1F2CA27-CB61-B642-B7E2-E2A5E57E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 14 devamı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C6C9E6-6504-7B4B-865A-FAD0643CD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Kiedy mieszkali u nas, nie mogliśmy się przyzwyczaić do ich nawyków.</a:t>
            </a:r>
          </a:p>
          <a:p>
            <a:r>
              <a:rPr lang="pl-PL" dirty="0"/>
              <a:t>Kiedy brat się żenił, nie miał 22 lat.</a:t>
            </a:r>
          </a:p>
          <a:p>
            <a:r>
              <a:rPr lang="pl-PL" dirty="0"/>
              <a:t>Po pożegnaniu wskoczył do autobusu.</a:t>
            </a:r>
          </a:p>
          <a:p>
            <a:r>
              <a:rPr lang="pl-PL" dirty="0"/>
              <a:t>Kiedy poczuła silny ból, mąż wezwał pogotowie.</a:t>
            </a:r>
          </a:p>
          <a:p>
            <a:r>
              <a:rPr lang="pl-PL" dirty="0"/>
              <a:t>Kiedy będziecie szli do supermarketu, kupcie mi po drodze gazetę.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6723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2A336B5-28C4-ED41-ABBB-D1A2C197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 14 devamı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77F448-3BCC-5D4D-B7D2-F0C60BF6B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Wczoraj wieczorem Jakub spacerował po plaży i znalazł złoty łańcuszek.</a:t>
            </a:r>
          </a:p>
          <a:p>
            <a:r>
              <a:rPr lang="pl-PL" dirty="0"/>
              <a:t>Kiedy się golił, nagle zgasło światło.</a:t>
            </a:r>
          </a:p>
          <a:p>
            <a:r>
              <a:rPr lang="pl-PL" dirty="0"/>
              <a:t>Kiedy zwiedzą muzeum, pójdą na kolację.</a:t>
            </a:r>
          </a:p>
          <a:p>
            <a:r>
              <a:rPr lang="pl-PL" dirty="0"/>
              <a:t>Piszę i słucham muzyki.</a:t>
            </a:r>
          </a:p>
          <a:p>
            <a:br>
              <a:rPr lang="pl-PL"/>
            </a:b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0259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Organik</Template>
  <TotalTime>1</TotalTime>
  <Words>173</Words>
  <Application>Microsoft Macintosh PowerPoint</Application>
  <PresentationFormat>Geniş ekran</PresentationFormat>
  <Paragraphs>23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Organik</vt:lpstr>
      <vt:lpstr>Konu 14</vt:lpstr>
      <vt:lpstr>Konu 14 devamı</vt:lpstr>
      <vt:lpstr>Konu 14 devamı</vt:lpstr>
      <vt:lpstr>Konu 14 devamı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Konu 14</dc:title>
  <dc:creator>Saadet Buyuk Guler</dc:creator>
  <cp:lastModifiedBy>Saadet Buyuk Guler</cp:lastModifiedBy>
  <cp:revision>1</cp:revision>
  <dcterms:created xsi:type="dcterms:W3CDTF">2020-05-19T09:26:11Z</dcterms:created>
  <dcterms:modified xsi:type="dcterms:W3CDTF">2020-05-19T09:27:17Z</dcterms:modified>
</cp:coreProperties>
</file>