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-2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10F-7768-46BB-AC29-C064675139E5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A4F-EC93-485A-BB5B-5B84D0E03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4436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10F-7768-46BB-AC29-C064675139E5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A4F-EC93-485A-BB5B-5B84D0E03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3373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10F-7768-46BB-AC29-C064675139E5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A4F-EC93-485A-BB5B-5B84D0E03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9560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10F-7768-46BB-AC29-C064675139E5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A4F-EC93-485A-BB5B-5B84D0E03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8259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10F-7768-46BB-AC29-C064675139E5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A4F-EC93-485A-BB5B-5B84D0E03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0829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10F-7768-46BB-AC29-C064675139E5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A4F-EC93-485A-BB5B-5B84D0E03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693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10F-7768-46BB-AC29-C064675139E5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A4F-EC93-485A-BB5B-5B84D0E03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479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10F-7768-46BB-AC29-C064675139E5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A4F-EC93-485A-BB5B-5B84D0E03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9592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10F-7768-46BB-AC29-C064675139E5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A4F-EC93-485A-BB5B-5B84D0E03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9799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10F-7768-46BB-AC29-C064675139E5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A4F-EC93-485A-BB5B-5B84D0E03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9039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10F-7768-46BB-AC29-C064675139E5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A4F-EC93-485A-BB5B-5B84D0E03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7496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910F-7768-46BB-AC29-C064675139E5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AEA4F-EC93-485A-BB5B-5B84D0E03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4040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97735"/>
            <a:ext cx="9144000" cy="1307676"/>
          </a:xfrm>
        </p:spPr>
        <p:txBody>
          <a:bodyPr/>
          <a:lstStyle/>
          <a:p>
            <a:r>
              <a:rPr lang="tr-TR" dirty="0" err="1" smtClean="0"/>
              <a:t>Türkiyenin</a:t>
            </a:r>
            <a:r>
              <a:rPr lang="tr-TR" dirty="0" smtClean="0"/>
              <a:t> Ekonomik Yapısı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2505411"/>
            <a:ext cx="9144000" cy="2752389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Kavramlar</a:t>
            </a:r>
          </a:p>
          <a:p>
            <a:r>
              <a:rPr lang="tr-TR" dirty="0" smtClean="0"/>
              <a:t> Tarihsel  Durum/Gelişme Göstergeleri</a:t>
            </a:r>
          </a:p>
          <a:p>
            <a:endParaRPr lang="tr-TR" dirty="0" smtClean="0"/>
          </a:p>
          <a:p>
            <a:pPr algn="r"/>
            <a:r>
              <a:rPr lang="tr-TR" dirty="0" smtClean="0"/>
              <a:t>Prof. Dr. Hasan Hüseyin Aksoy</a:t>
            </a:r>
          </a:p>
          <a:p>
            <a:pPr algn="r"/>
            <a:endParaRPr lang="tr-TR" dirty="0"/>
          </a:p>
          <a:p>
            <a:r>
              <a:rPr lang="tr-TR" dirty="0" smtClean="0"/>
              <a:t>AÜ. Eğitim Bilimleri Fakültesi</a:t>
            </a:r>
          </a:p>
          <a:p>
            <a:r>
              <a:rPr lang="tr-TR" smtClean="0"/>
              <a:t>Şubat 2020</a:t>
            </a:r>
            <a:r>
              <a:rPr lang="tr-TR" dirty="0" smtClean="0"/>
              <a:t>, Ankara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000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Kavramlar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Ekonomi</a:t>
            </a:r>
          </a:p>
          <a:p>
            <a:r>
              <a:rPr lang="tr-TR" dirty="0" smtClean="0"/>
              <a:t>Toplumsal Yapı</a:t>
            </a:r>
          </a:p>
          <a:p>
            <a:r>
              <a:rPr lang="tr-TR" dirty="0" smtClean="0"/>
              <a:t>Değişme/Büyüme/Gelişme-Kalkınma</a:t>
            </a:r>
          </a:p>
          <a:p>
            <a:r>
              <a:rPr lang="tr-TR" dirty="0" smtClean="0"/>
              <a:t>GSMH-GSYH</a:t>
            </a:r>
          </a:p>
          <a:p>
            <a:r>
              <a:rPr lang="tr-TR" dirty="0" smtClean="0"/>
              <a:t>İnsani Gelişme Endeksi (İGE-HDI)</a:t>
            </a:r>
          </a:p>
          <a:p>
            <a:r>
              <a:rPr lang="tr-TR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xmlns="" val="23459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0330" y="187704"/>
            <a:ext cx="6049790" cy="6886306"/>
          </a:xfrm>
        </p:spPr>
      </p:pic>
    </p:spTree>
    <p:extLst>
      <p:ext uri="{BB962C8B-B14F-4D97-AF65-F5344CB8AC3E}">
        <p14:creationId xmlns:p14="http://schemas.microsoft.com/office/powerpoint/2010/main" xmlns="" val="4026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3109" y="59625"/>
            <a:ext cx="8598309" cy="7041858"/>
          </a:xfrm>
        </p:spPr>
      </p:pic>
    </p:spTree>
    <p:extLst>
      <p:ext uri="{BB962C8B-B14F-4D97-AF65-F5344CB8AC3E}">
        <p14:creationId xmlns:p14="http://schemas.microsoft.com/office/powerpoint/2010/main" xmlns="" val="33130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135" y="154259"/>
            <a:ext cx="8731046" cy="6652711"/>
          </a:xfrm>
        </p:spPr>
      </p:pic>
    </p:spTree>
    <p:extLst>
      <p:ext uri="{BB962C8B-B14F-4D97-AF65-F5344CB8AC3E}">
        <p14:creationId xmlns:p14="http://schemas.microsoft.com/office/powerpoint/2010/main" xmlns="" val="29958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625" y="172019"/>
            <a:ext cx="8421329" cy="6501039"/>
          </a:xfrm>
        </p:spPr>
      </p:pic>
    </p:spTree>
    <p:extLst>
      <p:ext uri="{BB962C8B-B14F-4D97-AF65-F5344CB8AC3E}">
        <p14:creationId xmlns:p14="http://schemas.microsoft.com/office/powerpoint/2010/main" xmlns="" val="979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374" y="138200"/>
            <a:ext cx="8819536" cy="6889056"/>
          </a:xfrm>
        </p:spPr>
      </p:pic>
    </p:spTree>
    <p:extLst>
      <p:ext uri="{BB962C8B-B14F-4D97-AF65-F5344CB8AC3E}">
        <p14:creationId xmlns:p14="http://schemas.microsoft.com/office/powerpoint/2010/main" xmlns="" val="42867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804" y="365125"/>
            <a:ext cx="10652506" cy="6605221"/>
          </a:xfrm>
        </p:spPr>
      </p:pic>
    </p:spTree>
    <p:extLst>
      <p:ext uri="{BB962C8B-B14F-4D97-AF65-F5344CB8AC3E}">
        <p14:creationId xmlns:p14="http://schemas.microsoft.com/office/powerpoint/2010/main" xmlns="" val="10530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Şevket Pamuk. (2015). Türkiye'nin 200 Yıllık İktisadi Tarih. İstanbul: Türkiye İş Bankası Yayınları.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11261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57</Words>
  <Application>Microsoft Office PowerPoint</Application>
  <PresentationFormat>Özel</PresentationFormat>
  <Paragraphs>17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Office Teması</vt:lpstr>
      <vt:lpstr>Türkiyenin Ekonomik Yapısı</vt:lpstr>
      <vt:lpstr>Kavramlar</vt:lpstr>
      <vt:lpstr>Slayt 3</vt:lpstr>
      <vt:lpstr>Slayt 4</vt:lpstr>
      <vt:lpstr>Slayt 5</vt:lpstr>
      <vt:lpstr>Slayt 6</vt:lpstr>
      <vt:lpstr>Slayt 7</vt:lpstr>
      <vt:lpstr>Slayt 8</vt:lpstr>
      <vt:lpstr>Kaynaklar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Türkiyenin Ekonomik Yapısı</dc:title>
  <dc:creator>ReviewerA</dc:creator>
  <cp:lastModifiedBy>Windows Kullanıcısı</cp:lastModifiedBy>
  <cp:revision>8</cp:revision>
  <dcterms:created xsi:type="dcterms:W3CDTF">2020-03-01T21:13:55Z</dcterms:created>
  <dcterms:modified xsi:type="dcterms:W3CDTF">2020-03-23T22:32:51Z</dcterms:modified>
</cp:coreProperties>
</file>