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4"/>
  </p:notesMasterIdLst>
  <p:sldIdLst>
    <p:sldId id="349" r:id="rId2"/>
    <p:sldId id="289" r:id="rId3"/>
    <p:sldId id="535" r:id="rId4"/>
    <p:sldId id="536" r:id="rId5"/>
    <p:sldId id="531" r:id="rId6"/>
    <p:sldId id="537" r:id="rId7"/>
    <p:sldId id="538" r:id="rId8"/>
    <p:sldId id="532" r:id="rId9"/>
    <p:sldId id="539" r:id="rId10"/>
    <p:sldId id="304" r:id="rId11"/>
    <p:sldId id="350" r:id="rId12"/>
    <p:sldId id="542" r:id="rId13"/>
    <p:sldId id="543" r:id="rId14"/>
    <p:sldId id="544" r:id="rId15"/>
    <p:sldId id="545" r:id="rId16"/>
    <p:sldId id="546" r:id="rId17"/>
    <p:sldId id="540" r:id="rId18"/>
    <p:sldId id="555" r:id="rId19"/>
    <p:sldId id="556" r:id="rId20"/>
    <p:sldId id="541" r:id="rId21"/>
    <p:sldId id="557" r:id="rId22"/>
    <p:sldId id="333" r:id="rId23"/>
    <p:sldId id="461" r:id="rId24"/>
    <p:sldId id="506" r:id="rId25"/>
    <p:sldId id="558" r:id="rId26"/>
    <p:sldId id="559" r:id="rId27"/>
    <p:sldId id="560" r:id="rId28"/>
    <p:sldId id="561" r:id="rId29"/>
    <p:sldId id="562" r:id="rId30"/>
    <p:sldId id="547" r:id="rId31"/>
    <p:sldId id="563" r:id="rId32"/>
    <p:sldId id="564" r:id="rId33"/>
    <p:sldId id="565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346" r:id="rId43"/>
  </p:sldIdLst>
  <p:sldSz cx="9144000" cy="6858000" type="screen4x3"/>
  <p:notesSz cx="6858000" cy="9144000"/>
  <p:embeddedFontLst>
    <p:embeddedFont>
      <p:font typeface="华文楷体" panose="02010600040101010101" pitchFamily="2" charset="-122"/>
      <p:regular r:id="rId45"/>
    </p:embeddedFont>
    <p:embeddedFont>
      <p:font typeface="华文仿宋" panose="02010600040101010101" pitchFamily="2" charset="-122"/>
      <p:regular r:id="rId46"/>
    </p:embeddedFont>
    <p:embeddedFont>
      <p:font typeface="GB Pinyinok-B" panose="02010601030101010101" pitchFamily="2" charset="-122"/>
      <p:regular r:id="rId47"/>
    </p:embeddedFont>
    <p:embeddedFont>
      <p:font typeface="GB Pinyinok-D" panose="02010601030101010101" pitchFamily="2" charset="-122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Britannic Bold" panose="020B0903060703020204" pitchFamily="34" charset="0"/>
      <p:regular r:id="rId53"/>
    </p:embeddedFont>
    <p:embeddedFont>
      <p:font typeface="华文隶书" panose="02010800040101010101" pitchFamily="2" charset="-122"/>
      <p:regular r:id="rId54"/>
    </p:embeddedFont>
  </p:embeddedFontLst>
  <p:custDataLst>
    <p:tags r:id="rId5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570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6101701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第三十八课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你听，他叫我“太太”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5677" y="461015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幸福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政府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登记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结婚证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喜糖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33705" y="493767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举行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婚礼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红双喜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花轿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宴席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客人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2" y="508806"/>
            <a:ext cx="3242214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亲戚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表姐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只是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岳父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岳母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杰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玉兰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35706"/>
            <a:ext cx="8398716" cy="12676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84520" y="2209602"/>
            <a:ext cx="7850530" cy="12312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大为、小燕子，告诉你们一个好消息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我结婚了！玉兰嫁给我了！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081334" y="2391089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等一等，你结婚了？你们是什么时候结婚的？我们怎么都不知道？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13523" y="3547062"/>
            <a:ext cx="8398716" cy="126331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92973" y="375411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我结婚，我自己知道就行了。再说，我们是旅行结婚，一回来就告诉你们，不算晚吧？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" y="387239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9" y="248744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3" grpId="0" animBg="1"/>
      <p:bldP spid="1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80447" y="1799111"/>
            <a:ext cx="2931985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040" y="2812017"/>
            <a:ext cx="6274571" cy="84558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53483" y="1955340"/>
            <a:ext cx="255332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50854" y="2873910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你只让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我们知道还不行，还得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4" y="193771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90316" y="3848938"/>
            <a:ext cx="7686621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69766" y="4005137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对，我们早就去政府登记了，也拿到了结婚证。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5" y="4039717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4040" y="528839"/>
            <a:ext cx="6045972" cy="104449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80915" y="750822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祝你们新婚愉快，生活幸福。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9" y="297026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1" y="79671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0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14279" y="1775467"/>
            <a:ext cx="4032868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040" y="2812017"/>
            <a:ext cx="6274571" cy="84558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53483" y="1955340"/>
            <a:ext cx="255332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那是什么意思？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50854" y="2873910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我是说，你还得请客。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4" y="193771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90316" y="3848938"/>
            <a:ext cx="7686621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69766" y="4005137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那当然。这是我们的喜糖，来，请吃糖。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5" y="4039717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4040" y="528839"/>
            <a:ext cx="5624865" cy="104449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80915" y="750822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我想说的不是这个意思。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9" y="297026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1" y="79671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1443789" y="3823089"/>
            <a:ext cx="4957010" cy="1800103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4574" y="1321891"/>
            <a:ext cx="8255953" cy="156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73778" y="1501764"/>
            <a:ext cx="7316749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杰克，按中国人的习惯，结婚要举行婚礼。墙上、门上要贴红双喜字，新娘要坐花轿，还要摆宴席，请很多客人来。                          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4040" y="528839"/>
            <a:ext cx="6587392" cy="90805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80915" y="750822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喜糖我们收下了，但这还不算是请客。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4" y="68050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70" y="147556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761977" y="2272795"/>
            <a:ext cx="2519888" cy="49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婚礼热闹得很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827251" y="3914897"/>
            <a:ext cx="7316749" cy="21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我跟丁力波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熟得很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这里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的风景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漂亮得很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我们班的同学最近都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忙得很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对朋友们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大方得很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2082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26632 0.09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7" grpId="0" build="allAtOnce"/>
      <p:bldP spid="16" grpId="0" animBg="1"/>
      <p:bldP spid="17" grpId="0"/>
      <p:bldP spid="21" grpId="0" build="allAtOnce"/>
      <p:bldP spid="21" grpId="1" build="allAtOnce"/>
      <p:bldP spid="2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1106905" y="3429000"/>
            <a:ext cx="6653463" cy="1913021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35706"/>
            <a:ext cx="8398716" cy="207593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举行婚礼，我明白。我们西方人一般是在教堂举行婚礼。                 ，我们只请亲戚朋友在一起喝杯酒，唱唱歌，跳跳舞，高兴高兴。除了特别有钱的人以外，一般都不摆宴席。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70382" y="1423646"/>
            <a:ext cx="1792653" cy="6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说到宴席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477595" y="3644972"/>
            <a:ext cx="5846752" cy="180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说到假期，我打算去西安旅游。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说到吃的，我最喜欢的是四川菜。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说到婚礼，妈妈让我们自己决定，她不管。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6186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0781 0.21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7" grpId="0" build="allAtOnce"/>
      <p:bldP spid="12" grpId="0" build="allAtOnce"/>
      <p:bldP spid="12" grpId="1" build="allAtOnce"/>
      <p:bldP spid="1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26466" y="1028212"/>
            <a:ext cx="7149682" cy="97345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09373" y="2402107"/>
            <a:ext cx="2707596" cy="90977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5916" y="1230636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我表姐的家在农村，结婚宴席可不只是喝杯酒。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06187" y="2583594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还有什么？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6" y="261482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38376" y="3739567"/>
            <a:ext cx="5144277" cy="9780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17826" y="3946623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你等着你岳父、岳母教你吧。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9" y="123063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8" y="394769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757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没开口    开不了口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事情我开不了口。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实在不知道该怎么开口。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kāikǒu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shāngliang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nǎojīn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guīju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shēngqì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商量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脑筋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规矩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57599" y="3210288"/>
            <a:ext cx="5326609" cy="267862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5424" y="3250318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商量商量    商量一下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事情我得跟朋友们商量一下。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今天晚上我们一边吃饭，一边商量一下比赛的事情吧。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76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757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我们俩     你们俩      他们俩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他们俩认识十年了，非常熟。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你们俩昨天去哪儿了？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2354" y="2414535"/>
            <a:ext cx="329633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kāikǒu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shāngliang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nǎojīn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guīju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shēngqì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商量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脑筋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规矩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36234" y="3135955"/>
            <a:ext cx="5326609" cy="267862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5424" y="3250318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脑筋很好     动脑筋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大家一起动脑筋想想办法吧。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的脑筋很好，一定能想出好办法的。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6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2.77778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65066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14012" y="1118181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农村的规矩     懂规矩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对不起，我不太懂这里的规矩。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78141"/>
            <a:ext cx="329633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kāikǒu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shāngliang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nǎojīn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guīju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shēngqì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商量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脑筋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规矩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36234" y="3135955"/>
            <a:ext cx="5326609" cy="267862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5424" y="3250318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很生气    别生气     生我的气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了我的话，妈妈非常生气。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对不起，是我的错，你不要生我的气了。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4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48222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嫁给杰克    嫁人了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姐姐已经嫁人了。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670087"/>
            <a:ext cx="347712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203509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tàitai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xīnhūn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xìngfú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zhèngfǔ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dēngjì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jiéhūnzhèng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幸福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政府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登记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结婚证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9512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11271" y="343818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新婚夫妻     新婚幸福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祝你们新婚快乐、幸福！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57601" y="984250"/>
            <a:ext cx="5486400" cy="19757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72753" y="984250"/>
            <a:ext cx="5111456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国家大事     一辈子的大事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中国人觉得结婚是一辈子的大事，所以，婚礼非常重要。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332747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dàshì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línjū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hútòng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pīpíng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juédìng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chúshī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gūye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大事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邻居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胡同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批评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决定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厨师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姑爷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57601" y="3210289"/>
            <a:ext cx="5326608" cy="236033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84436" y="32532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评批他      被老师批评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我因为没有事先准备，被老师批评了。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玉兰的妈妈批评他们对婚礼不认真。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65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0347 0.306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1648" y="3925001"/>
            <a:ext cx="3332747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dàshì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línjū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hútòng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pīpíng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juédìng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chúshī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gūye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大事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邻居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胡同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批评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决定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厨师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姑爷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63745" y="1051816"/>
            <a:ext cx="5484233" cy="485086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463745" y="1412223"/>
            <a:ext cx="5573583" cy="415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决定在中国工作     做决定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最重要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的决定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他还没有告诉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我他的决定。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结婚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一个人一辈子最重要的一个决定。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玉兰和杰克决定不举行婚礼了。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我还没有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决定毕业以后做什么工作。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8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97642" y="1020495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邻居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胡同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批评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决定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厨师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姑爷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悉尼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72128" y="1020496"/>
            <a:ext cx="259961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开口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商量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脑筋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规矩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生气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大事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418512" cy="11190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7831" y="2025572"/>
            <a:ext cx="7554569" cy="103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72887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杰克，到了我家，见了我父母，你得叫爸、叫妈，记住了吗？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12918" y="2215170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记住了。你说得很容易，可是我怎么开得了口？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9" y="225279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16257" y="3172152"/>
            <a:ext cx="5603280" cy="94744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80902" y="332411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怎么开不了口？你跟着我叫吧。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01613" y="4137007"/>
            <a:ext cx="4006577" cy="106708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35657" y="4393630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好，记住了。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8" y="443125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7" y="120184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2" y="332639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1179095" y="4608095"/>
            <a:ext cx="6075947" cy="1263316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7669" y="2797412"/>
            <a:ext cx="8901952" cy="110082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97669" y="646483"/>
            <a:ext cx="8901952" cy="104275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39279" y="1707072"/>
            <a:ext cx="8740026" cy="103515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92969" y="786446"/>
            <a:ext cx="798633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爸、妈，我们回来了。最近我们忙得很，现在才有空儿回来看你们。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12850" y="1832125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哦，回来了就好。我跟你妈正在商量给你们办结婚宴席的事儿呢。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4845" y="2928981"/>
            <a:ext cx="8134459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爸、妈，我们已经结婚                    了，结婚宴席你们就别办了，再说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47" y="192217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7" y="79026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5" y="302332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32091" y="2908079"/>
            <a:ext cx="1605323" cy="59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好几个月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300193" y="4693980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好几年     好几个 星期       好几百个人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好几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课     好几十个生词        好几千块钱    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39132 0.146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6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2" grpId="0" animBg="1"/>
      <p:bldP spid="12297" grpId="0"/>
      <p:bldP spid="12298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62364" y="3158360"/>
            <a:ext cx="5978278" cy="110082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62364" y="1007431"/>
            <a:ext cx="8901952" cy="82205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03974" y="2068020"/>
            <a:ext cx="5491500" cy="86267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57664" y="1147394"/>
            <a:ext cx="798633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说什么咱们也得办。这不是在你们北京城里，这是农村。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077545" y="2193073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先生，您听我们慢慢地说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9540" y="3289929"/>
            <a:ext cx="6582387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什么？“先生”？你叫我“先生”？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16" y="1166205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3" y="225229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71" y="341428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6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7668" y="3318297"/>
            <a:ext cx="5509048" cy="9026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97668" y="646483"/>
            <a:ext cx="9046331" cy="168345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87128" y="2329939"/>
            <a:ext cx="6078567" cy="86267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28288" y="895829"/>
            <a:ext cx="8251030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杰克，我是怎么跟你说的？你说记住了，怎么又忘了？叫“爸”，叫“爸”呀！老爸，杰克还不太习惯。说到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俩结婚的事儿，现在得按新的办法办，您怎么还是老脑筋啊？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314857" y="2448850"/>
            <a:ext cx="4940185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什么叫老脑筋？这是咱们的规矩。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8289" y="3449866"/>
            <a:ext cx="459795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太太，您别生气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2" y="80162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7" y="248500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2" y="351639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314857" y="4378916"/>
            <a:ext cx="6078567" cy="86267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442586" y="4497827"/>
            <a:ext cx="4940185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玉兰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爸，你听，他叫我“太太”！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66" y="453398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5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5541" y="3823623"/>
            <a:ext cx="8981651" cy="9026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62350" y="986449"/>
            <a:ext cx="7285103" cy="102037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4907" y="2234204"/>
            <a:ext cx="8166392" cy="14705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92970" y="1235795"/>
            <a:ext cx="8251030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你得叫“妈”。妈，他还不太懂我们的规矩。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83193" y="2342295"/>
            <a:ext cx="7084576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看得出来，他是不懂我们的规矩。你一个人跑到中国来，想怎么做就怎么做，你们村里的人谁也看不见。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6162" y="3955192"/>
            <a:ext cx="8251030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妈，您这就不明白了，他家不住在农村，他家在悉尼市里。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4" y="114159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40" y="238927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6" y="400037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4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22520" y="2345531"/>
            <a:ext cx="8313810" cy="122784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58323" y="712061"/>
            <a:ext cx="8672855" cy="164612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86052" y="830972"/>
            <a:ext cx="7822441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哦，“在城里”。你们知道吗？结婚是一辈子的大事啊！什么都没有结婚重要！不请亲戚朋友和邻居吃饭，你们胡同的人不说你吗？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53140" y="2477100"/>
            <a:ext cx="7413343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别说我们那条“胡同”，连我住的那一座楼里，也没有人会批评我。跟您这么说吧，我们谁也不认识谁。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41" y="875108"/>
            <a:ext cx="532989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4" y="254362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396196" y="3872748"/>
            <a:ext cx="6410919" cy="86267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523925" y="3991659"/>
            <a:ext cx="7822441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可是我不能让村里人说我，说我女儿。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50" y="399001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62364" y="3158359"/>
            <a:ext cx="8372562" cy="149786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81362" y="1220806"/>
            <a:ext cx="8901952" cy="167561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006477" y="1464938"/>
            <a:ext cx="798633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看就这么决定了：我们去饭馆里请两个好厨师，在家里摆十几桌宴席。除了亲戚朋友以外，把村里的人也请来，大家高高兴兴地喝几杯。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8016" y="3407156"/>
            <a:ext cx="7462799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对，就这样了。这事儿由我们来办，一定得热热闹闹地办，让大家也认识认识我们家的外国姑爷。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14" y="1459321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15" y="340715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20538" y="1149515"/>
            <a:ext cx="5323462" cy="148222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28115" y="1077365"/>
            <a:ext cx="5140315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生活幸福    祝你幸福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姐姐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已经嫁人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了，她的生活很幸福。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178687"/>
            <a:ext cx="347712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203509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tàitai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xīnhūn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xìngfú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zhèngfǔ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dēngjì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jiéhūnzhèng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幸福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政府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登记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结婚证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13311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61803" y="343818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中国政府     北京市政府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23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情态补语：来得真早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259287" y="2375175"/>
            <a:ext cx="7042337" cy="388124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他们踢橄榄球踢得真好。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最近忙得没有时间回家。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我累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得走不动了。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大为写汉字写得很漂亮。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杰克跟朋友们聊得很高兴。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64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程度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补语：热极了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283350" y="2256243"/>
            <a:ext cx="7042337" cy="388124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这里的菜辣得很。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今天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的天气热得很。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这里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的东西便宜极了。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北京的物价比西安贵多了。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西藏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的自然风景漂亮极了。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89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结果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补语：戴上了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283350" y="2256243"/>
            <a:ext cx="7042337" cy="388124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的作业做完了。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林娜穿上了那件漂亮的旗袍。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今天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的生词我都记住了。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太热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了，我们把空调打开了。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没有买到那本书。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你找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着你的手机了吗？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86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可能补语：吃得了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283350" y="2256243"/>
            <a:ext cx="7042337" cy="388124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这个房间坐得下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20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个人吗？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这么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多作业，我今天做不完。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看不清楚黑板上的字。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听得懂他说的话吗？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我们抬不动这个箱子。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没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问题，我搬得动这个张桌子。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15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疑问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代词：反问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283350" y="2256243"/>
            <a:ext cx="7042337" cy="388124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我怎么知道他去哪儿了？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他哪儿没去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过？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谁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说我不认识他？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他去过那么多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地方，什么没见过？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你什么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时候不能去？为什么一定要今天去？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2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疑问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代词：虚指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283350" y="2556925"/>
            <a:ext cx="7042337" cy="302572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他好像说了什么。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去这个饭店吃点儿什么吧。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觉得有谁在外面说话。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我好想什么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时候来过这个地方。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2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疑问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代词：任指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271318" y="2254285"/>
            <a:ext cx="7042337" cy="408450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今天晚上我们吃什么都可以。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你什么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时候来我都没问题。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这件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事谁都知道。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今天哪儿都不想去。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我们怎么去都行。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   再  </a:t>
            </a:r>
            <a:r>
              <a:rPr lang="en-US" altLang="zh-CN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VS   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又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6796" y="161448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265238" y="2192773"/>
            <a:ext cx="8228891" cy="414265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请你再说一遍。                                                他又说了一遍。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想再喝一杯咖啡。                                我又喝了一杯咖啡。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我们再看一遍这个电影吧。        我们又看了一遍这个电影。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我们再打一个小时吧。                        我们又打了一个小时。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16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   再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6796" y="161448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866024" y="2192773"/>
            <a:ext cx="7269078" cy="414265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我们先去图书馆借书，再去体育馆运动。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我们吃完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饭再回家吧。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要先复习生词，然后再做作业。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得先洗澡，然后再上网。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3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   又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6796" y="161448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572127" y="2435378"/>
            <a:ext cx="7856871" cy="331571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我买了几本中文书，又买了一些外文书。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我们先去了上海，然后又去了西安。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大为给妈妈买了一些茶叶，又给爸爸买了一支毛笔。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我去图书馆借了书，又去体育馆打了一个小时球。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4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20538" y="1149515"/>
            <a:ext cx="5323462" cy="1715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28115" y="1077365"/>
            <a:ext cx="5140315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去政府登记     结婚登记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我们得先去办公室登记一下，然后去住宿楼。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1" y="4634508"/>
            <a:ext cx="368166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02127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tàitai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xīnhūn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xìngfú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zhèngfǔ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dēngjì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jiéhūnzhèng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幸福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政府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登记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结婚证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90"/>
            <a:ext cx="5158201" cy="202134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61803" y="343818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领结婚证     拿到结婚证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朋友昨天领了结婚证。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26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4.7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   又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6796" y="161448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12834" y="2372493"/>
            <a:ext cx="5648199" cy="331571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这里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的菜又便宜又好吃。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的妹妹又聪明又漂亮。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这个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咖啡馆又舒服又安静。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大家高兴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得又唱又跳。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1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语法</a:t>
            </a:r>
            <a:r>
              <a:rPr lang="zh-CN" altLang="en-US" sz="36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   又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6796" y="161448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794796" y="2227258"/>
            <a:ext cx="7093492" cy="387090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我想去旅游，可是又怕没时间准备考试。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我的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朋友每天都说要减肥，可是又不愿意运动。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不想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去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食堂吃饭，又不想去太远的饭店。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我想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去看电影，又担心做不完今天的作业。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林娜想坐火车去四川，又怕时间太长，太累。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6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1"/>
            <a:ext cx="5163671" cy="78439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572000" y="984251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发喜糖    吃喜糖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84254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xǐtáng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jǔxíng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hūnlǐ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hóng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shuāngxǐzì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xīnniáng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huājiào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喜糖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举行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婚礼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红双喜字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花轿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211053" y="2237292"/>
            <a:ext cx="4932947" cy="33934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199021" y="2496321"/>
            <a:ext cx="4944979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举行比赛     举行活动    在北京举行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学校上星期举行了一场橄榄球比赛。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这次活动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是在北京举行的。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1"/>
            <a:ext cx="5163671" cy="78439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81130" y="984251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举行婚礼    参加朋友的婚礼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372268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84254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xǐtáng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jǔxíng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hūnlǐ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hóng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shuāngxǐ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xīnniáng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huājiào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喜糖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举行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婚礼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红双喜字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花轿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211053" y="2237293"/>
            <a:ext cx="4932947" cy="32370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299831" y="2526620"/>
            <a:ext cx="4944979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贴在墙上     贴“喜”字     贴春联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把旅游的照片都贴在墙上了。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春节的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时候，我们都要在门上贴春联。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68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3.61111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1"/>
            <a:ext cx="5163671" cy="78439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81130" y="984251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漂亮的新娘     当新娘  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568088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84013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xǐtáng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jǔxíng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hūnlǐ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hóng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shuāngxǐ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xīnniáng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huājiào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喜糖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举行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婚礼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红双喜字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花轿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211053" y="2237293"/>
            <a:ext cx="4932947" cy="261143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299831" y="2526620"/>
            <a:ext cx="4944979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坐花轿    抬花轿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举行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传统的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婚礼的时候，新娘要坐花轿。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7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3.61111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5544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摆宴席    生日宴席     结婚宴席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我结婚的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时候，不打算摆宴席。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42900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72119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yànxí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kèren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jiàotáng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qīnqi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biǎojiě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宴席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客人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亲戚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表姐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只是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53853" y="3210289"/>
            <a:ext cx="5230356" cy="113311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3922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请客人来    欢迎客人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2.77556E-17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438183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14012" y="1333205"/>
            <a:ext cx="4896303" cy="50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你们不要紧张，这只是一次小考试。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不要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担心，我只是有点儿累了。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我跟朋友只是去了上海。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你别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生气，他们只是跟你开个玩笑。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不只是一个礼物，更是大家的情谊。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658516"/>
            <a:ext cx="342900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72119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yànxí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kèren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jiàotáng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qīnqi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biǎojiě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宴席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客人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亲戚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表姐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只是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00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Pages>0</Pages>
  <Words>2290</Words>
  <Characters>0</Characters>
  <Application>Microsoft Office PowerPoint</Application>
  <DocSecurity>0</DocSecurity>
  <PresentationFormat>全屏显示(4:3)</PresentationFormat>
  <Lines>0</Lines>
  <Paragraphs>532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3" baseType="lpstr">
      <vt:lpstr>华文楷体</vt:lpstr>
      <vt:lpstr>宋体</vt:lpstr>
      <vt:lpstr>华文仿宋</vt:lpstr>
      <vt:lpstr>GB Pinyinok-B</vt:lpstr>
      <vt:lpstr>GB Pinyinok-D</vt:lpstr>
      <vt:lpstr>Calibri</vt:lpstr>
      <vt:lpstr>Wingdings</vt:lpstr>
      <vt:lpstr>Arial</vt:lpstr>
      <vt:lpstr>Britannic Bold</vt:lpstr>
      <vt:lpstr>华文隶书</vt:lpstr>
      <vt:lpstr>默认设计模板</vt:lpstr>
      <vt:lpstr>第三十八课   你听，他叫我“太太”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486</cp:revision>
  <dcterms:created xsi:type="dcterms:W3CDTF">2015-09-28T12:25:20Z</dcterms:created>
  <dcterms:modified xsi:type="dcterms:W3CDTF">2016-09-19T02:25:25Z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