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7C60B-5DBA-4B20-AC6E-3F9ECEEE4C0B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74557-D2E9-417F-AFD9-7B57611315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9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67F5F-E6FE-4BD4-8087-6D6ADFA67E7A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2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C330-7B52-47BC-B75E-5B02F9FC5FF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6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C713-5246-4920-A483-FBA05F23BE2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21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5C24-4B2A-4089-B015-F146B75EA62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39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9920-A76B-4D0F-88C6-65CD8DCE9E17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8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87DD-426E-455C-87EE-32BC34A16E22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8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CC8C-0DD3-4901-B7E2-F41F5C9349F2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4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F719-96C4-4E6B-A269-B46E138B11B7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0E82-9024-4B2A-A3EA-980956E0AC6B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1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67F5F-E6FE-4BD4-8087-6D6ADFA67E7A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07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0985-AF9E-400B-AC96-CF9FF7A3B458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7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0985-AF9E-400B-AC96-CF9FF7A3B458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20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B3BB-D141-42F4-B06C-86627AF14D86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10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2A17-BE5D-47FF-A5B9-586201CE948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28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4F46-F4CB-4D03-A3B1-9390D517B359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65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E8C2-964B-4589-A95A-A6D7BBF7349A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80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4239F-BF94-4D25-B40D-0C5DEC9E473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21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5DB5-F508-4EFE-B1AB-46674FE35BC8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70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D567-5CDD-4257-9D43-85EFC004E06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82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C330-7B52-47BC-B75E-5B02F9FC5FF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50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C713-5246-4920-A483-FBA05F23BE2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30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5C24-4B2A-4089-B015-F146B75EA62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4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B3BB-D141-42F4-B06C-86627AF14D86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98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9920-A76B-4D0F-88C6-65CD8DCE9E17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99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87DD-426E-455C-87EE-32BC34A16E22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18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CC8C-0DD3-4901-B7E2-F41F5C9349F2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81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F719-96C4-4E6B-A269-B46E138B11B7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55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0E82-9024-4B2A-A3EA-980956E0AC6B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5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2A17-BE5D-47FF-A5B9-586201CE948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5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4F46-F4CB-4D03-A3B1-9390D517B359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0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E8C2-964B-4589-A95A-A6D7BBF7349A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4239F-BF94-4D25-B40D-0C5DEC9E473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9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5DB5-F508-4EFE-B1AB-46674FE35BC8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1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D567-5CDD-4257-9D43-85EFC004E06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9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056CA5-5E65-4727-A4A9-F537B8DD70F0}" type="slidenum">
              <a:rPr lang="tr-TR" altLang="tr-TR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8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056CA5-5E65-4727-A4A9-F537B8DD70F0}" type="slidenum">
              <a:rPr lang="tr-TR" altLang="tr-TR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1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TURİZM </a:t>
            </a:r>
            <a:r>
              <a:rPr lang="tr-TR" alt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PAZARLAMASINDA GÜNCEL YALAŞIMLAR</a:t>
            </a:r>
            <a:endParaRPr lang="tr-TR" altLang="tr-TR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pPr eaLnBrk="1" hangingPunct="1"/>
            <a:r>
              <a:rPr lang="tr-TR" altLang="tr-TR" sz="3200" smtClean="0"/>
              <a:t>Emir Hilmi Üner</a:t>
            </a:r>
          </a:p>
        </p:txBody>
      </p:sp>
    </p:spTree>
    <p:extLst>
      <p:ext uri="{BB962C8B-B14F-4D97-AF65-F5344CB8AC3E}">
        <p14:creationId xmlns:p14="http://schemas.microsoft.com/office/powerpoint/2010/main" val="190027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Turizm Pazarlamasının Planlanması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algn="just" eaLnBrk="1" fontAlgn="auto" hangingPunct="1">
              <a:buFont typeface="Arial"/>
              <a:buChar char="•"/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Turizm pazarlama planlaması, turizm işletme ya da bölgesinin gelecek dönemlerde yapılacaklarla ilgili konularda bugünden karar vermelerini içermektedir. </a:t>
            </a:r>
          </a:p>
          <a:p>
            <a:pPr algn="just" eaLnBrk="1" fontAlgn="auto" hangingPunct="1">
              <a:buFontTx/>
              <a:buNone/>
              <a:defRPr/>
            </a:pPr>
            <a:endParaRPr lang="tr-TR" altLang="tr-TR" sz="3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Arial"/>
              <a:buChar char="•"/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Planlama yapılmadan ticari faaliyetlerin yerine getirilmesi ve belirlenen hedeflere ulaşılması olası olmayacaktır. </a:t>
            </a:r>
          </a:p>
          <a:p>
            <a:pPr algn="just" eaLnBrk="1" fontAlgn="auto" hangingPunct="1">
              <a:buFontTx/>
              <a:buNone/>
              <a:defRPr/>
            </a:pPr>
            <a:endParaRPr lang="tr-TR" altLang="tr-TR" sz="3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Arial"/>
              <a:buChar char="•"/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Pazarlama planlaması, turizm işletmelerinin ve turizm bölgelerinin kısa ve uzun vadeli hedeflerine ulaşabilmeleri için gereklidir.  </a:t>
            </a:r>
          </a:p>
        </p:txBody>
      </p:sp>
    </p:spTree>
    <p:extLst>
      <p:ext uri="{BB962C8B-B14F-4D97-AF65-F5344CB8AC3E}">
        <p14:creationId xmlns:p14="http://schemas.microsoft.com/office/powerpoint/2010/main" val="13792316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Pazarlama Planlamasının Ana İşlevleri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rgbClr val="FF0000"/>
                </a:solidFill>
              </a:rPr>
              <a:t>Analiz: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 Mevcut durumu ortaya çıkarır.</a:t>
            </a:r>
          </a:p>
          <a:p>
            <a:pPr algn="just" eaLnBrk="1" fontAlgn="auto" hangingPunct="1">
              <a:lnSpc>
                <a:spcPct val="90000"/>
              </a:lnSpc>
              <a:buFontTx/>
              <a:buNone/>
              <a:defRPr/>
            </a:pPr>
            <a:endParaRPr lang="tr-TR" altLang="tr-TR" sz="3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rgbClr val="FF0000"/>
                </a:solidFill>
              </a:rPr>
              <a:t>Hedefler: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 Gelecekte hangi aşamada olmak istediğini açıklar.</a:t>
            </a:r>
          </a:p>
          <a:p>
            <a:pPr algn="just" eaLnBrk="1" fontAlgn="auto" hangingPunct="1">
              <a:lnSpc>
                <a:spcPct val="90000"/>
              </a:lnSpc>
              <a:buFontTx/>
              <a:buNone/>
              <a:defRPr/>
            </a:pPr>
            <a:endParaRPr lang="tr-TR" altLang="tr-TR" sz="3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rgbClr val="FF0000"/>
                </a:solidFill>
              </a:rPr>
              <a:t>Stratejiler: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 Hedeflere ulaşmada kullanılacak yöntem ve araçlar belirlenir.</a:t>
            </a:r>
          </a:p>
          <a:p>
            <a:pPr algn="just" eaLnBrk="1" fontAlgn="auto" hangingPunct="1">
              <a:lnSpc>
                <a:spcPct val="90000"/>
              </a:lnSpc>
              <a:buFontTx/>
              <a:buNone/>
              <a:defRPr/>
            </a:pPr>
            <a:endParaRPr lang="tr-TR" altLang="tr-TR" sz="3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rgbClr val="FF0000"/>
                </a:solidFill>
              </a:rPr>
              <a:t>Taktikler: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 Hedefe nasıl ulaşacağının kararı verilir.</a:t>
            </a:r>
          </a:p>
          <a:p>
            <a:pPr algn="just" eaLnBrk="1" fontAlgn="auto" hangingPunct="1">
              <a:lnSpc>
                <a:spcPct val="90000"/>
              </a:lnSpc>
              <a:buFontTx/>
              <a:buNone/>
              <a:defRPr/>
            </a:pPr>
            <a:endParaRPr lang="tr-TR" altLang="tr-TR" sz="3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rgbClr val="FF0000"/>
                </a:solidFill>
              </a:rPr>
              <a:t>Denetim: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 Uygulama sonuçları değerlendirilir.  </a:t>
            </a:r>
          </a:p>
        </p:txBody>
      </p:sp>
    </p:spTree>
    <p:extLst>
      <p:ext uri="{BB962C8B-B14F-4D97-AF65-F5344CB8AC3E}">
        <p14:creationId xmlns:p14="http://schemas.microsoft.com/office/powerpoint/2010/main" val="24669859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9601200" cy="1303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Pazar Bölümlendirme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10591800" cy="41449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Pazarlama etkinliklerini bir noktada yoğunlaştırmak ve pazarlama bütçesini etkin kullanmak amacıyla çeşitli kriterlere göre pazarı sınıflandırmaktır. </a:t>
            </a:r>
          </a:p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rgbClr val="FF0000"/>
                </a:solidFill>
              </a:rPr>
              <a:t>Kime, Neyi, Nerede, Nasıl, Ne zaman,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sorularına göre bölümlendirme yapılır. </a:t>
            </a:r>
          </a:p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Turizm pazarı 1970’li yılların başında bölümlendirilmeye başlanmış ve başlangıçta demografik, </a:t>
            </a:r>
            <a:r>
              <a:rPr lang="tr-TR" altLang="tr-TR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sosyo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-ekonomik ve psikolojik olarak 3’e ayrılmıştır. </a:t>
            </a:r>
          </a:p>
        </p:txBody>
      </p:sp>
    </p:spTree>
    <p:extLst>
      <p:ext uri="{BB962C8B-B14F-4D97-AF65-F5344CB8AC3E}">
        <p14:creationId xmlns:p14="http://schemas.microsoft.com/office/powerpoint/2010/main" val="33346483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Turizmde Pazar Bölümlendirme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Coğrafi Bölümlendirme </a:t>
            </a:r>
            <a:endParaRPr lang="en-US" altLang="tr-TR" sz="3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en-US" altLang="tr-TR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Demo</a:t>
            </a:r>
            <a:r>
              <a:rPr lang="tr-TR" altLang="tr-TR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grafik Bölümlendirme </a:t>
            </a:r>
            <a:endParaRPr lang="en-US" altLang="tr-TR" sz="3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en-US" altLang="tr-TR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tr-TR" altLang="tr-TR" sz="3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sikojik</a:t>
            </a:r>
            <a:r>
              <a:rPr lang="tr-TR" altLang="tr-TR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sz="3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Bölümlendirme</a:t>
            </a:r>
            <a:endParaRPr lang="en-US" altLang="tr-TR" sz="3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Davranışsal Bölümlendirme</a:t>
            </a:r>
          </a:p>
          <a:p>
            <a:pPr eaLnBrk="1" fontAlgn="auto" hangingPunct="1">
              <a:lnSpc>
                <a:spcPct val="120000"/>
              </a:lnSpc>
              <a:buFontTx/>
              <a:buNone/>
              <a:defRPr/>
            </a:pP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45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Coğrafi Bölümlendirme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Uluslar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Eyaletler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Bölgeler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Ülkeler 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Şehirler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Komşular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İklim </a:t>
            </a:r>
          </a:p>
        </p:txBody>
      </p:sp>
    </p:spTree>
    <p:extLst>
      <p:ext uri="{BB962C8B-B14F-4D97-AF65-F5344CB8AC3E}">
        <p14:creationId xmlns:p14="http://schemas.microsoft.com/office/powerpoint/2010/main" val="108745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9601200" cy="1303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Demo</a:t>
            </a:r>
            <a:r>
              <a:rPr lang="tr-TR" alt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grafik Bölümlendirme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108075"/>
            <a:ext cx="8229600" cy="43434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Yaş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Cinsiyet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Gelir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Meslek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Milliyet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Eğitim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Medeni durum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Aile büyüklüğü</a:t>
            </a:r>
          </a:p>
        </p:txBody>
      </p:sp>
    </p:spTree>
    <p:extLst>
      <p:ext uri="{BB962C8B-B14F-4D97-AF65-F5344CB8AC3E}">
        <p14:creationId xmlns:p14="http://schemas.microsoft.com/office/powerpoint/2010/main" val="192103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1_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191</Words>
  <Application>Microsoft Office PowerPoint</Application>
  <PresentationFormat>Geniş ekran</PresentationFormat>
  <Paragraphs>44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Organik</vt:lpstr>
      <vt:lpstr>1_Organik</vt:lpstr>
      <vt:lpstr>TURİZM PAZARLAMASINDA GÜNCEL YALAŞIMLAR</vt:lpstr>
      <vt:lpstr>Turizm Pazarlamasının Planlanması </vt:lpstr>
      <vt:lpstr>Pazarlama Planlamasının Ana İşlevleri</vt:lpstr>
      <vt:lpstr>Pazar Bölümlendirme</vt:lpstr>
      <vt:lpstr>Turizmde Pazar Bölümlendirme</vt:lpstr>
      <vt:lpstr>Coğrafi Bölümlendirme </vt:lpstr>
      <vt:lpstr>Demografik Bölümlendirme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TURİZM PAZARLAMASINDA GÜNCEL YALAŞIMLAR</dc:title>
  <dc:creator>emir üner</dc:creator>
  <cp:lastModifiedBy>emir üner</cp:lastModifiedBy>
  <cp:revision>9</cp:revision>
  <dcterms:created xsi:type="dcterms:W3CDTF">2017-10-29T11:58:33Z</dcterms:created>
  <dcterms:modified xsi:type="dcterms:W3CDTF">2017-10-29T12:09:13Z</dcterms:modified>
</cp:coreProperties>
</file>