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E5E0B-E39F-4999-A698-A459817D5A73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B2EBE-9F79-4FCB-BDDE-B03366C3F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6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9D03-EC62-4180-AE0F-54FA7059613A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850-F6C2-4B92-A638-FD2ED99CB4F7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215A-8B4C-488E-B450-468E5B82BDD9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EE8C-E64C-495F-83BD-F0FDA56D7514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EB5F-5F59-4D9E-A162-26612A515630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2107-37E0-49D6-BD78-56A14BA08027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C058-CF5D-4546-8248-370C3101D0B7}" type="datetime1">
              <a:rPr lang="tr-TR" smtClean="0"/>
              <a:t>22.10.2018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E1F-55EE-42FE-B701-79E3290C2CF1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33D9-BA5A-4FD9-9318-92C52723D996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048-DFDB-4095-AAFB-C6CD5511867F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944-1BB2-4DB8-ABAD-B2CBC4B12D12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E1F8BA-7757-48FD-A31D-F8AE7F2F241A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1DACC4-B3B5-49EE-B17E-73BE49DF4C4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34827" y="587226"/>
            <a:ext cx="1678665" cy="8975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5961-7634-42D1-972A-0754817F153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6808-A617-49BD-8566-7E409F7891FC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552" y="2492896"/>
            <a:ext cx="7740823" cy="12874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kern="10" dirty="0">
                <a:ln w="349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FF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RAFİNASYON ÜRÜNLERİ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5400000">
            <a:off x="2518826" y="2996841"/>
            <a:ext cx="4320655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BÖLÜM 2</a:t>
            </a:r>
          </a:p>
        </p:txBody>
      </p:sp>
      <p:sp>
        <p:nvSpPr>
          <p:cNvPr id="7" name="Altbilgi Yer Tutucusu 2"/>
          <p:cNvSpPr txBox="1">
            <a:spLocks/>
          </p:cNvSpPr>
          <p:nvPr/>
        </p:nvSpPr>
        <p:spPr>
          <a:xfrm>
            <a:off x="755576" y="4046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200" dirty="0">
              <a:solidFill>
                <a:srgbClr val="00B05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34827" y="674837"/>
            <a:ext cx="1712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3200" b="1" dirty="0" smtClean="0">
                <a:solidFill>
                  <a:srgbClr val="FFFF00"/>
                </a:solidFill>
              </a:rPr>
              <a:t>3. </a:t>
            </a:r>
            <a:r>
              <a:rPr lang="tr-TR" sz="3200" b="1" dirty="0">
                <a:solidFill>
                  <a:srgbClr val="FFFF00"/>
                </a:solidFill>
              </a:rPr>
              <a:t>HAFTA</a:t>
            </a:r>
          </a:p>
        </p:txBody>
      </p:sp>
    </p:spTree>
    <p:extLst>
      <p:ext uri="{BB962C8B-B14F-4D97-AF65-F5344CB8AC3E}">
        <p14:creationId xmlns:p14="http://schemas.microsoft.com/office/powerpoint/2010/main" val="13184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00E3-B31C-40AE-951F-48DDFEA1629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C2EF-3D92-43F2-AEC6-E97BE2FD04FE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13316" name="Picture 4" descr="1A5C141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1"/>
          <a:stretch>
            <a:fillRect/>
          </a:stretch>
        </p:blipFill>
        <p:spPr bwMode="auto">
          <a:xfrm>
            <a:off x="395288" y="-1588"/>
            <a:ext cx="8748712" cy="580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7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7B0-C679-4A3C-83D2-0F8D38FCFD8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13CF-E9DF-419B-ACFC-790868D95FF3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14340" name="Picture 4" descr="FCA0FD0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0"/>
            <a:ext cx="637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1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A674-5E59-4C95-9E02-BA99F7F20559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D59B-5988-40A0-9DA5-87BFD6C5D468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36866" name="Picture 2" descr="ethylene, capacity, production, consumption, We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6335712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3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F6BA-6972-4E79-A34D-0AE1B267FC94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2E04-1012-4C6E-9E76-95E5B6BFCF26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37890" name="Picture 2" descr="ethylene, capacity, loading rates, We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6696075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2BC-FBBA-4C8B-9782-62969D232B6B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7E0C-E14A-48DE-8397-99637D924488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38914" name="Picture 2" descr="ethylene, capacity expansion, We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859337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ethylene, consumption, by derivative, Western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4862513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7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EDBA-242B-460D-B9BF-9378BD04C3D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23A9-6506-406D-ACFA-7720922C6D1B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39938" name="Picture 2" descr="propylene, capacity, production, consumption, We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5532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3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727D-F8D3-4E53-A83C-50616D009A89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CF10-27EE-4E48-AD66-1A9E5E37D0EF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40962" name="Picture 2" descr="propylene, consumption, by derivative, We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39102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propylene, consumption, by derivative, Western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357687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0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937B-1AA3-4800-94B6-1EF5A8F55BA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9DFB-1395-4770-9DC8-D62C808B89C7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41986" name="Picture 2" descr="propylene, production, by source, We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468153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steam cracker, propylene, ethylene, ratio, Western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0800"/>
            <a:ext cx="5040312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2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C23-4138-424C-A03E-BAE68732B57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B856-8794-433D-B895-AFB75F06BF5B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248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9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6AFE-7A10-482E-82AC-60F09965681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409F-1540-498F-966C-695FA0DF5D44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15364" name="Picture 4" descr="AE79D74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5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6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F70F-7B50-4ABA-83D8-D2415C7C798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6F31-D354-4B15-8E7E-37B563215883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r-TR" altLang="tr-TR" sz="2400"/>
              <a:t/>
            </a:r>
            <a:br>
              <a:rPr lang="tr-TR" altLang="tr-TR" sz="2400"/>
            </a:br>
            <a:endParaRPr lang="tr-TR" altLang="tr-TR" sz="240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b="4099"/>
          <a:stretch>
            <a:fillRect/>
          </a:stretch>
        </p:blipFill>
        <p:spPr bwMode="auto">
          <a:xfrm>
            <a:off x="234950" y="692150"/>
            <a:ext cx="86741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11413" y="260350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b="1">
                <a:solidFill>
                  <a:srgbClr val="9900FF"/>
                </a:solidFill>
              </a:rPr>
              <a:t>Fractions of Petroleum</a:t>
            </a:r>
          </a:p>
        </p:txBody>
      </p:sp>
    </p:spTree>
    <p:extLst>
      <p:ext uri="{BB962C8B-B14F-4D97-AF65-F5344CB8AC3E}">
        <p14:creationId xmlns:p14="http://schemas.microsoft.com/office/powerpoint/2010/main" val="16910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2F73-3B27-4C85-94F9-5BF63EE9BF5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5026-F19E-4DAE-9301-ADFD5A9EC12B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16388" name="Picture 4" descr="6D663A5B"/>
          <p:cNvPicPr>
            <a:picLocks noChangeAspect="1" noChangeArrowheads="1"/>
          </p:cNvPicPr>
          <p:nvPr/>
        </p:nvPicPr>
        <p:blipFill>
          <a:blip r:embed="rId2">
            <a:lum bright="-38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913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49B6-5265-4EF7-9DFE-F49F229D895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5BD6-4004-4930-9845-1970B070593A}" type="slidenum">
              <a:rPr lang="tr-TR" altLang="tr-TR"/>
              <a:pPr/>
              <a:t>21</a:t>
            </a:fld>
            <a:endParaRPr lang="tr-TR" altLang="tr-TR"/>
          </a:p>
        </p:txBody>
      </p:sp>
      <p:pic>
        <p:nvPicPr>
          <p:cNvPr id="17412" name="Picture 4" descr="FC5438A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4087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5ACC-A601-4587-954F-15BC179CD4E2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ECC0-22B5-4E75-BD98-1947ED760C68}" type="slidenum">
              <a:rPr lang="tr-TR" altLang="tr-TR"/>
              <a:pPr/>
              <a:t>22</a:t>
            </a:fld>
            <a:endParaRPr lang="tr-TR" altLang="tr-TR"/>
          </a:p>
        </p:txBody>
      </p:sp>
      <p:pic>
        <p:nvPicPr>
          <p:cNvPr id="18436" name="Picture 4" descr="E676A02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611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2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58B-0488-4284-BFA7-8BB5AE5510B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B816-8A3B-412A-BE16-041A6B950AEB}" type="slidenum">
              <a:rPr lang="tr-TR" altLang="tr-TR"/>
              <a:pPr/>
              <a:t>23</a:t>
            </a:fld>
            <a:endParaRPr lang="tr-TR" altLang="tr-TR"/>
          </a:p>
        </p:txBody>
      </p:sp>
      <p:pic>
        <p:nvPicPr>
          <p:cNvPr id="19460" name="Picture 4" descr="9B0C47AE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230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5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6440-B56A-4462-917B-41661CBFA9AD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13C-1257-4090-8E7B-D03257295E62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4100" name="Picture 4" descr="AE0818A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/>
          <a:stretch>
            <a:fillRect/>
          </a:stretch>
        </p:blipFill>
        <p:spPr bwMode="auto">
          <a:xfrm>
            <a:off x="97155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D31-2115-489C-8272-D96E3B2D283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5F2C-5B6B-45CD-86DF-62FC18BB3026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5124" name="Picture 4" descr="78D6FCA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0"/>
            <a:ext cx="643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C6F2-F36C-476A-B543-B4B4B54DDED4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7CF-FF27-4958-8A02-ACE627BB1C30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8196" name="Picture 4" descr="777EC64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16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86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96C9-352A-46FF-AC78-1540E3DA0E68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D5B-5525-4BB7-949F-D5818740EA0F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9220" name="Picture 4" descr="F178C1A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2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5DC0-2980-4AC4-95C0-C7524B48A5D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918A-7BF4-4D3C-87BF-A0B9F5E3C35E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10244" name="Picture 4" descr="49CC2B9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6186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9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04BA-A2D3-49C4-A1C5-860AB818922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6F8-7193-43C7-B74D-1A73417042AF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11268" name="Picture 4" descr="5A61FA9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59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1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8EA4-4D58-4B6A-8257-F355B8F0E78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CB7E-FFE9-4DA6-8941-896CDD1FFEF3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12292" name="Picture 4" descr="1A5C141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3802" b="39478"/>
          <a:stretch>
            <a:fillRect/>
          </a:stretch>
        </p:blipFill>
        <p:spPr bwMode="auto">
          <a:xfrm>
            <a:off x="539750" y="260350"/>
            <a:ext cx="8353425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0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</TotalTime>
  <Words>263</Words>
  <Application>Microsoft Office PowerPoint</Application>
  <PresentationFormat>Ekran Gösterisi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 Black</vt:lpstr>
      <vt:lpstr>Calibri</vt:lpstr>
      <vt:lpstr>Candara</vt:lpstr>
      <vt:lpstr>Symbol</vt:lpstr>
      <vt:lpstr>Times New Roman</vt:lpstr>
      <vt:lpstr>Dalga Biçimi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KAMRAN POLAT</dc:creator>
  <cp:lastModifiedBy>Kamran Polat</cp:lastModifiedBy>
  <cp:revision>3</cp:revision>
  <dcterms:created xsi:type="dcterms:W3CDTF">2017-05-25T23:00:11Z</dcterms:created>
  <dcterms:modified xsi:type="dcterms:W3CDTF">2018-10-22T07:19:36Z</dcterms:modified>
</cp:coreProperties>
</file>