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B18AB80-15E8-4585-8DAC-7ECAAD6EC33D}"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1C13CB-B917-4A38-8966-6D15A89DF039}" type="slidenum">
              <a:rPr lang="tr-TR" smtClean="0"/>
              <a:t>‹#›</a:t>
            </a:fld>
            <a:endParaRPr lang="tr-TR"/>
          </a:p>
        </p:txBody>
      </p:sp>
    </p:spTree>
    <p:extLst>
      <p:ext uri="{BB962C8B-B14F-4D97-AF65-F5344CB8AC3E}">
        <p14:creationId xmlns:p14="http://schemas.microsoft.com/office/powerpoint/2010/main" val="2637166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B18AB80-15E8-4585-8DAC-7ECAAD6EC33D}"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1C13CB-B917-4A38-8966-6D15A89DF039}" type="slidenum">
              <a:rPr lang="tr-TR" smtClean="0"/>
              <a:t>‹#›</a:t>
            </a:fld>
            <a:endParaRPr lang="tr-TR"/>
          </a:p>
        </p:txBody>
      </p:sp>
    </p:spTree>
    <p:extLst>
      <p:ext uri="{BB962C8B-B14F-4D97-AF65-F5344CB8AC3E}">
        <p14:creationId xmlns:p14="http://schemas.microsoft.com/office/powerpoint/2010/main" val="2131585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B18AB80-15E8-4585-8DAC-7ECAAD6EC33D}"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1C13CB-B917-4A38-8966-6D15A89DF039}" type="slidenum">
              <a:rPr lang="tr-TR" smtClean="0"/>
              <a:t>‹#›</a:t>
            </a:fld>
            <a:endParaRPr lang="tr-TR"/>
          </a:p>
        </p:txBody>
      </p:sp>
    </p:spTree>
    <p:extLst>
      <p:ext uri="{BB962C8B-B14F-4D97-AF65-F5344CB8AC3E}">
        <p14:creationId xmlns:p14="http://schemas.microsoft.com/office/powerpoint/2010/main" val="1319442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B18AB80-15E8-4585-8DAC-7ECAAD6EC33D}"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1C13CB-B917-4A38-8966-6D15A89DF039}" type="slidenum">
              <a:rPr lang="tr-TR" smtClean="0"/>
              <a:t>‹#›</a:t>
            </a:fld>
            <a:endParaRPr lang="tr-TR"/>
          </a:p>
        </p:txBody>
      </p:sp>
    </p:spTree>
    <p:extLst>
      <p:ext uri="{BB962C8B-B14F-4D97-AF65-F5344CB8AC3E}">
        <p14:creationId xmlns:p14="http://schemas.microsoft.com/office/powerpoint/2010/main" val="1424001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B18AB80-15E8-4585-8DAC-7ECAAD6EC33D}"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1C13CB-B917-4A38-8966-6D15A89DF039}" type="slidenum">
              <a:rPr lang="tr-TR" smtClean="0"/>
              <a:t>‹#›</a:t>
            </a:fld>
            <a:endParaRPr lang="tr-TR"/>
          </a:p>
        </p:txBody>
      </p:sp>
    </p:spTree>
    <p:extLst>
      <p:ext uri="{BB962C8B-B14F-4D97-AF65-F5344CB8AC3E}">
        <p14:creationId xmlns:p14="http://schemas.microsoft.com/office/powerpoint/2010/main" val="4194324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B18AB80-15E8-4585-8DAC-7ECAAD6EC33D}"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1C13CB-B917-4A38-8966-6D15A89DF039}" type="slidenum">
              <a:rPr lang="tr-TR" smtClean="0"/>
              <a:t>‹#›</a:t>
            </a:fld>
            <a:endParaRPr lang="tr-TR"/>
          </a:p>
        </p:txBody>
      </p:sp>
    </p:spTree>
    <p:extLst>
      <p:ext uri="{BB962C8B-B14F-4D97-AF65-F5344CB8AC3E}">
        <p14:creationId xmlns:p14="http://schemas.microsoft.com/office/powerpoint/2010/main" val="3169164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B18AB80-15E8-4585-8DAC-7ECAAD6EC33D}"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21C13CB-B917-4A38-8966-6D15A89DF039}" type="slidenum">
              <a:rPr lang="tr-TR" smtClean="0"/>
              <a:t>‹#›</a:t>
            </a:fld>
            <a:endParaRPr lang="tr-TR"/>
          </a:p>
        </p:txBody>
      </p:sp>
    </p:spTree>
    <p:extLst>
      <p:ext uri="{BB962C8B-B14F-4D97-AF65-F5344CB8AC3E}">
        <p14:creationId xmlns:p14="http://schemas.microsoft.com/office/powerpoint/2010/main" val="398458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B18AB80-15E8-4585-8DAC-7ECAAD6EC33D}"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21C13CB-B917-4A38-8966-6D15A89DF039}" type="slidenum">
              <a:rPr lang="tr-TR" smtClean="0"/>
              <a:t>‹#›</a:t>
            </a:fld>
            <a:endParaRPr lang="tr-TR"/>
          </a:p>
        </p:txBody>
      </p:sp>
    </p:spTree>
    <p:extLst>
      <p:ext uri="{BB962C8B-B14F-4D97-AF65-F5344CB8AC3E}">
        <p14:creationId xmlns:p14="http://schemas.microsoft.com/office/powerpoint/2010/main" val="3431447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B18AB80-15E8-4585-8DAC-7ECAAD6EC33D}"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21C13CB-B917-4A38-8966-6D15A89DF039}" type="slidenum">
              <a:rPr lang="tr-TR" smtClean="0"/>
              <a:t>‹#›</a:t>
            </a:fld>
            <a:endParaRPr lang="tr-TR"/>
          </a:p>
        </p:txBody>
      </p:sp>
    </p:spTree>
    <p:extLst>
      <p:ext uri="{BB962C8B-B14F-4D97-AF65-F5344CB8AC3E}">
        <p14:creationId xmlns:p14="http://schemas.microsoft.com/office/powerpoint/2010/main" val="550950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B18AB80-15E8-4585-8DAC-7ECAAD6EC33D}"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1C13CB-B917-4A38-8966-6D15A89DF039}" type="slidenum">
              <a:rPr lang="tr-TR" smtClean="0"/>
              <a:t>‹#›</a:t>
            </a:fld>
            <a:endParaRPr lang="tr-TR"/>
          </a:p>
        </p:txBody>
      </p:sp>
    </p:spTree>
    <p:extLst>
      <p:ext uri="{BB962C8B-B14F-4D97-AF65-F5344CB8AC3E}">
        <p14:creationId xmlns:p14="http://schemas.microsoft.com/office/powerpoint/2010/main" val="929098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B18AB80-15E8-4585-8DAC-7ECAAD6EC33D}"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1C13CB-B917-4A38-8966-6D15A89DF039}" type="slidenum">
              <a:rPr lang="tr-TR" smtClean="0"/>
              <a:t>‹#›</a:t>
            </a:fld>
            <a:endParaRPr lang="tr-TR"/>
          </a:p>
        </p:txBody>
      </p:sp>
    </p:spTree>
    <p:extLst>
      <p:ext uri="{BB962C8B-B14F-4D97-AF65-F5344CB8AC3E}">
        <p14:creationId xmlns:p14="http://schemas.microsoft.com/office/powerpoint/2010/main" val="3180655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18AB80-15E8-4585-8DAC-7ECAAD6EC33D}" type="datetimeFigureOut">
              <a:rPr lang="tr-TR" smtClean="0"/>
              <a:t>24.04.2020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1C13CB-B917-4A38-8966-6D15A89DF039}" type="slidenum">
              <a:rPr lang="tr-TR" smtClean="0"/>
              <a:t>‹#›</a:t>
            </a:fld>
            <a:endParaRPr lang="tr-TR"/>
          </a:p>
        </p:txBody>
      </p:sp>
    </p:spTree>
    <p:extLst>
      <p:ext uri="{BB962C8B-B14F-4D97-AF65-F5344CB8AC3E}">
        <p14:creationId xmlns:p14="http://schemas.microsoft.com/office/powerpoint/2010/main" val="639498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ve Çevre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667709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Yapay Çevre: İnsanın bilgi ve kültür birikimine dayanarak, doğal çevresinde bulmuş olduğu yer altı ve yer üstü zenginliklerini kullanarak yarattığı çevreye yapay çevre denir. Temel özelliği tümüyle insan elinden çıkmış olmasıdır.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188733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Kentsel ya da kırsal olma özelliğine bakılmaksızın yerleşim yerlerinin hepsi yapay çevreyi oluşturmaktadır. Yapay çevre yapıldığı dönemdeki toplumların bilgi, teknoloji ve toplumsal değerlerini yansıtır. </a:t>
            </a:r>
            <a:r>
              <a:rPr lang="tr-TR" b="1" dirty="0" smtClean="0">
                <a:latin typeface="Times New Roman" panose="02020603050405020304" pitchFamily="18" charset="0"/>
                <a:ea typeface="Calibri" panose="020F0502020204030204" pitchFamily="34" charset="0"/>
                <a:cs typeface="Times New Roman" panose="02020603050405020304" pitchFamily="18" charset="0"/>
              </a:rPr>
              <a:t>Bu nedenle ortak kültürel mirasında kaynağıdır</a:t>
            </a:r>
            <a:r>
              <a:rPr lang="tr-TR" dirty="0" smtClean="0">
                <a:latin typeface="Times New Roman" panose="02020603050405020304" pitchFamily="18" charset="0"/>
                <a:ea typeface="Calibri" panose="020F0502020204030204" pitchFamily="34" charset="0"/>
                <a:cs typeface="Times New Roman" panose="02020603050405020304" pitchFamily="18" charset="0"/>
              </a:rPr>
              <a:t>. </a:t>
            </a:r>
            <a:endParaRPr lang="tr-TR" dirty="0"/>
          </a:p>
        </p:txBody>
      </p:sp>
    </p:spTree>
    <p:extLst>
      <p:ext uri="{BB962C8B-B14F-4D97-AF65-F5344CB8AC3E}">
        <p14:creationId xmlns:p14="http://schemas.microsoft.com/office/powerpoint/2010/main" val="197655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Yapay çevre üretildiği zamanın toplumsal gereksinimlerine ve </a:t>
            </a:r>
            <a:r>
              <a:rPr lang="tr-TR" dirty="0" err="1" smtClean="0">
                <a:latin typeface="Times New Roman" panose="02020603050405020304" pitchFamily="18" charset="0"/>
                <a:ea typeface="Calibri" panose="020F0502020204030204" pitchFamily="34" charset="0"/>
                <a:cs typeface="Times New Roman" panose="02020603050405020304" pitchFamily="18" charset="0"/>
              </a:rPr>
              <a:t>sosyo</a:t>
            </a:r>
            <a:r>
              <a:rPr lang="tr-TR" dirty="0" smtClean="0">
                <a:latin typeface="Times New Roman" panose="02020603050405020304" pitchFamily="18" charset="0"/>
                <a:ea typeface="Calibri" panose="020F0502020204030204" pitchFamily="34" charset="0"/>
                <a:cs typeface="Times New Roman" panose="02020603050405020304" pitchFamily="18" charset="0"/>
              </a:rPr>
              <a:t> ekonomik sistemlerine göre şekillenir. Söz gelimi kentleri süsleyen anıtlar, gecekondular, köy evleri, yollar her biri ayrı ayrı yapay çevrenin bir parçasıdır. Tarihi çevre, yapay çevrenin bir parçası olmakla birlikte, niteliği gereğince özel bir yere sahiptir ve kültürel mirasını gelecek kuşaklara aktarılmasında önemli bir unsurdur.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447391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b="1" dirty="0" smtClean="0">
                <a:latin typeface="Times New Roman" panose="02020603050405020304" pitchFamily="18" charset="0"/>
                <a:cs typeface="Times New Roman" panose="02020603050405020304" pitchFamily="18" charset="0"/>
              </a:rPr>
              <a:t>Toplumsal Çevre:</a:t>
            </a:r>
            <a:r>
              <a:rPr lang="tr-TR" dirty="0" smtClean="0">
                <a:latin typeface="Times New Roman" panose="02020603050405020304" pitchFamily="18" charset="0"/>
                <a:cs typeface="Times New Roman" panose="02020603050405020304" pitchFamily="18" charset="0"/>
              </a:rPr>
              <a:t> Bir fiziksel çevre içinde bulunan insanların ekonomik, toplumsal ve siyasal sistemleri gereği yarattıkları ilişkilerin tümü toplumsal çevreyi oluşturur. En basit komşuluk ilişkilerinden başlayarak alışverişe, eğitime, çalışma koşullarına yönetilen ilişkilerine kadar uzanan ve toplumsal yaşam koşullarını belirleyen bu resmi ve resmi olmayan ilişkiler, davranışlar toplumsal çevrenin ifadesidir.</a:t>
            </a:r>
          </a:p>
          <a:p>
            <a:endParaRPr lang="tr-TR" dirty="0"/>
          </a:p>
        </p:txBody>
      </p:sp>
    </p:spTree>
    <p:extLst>
      <p:ext uri="{BB962C8B-B14F-4D97-AF65-F5344CB8AC3E}">
        <p14:creationId xmlns:p14="http://schemas.microsoft.com/office/powerpoint/2010/main" val="3747857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cs typeface="Times New Roman" panose="02020603050405020304" pitchFamily="18" charset="0"/>
              </a:rPr>
              <a:t>Fiziksel çevre ile toplumsal çevre birbirlerinin tamamlayan iki kavramdır. Her fiziksel çevrenin içerisinde bir toplumsal çevre yer almakta ve fiziksel çevresinden etkilenmeyen bir toplumsal çevre söz konusu oluşturmaktadır. Aynı biçimde toplumsal yapıdan bağımsız ondan etkilenmeyen bir fiziksel çevre de düşünülemez.</a:t>
            </a:r>
            <a:endParaRPr lang="tr-TR" dirty="0"/>
          </a:p>
        </p:txBody>
      </p:sp>
    </p:spTree>
    <p:extLst>
      <p:ext uri="{BB962C8B-B14F-4D97-AF65-F5344CB8AC3E}">
        <p14:creationId xmlns:p14="http://schemas.microsoft.com/office/powerpoint/2010/main" val="1119579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Fiziksel ve toplumsal çevre birbirini sürekli etkileme halindedir. Her ikisi de birbirinden bağımsız düşünülemez. Birindeki değişim diğeri üzerinde de etkide bulunabilir. </a:t>
            </a:r>
            <a:endParaRPr lang="tr-TR" dirty="0"/>
          </a:p>
        </p:txBody>
      </p:sp>
    </p:spTree>
    <p:extLst>
      <p:ext uri="{BB962C8B-B14F-4D97-AF65-F5344CB8AC3E}">
        <p14:creationId xmlns:p14="http://schemas.microsoft.com/office/powerpoint/2010/main" val="4273696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 indent="-182880" algn="just">
              <a:spcBef>
                <a:spcPts val="100"/>
              </a:spcBef>
              <a:spcAft>
                <a:spcPts val="100"/>
              </a:spcAft>
            </a:pP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Nüzhet</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smtClean="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a:p>
            <a:endParaRPr lang="tr-TR"/>
          </a:p>
        </p:txBody>
      </p:sp>
    </p:spTree>
    <p:extLst>
      <p:ext uri="{BB962C8B-B14F-4D97-AF65-F5344CB8AC3E}">
        <p14:creationId xmlns:p14="http://schemas.microsoft.com/office/powerpoint/2010/main" val="129348889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278</Words>
  <Application>Microsoft Office PowerPoint</Application>
  <PresentationFormat>Ekran Gösterisi (4:3)</PresentationFormat>
  <Paragraphs>11</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Turizm ve Çevre</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EDA</cp:lastModifiedBy>
  <cp:revision>4</cp:revision>
  <dcterms:created xsi:type="dcterms:W3CDTF">2020-04-24T11:02:53Z</dcterms:created>
  <dcterms:modified xsi:type="dcterms:W3CDTF">2020-04-24T11:10:06Z</dcterms:modified>
</cp:coreProperties>
</file>