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935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694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616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470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580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481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521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189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23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853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21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5016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5180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567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78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7308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153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22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36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63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09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9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A8635-0AB7-40E1-B307-A37A171274F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55AF0-60F6-4456-A521-5229031CA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75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81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DISEASE DETERMINANTS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Each factor or variable that affects the formation of a disease and its frequency in the population is called a determinant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Primer setter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Secondary determinant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Internal (intrinsic, endogenous) determinant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Outsourcing (extrinsic, exogenous) determinant</a:t>
            </a:r>
          </a:p>
          <a:p>
            <a:pPr eaLnBrk="1" hangingPunct="1"/>
            <a:endParaRPr lang="en-US" altLang="tr-TR" sz="2800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Host-agent-environment determinants</a:t>
            </a:r>
            <a:endParaRPr lang="tr-TR" altLang="tr-T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95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HOST DETERMINANTS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A susceptible host must be present in order for a disease to occur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Kind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Horse and cattle, beef cattle, distemper (dog juvenile disease), Campylobacter fetus subsp venerealis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Anthrax (anthrax) - poultry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C. fetus subsp infertility, enzootic in cattle, sporadic abortion in cattle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Race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Large dog breeds - joint dysplasia, osteosarcoma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Bos taurus ırkı cattle - tick and tick-borne diseases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Algerian sheep - Brucella melitensis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Hereford cattle eye cancer (no protective pigment)</a:t>
            </a:r>
            <a:endParaRPr lang="tr-TR" altLang="tr-TR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2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0"/>
            <a:ext cx="7772400" cy="1028700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HOST DETERMINANTS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765176"/>
            <a:ext cx="8229600" cy="5400675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tr-TR" altLang="tr-TR" sz="1800" b="1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</a:pPr>
            <a:endParaRPr lang="tr-TR" altLang="tr-TR" sz="1800" b="1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r>
              <a:rPr lang="tr-TR" altLang="tr-TR" sz="1400" b="1" dirty="0" smtClean="0">
                <a:solidFill>
                  <a:srgbClr val="FFFF00"/>
                </a:solidFill>
              </a:rPr>
              <a:t>Age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400" b="1" dirty="0" smtClean="0">
                <a:solidFill>
                  <a:srgbClr val="FFFF00"/>
                </a:solidFill>
              </a:rPr>
              <a:t>Distemper's </a:t>
            </a:r>
            <a:r>
              <a:rPr lang="tr-TR" altLang="tr-TR" sz="1400" b="1" dirty="0">
                <a:solidFill>
                  <a:srgbClr val="FFFF00"/>
                </a:solidFill>
              </a:rPr>
              <a:t>disease in dogs, infectious bronchitis in chickens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Cancer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Histophilus ovis - septicemic infection in young sheep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                                   epididymitis in adult coaches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Pasteurella haemolytica - pneumonik infection in the calves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                                               septicemic infection in sheep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1400" b="1" dirty="0">
                <a:solidFill>
                  <a:srgbClr val="FFFF00"/>
                </a:solidFill>
              </a:rPr>
              <a:t>Gender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Anatomic - metritis, mastitis, epididymitis, orchitis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Hormonal - diabetes mellitus in the teeth (after estrus)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Genetics - Gender related (hemophilia A and B in male dogs)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                     Gender limited (cryptorchidism in male dogs)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                     Gender-increasing (open ductus arteriosis in female dogs)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Use of animal - male dog - hunting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800" b="1" dirty="0">
                <a:solidFill>
                  <a:srgbClr val="FFFF00"/>
                </a:solidFill>
              </a:rPr>
              <a:t>                                        female calf - descent continuity</a:t>
            </a:r>
            <a:endParaRPr lang="tr-TR" altLang="tr-TR" sz="1800" b="1" dirty="0">
              <a:solidFill>
                <a:srgbClr val="FFFF00"/>
              </a:solidFill>
            </a:endParaRP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2135189" y="9810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99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149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Kimono</vt:lpstr>
      <vt:lpstr>DISEASE DETERMINANTS</vt:lpstr>
      <vt:lpstr>HOST DETERMINANTS</vt:lpstr>
      <vt:lpstr>HOST DETERMINANTS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HASTALIK BELİRLEYİCİLERİ</dc:title>
  <dc:creator>Windows Kullanıcısı</dc:creator>
  <cp:lastModifiedBy>Windows Kullanıcısı</cp:lastModifiedBy>
  <cp:revision>2</cp:revision>
  <dcterms:created xsi:type="dcterms:W3CDTF">2018-02-14T09:58:09Z</dcterms:created>
  <dcterms:modified xsi:type="dcterms:W3CDTF">2018-02-15T08:44:14Z</dcterms:modified>
</cp:coreProperties>
</file>