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687B27-F70B-479F-A452-206C23776DC5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FE818430-0D29-4A36-BC9F-EDB665693DF7}">
      <dgm:prSet phldrT="[Metin]" custT="1"/>
      <dgm:spPr/>
      <dgm:t>
        <a:bodyPr/>
        <a:lstStyle/>
        <a:p>
          <a:r>
            <a:rPr lang="tr-TR" sz="3200" b="1" dirty="0" smtClean="0"/>
            <a:t>ÇED raporu hazırlama yükümlülüğü önemli gelişmedir.</a:t>
          </a:r>
          <a:endParaRPr lang="tr-TR" sz="3200" b="1" dirty="0"/>
        </a:p>
      </dgm:t>
    </dgm:pt>
    <dgm:pt modelId="{D06BAC8D-B308-48D6-B2D6-ED4FE10DA64A}" type="parTrans" cxnId="{A799E2EC-7E4C-4BBC-B344-8F5CF3175363}">
      <dgm:prSet/>
      <dgm:spPr/>
      <dgm:t>
        <a:bodyPr/>
        <a:lstStyle/>
        <a:p>
          <a:endParaRPr lang="tr-TR"/>
        </a:p>
      </dgm:t>
    </dgm:pt>
    <dgm:pt modelId="{EF286442-3D91-4E4F-B8F3-6D0B74E4C162}" type="sibTrans" cxnId="{A799E2EC-7E4C-4BBC-B344-8F5CF3175363}">
      <dgm:prSet/>
      <dgm:spPr/>
      <dgm:t>
        <a:bodyPr/>
        <a:lstStyle/>
        <a:p>
          <a:endParaRPr lang="tr-TR"/>
        </a:p>
      </dgm:t>
    </dgm:pt>
    <dgm:pt modelId="{9763DFCC-19D0-4ECE-8D35-C5E09A6CAEB6}">
      <dgm:prSet phldrT="[Metin]" custT="1"/>
      <dgm:spPr/>
      <dgm:t>
        <a:bodyPr/>
        <a:lstStyle/>
        <a:p>
          <a:r>
            <a:rPr lang="tr-TR" sz="2800" b="1" dirty="0" smtClean="0"/>
            <a:t>İnsanların daha sağlıklı gelecek</a:t>
          </a:r>
          <a:endParaRPr lang="tr-TR" sz="2800" b="1" dirty="0"/>
        </a:p>
      </dgm:t>
    </dgm:pt>
    <dgm:pt modelId="{EB75F3A4-2D41-4C23-80CA-9FAF891A9471}" type="parTrans" cxnId="{C0DEBC4B-3EDA-4D8C-80CF-4CD125647BA8}">
      <dgm:prSet/>
      <dgm:spPr/>
      <dgm:t>
        <a:bodyPr/>
        <a:lstStyle/>
        <a:p>
          <a:endParaRPr lang="tr-TR"/>
        </a:p>
      </dgm:t>
    </dgm:pt>
    <dgm:pt modelId="{4643C1D6-DF40-4B9A-9AEF-F94EE66B9B8D}" type="sibTrans" cxnId="{C0DEBC4B-3EDA-4D8C-80CF-4CD125647BA8}">
      <dgm:prSet/>
      <dgm:spPr/>
      <dgm:t>
        <a:bodyPr/>
        <a:lstStyle/>
        <a:p>
          <a:endParaRPr lang="tr-TR"/>
        </a:p>
      </dgm:t>
    </dgm:pt>
    <dgm:pt modelId="{FF0B6349-D4E9-4616-B7E9-13E8F6FE5143}">
      <dgm:prSet phldrT="[Metin]" custT="1"/>
      <dgm:spPr/>
      <dgm:t>
        <a:bodyPr/>
        <a:lstStyle/>
        <a:p>
          <a:r>
            <a:rPr lang="tr-TR" sz="2800" b="1" dirty="0" smtClean="0"/>
            <a:t>Sürdürülebilir kalkınmaya ilerleyebilmeleri için </a:t>
          </a:r>
          <a:endParaRPr lang="tr-TR" sz="2800" b="1" dirty="0"/>
        </a:p>
      </dgm:t>
    </dgm:pt>
    <dgm:pt modelId="{7A6C3D44-F991-4D02-BA3D-99E2FFEAB7C2}" type="parTrans" cxnId="{7691B08D-12B8-4455-B672-5F985ECB3A17}">
      <dgm:prSet/>
      <dgm:spPr/>
      <dgm:t>
        <a:bodyPr/>
        <a:lstStyle/>
        <a:p>
          <a:endParaRPr lang="tr-TR"/>
        </a:p>
      </dgm:t>
    </dgm:pt>
    <dgm:pt modelId="{5B361C70-8D3C-493A-B350-2789B995E12B}" type="sibTrans" cxnId="{7691B08D-12B8-4455-B672-5F985ECB3A17}">
      <dgm:prSet/>
      <dgm:spPr/>
      <dgm:t>
        <a:bodyPr/>
        <a:lstStyle/>
        <a:p>
          <a:endParaRPr lang="tr-TR"/>
        </a:p>
      </dgm:t>
    </dgm:pt>
    <dgm:pt modelId="{ECB95810-DDF8-453A-9AB8-1F3D1217358E}">
      <dgm:prSet phldrT="[Metin]" custT="1"/>
      <dgm:spPr/>
      <dgm:t>
        <a:bodyPr/>
        <a:lstStyle/>
        <a:p>
          <a:r>
            <a:rPr lang="tr-TR" sz="2800" b="1" dirty="0" smtClean="0"/>
            <a:t>Kuruluş ve işletmelerin çevreye verecekleri zararı en aza indirmek amacıyla</a:t>
          </a:r>
          <a:endParaRPr lang="tr-TR" sz="2800" b="1" dirty="0"/>
        </a:p>
      </dgm:t>
    </dgm:pt>
    <dgm:pt modelId="{3F1CF438-16A3-45A1-B58B-17BD98D91FB1}" type="parTrans" cxnId="{54E752E8-6BEE-4DE1-8874-545758C6D419}">
      <dgm:prSet/>
      <dgm:spPr/>
      <dgm:t>
        <a:bodyPr/>
        <a:lstStyle/>
        <a:p>
          <a:endParaRPr lang="tr-TR"/>
        </a:p>
      </dgm:t>
    </dgm:pt>
    <dgm:pt modelId="{F29B0417-7926-47BC-A631-DD3BD1355F93}" type="sibTrans" cxnId="{54E752E8-6BEE-4DE1-8874-545758C6D419}">
      <dgm:prSet/>
      <dgm:spPr/>
      <dgm:t>
        <a:bodyPr/>
        <a:lstStyle/>
        <a:p>
          <a:endParaRPr lang="tr-TR"/>
        </a:p>
      </dgm:t>
    </dgm:pt>
    <dgm:pt modelId="{C8E424DF-640F-4091-B3BD-E957039F0C77}" type="pres">
      <dgm:prSet presAssocID="{6E687B27-F70B-479F-A452-206C23776DC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0A820366-3B11-4D4B-99D1-CFF9A3788D56}" type="pres">
      <dgm:prSet presAssocID="{FE818430-0D29-4A36-BC9F-EDB665693DF7}" presName="hierRoot1" presStyleCnt="0">
        <dgm:presLayoutVars>
          <dgm:hierBranch val="init"/>
        </dgm:presLayoutVars>
      </dgm:prSet>
      <dgm:spPr/>
    </dgm:pt>
    <dgm:pt modelId="{90E1D060-5743-4EEF-8347-6E973AC74024}" type="pres">
      <dgm:prSet presAssocID="{FE818430-0D29-4A36-BC9F-EDB665693DF7}" presName="rootComposite1" presStyleCnt="0"/>
      <dgm:spPr/>
    </dgm:pt>
    <dgm:pt modelId="{657C3825-1BF7-4A58-869B-08527E5A0AAF}" type="pres">
      <dgm:prSet presAssocID="{FE818430-0D29-4A36-BC9F-EDB665693DF7}" presName="rootText1" presStyleLbl="node0" presStyleIdx="0" presStyleCnt="1" custScaleX="246991" custScaleY="126291" custLinFactNeighborX="-5300" custLinFactNeighborY="-6815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764F03B-4302-4A4D-BBE6-5F80E666409A}" type="pres">
      <dgm:prSet presAssocID="{FE818430-0D29-4A36-BC9F-EDB665693DF7}" presName="rootConnector1" presStyleLbl="node1" presStyleIdx="0" presStyleCnt="0"/>
      <dgm:spPr/>
      <dgm:t>
        <a:bodyPr/>
        <a:lstStyle/>
        <a:p>
          <a:endParaRPr lang="tr-TR"/>
        </a:p>
      </dgm:t>
    </dgm:pt>
    <dgm:pt modelId="{8C519674-8347-4F83-A80E-30FD45AA66D7}" type="pres">
      <dgm:prSet presAssocID="{FE818430-0D29-4A36-BC9F-EDB665693DF7}" presName="hierChild2" presStyleCnt="0"/>
      <dgm:spPr/>
    </dgm:pt>
    <dgm:pt modelId="{6D9C86E6-3B48-41A5-9628-0DED73B82F11}" type="pres">
      <dgm:prSet presAssocID="{EB75F3A4-2D41-4C23-80CA-9FAF891A9471}" presName="Name37" presStyleLbl="parChTrans1D2" presStyleIdx="0" presStyleCnt="3"/>
      <dgm:spPr/>
      <dgm:t>
        <a:bodyPr/>
        <a:lstStyle/>
        <a:p>
          <a:endParaRPr lang="tr-TR"/>
        </a:p>
      </dgm:t>
    </dgm:pt>
    <dgm:pt modelId="{81BAF090-1B76-44A4-88CA-10405E5237E6}" type="pres">
      <dgm:prSet presAssocID="{9763DFCC-19D0-4ECE-8D35-C5E09A6CAEB6}" presName="hierRoot2" presStyleCnt="0">
        <dgm:presLayoutVars>
          <dgm:hierBranch val="init"/>
        </dgm:presLayoutVars>
      </dgm:prSet>
      <dgm:spPr/>
    </dgm:pt>
    <dgm:pt modelId="{FE046B98-C8B3-42CE-96A5-B9B7FDCEB465}" type="pres">
      <dgm:prSet presAssocID="{9763DFCC-19D0-4ECE-8D35-C5E09A6CAEB6}" presName="rootComposite" presStyleCnt="0"/>
      <dgm:spPr/>
    </dgm:pt>
    <dgm:pt modelId="{400CF0AF-936D-4F52-9CAB-1F90516830E0}" type="pres">
      <dgm:prSet presAssocID="{9763DFCC-19D0-4ECE-8D35-C5E09A6CAEB6}" presName="rootText" presStyleLbl="node2" presStyleIdx="0" presStyleCnt="3" custScaleY="138640" custLinFactNeighborX="-56" custLinFactNeighborY="7369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9D37A29-4F52-4B64-8C76-EE7CB541F32D}" type="pres">
      <dgm:prSet presAssocID="{9763DFCC-19D0-4ECE-8D35-C5E09A6CAEB6}" presName="rootConnector" presStyleLbl="node2" presStyleIdx="0" presStyleCnt="3"/>
      <dgm:spPr/>
      <dgm:t>
        <a:bodyPr/>
        <a:lstStyle/>
        <a:p>
          <a:endParaRPr lang="tr-TR"/>
        </a:p>
      </dgm:t>
    </dgm:pt>
    <dgm:pt modelId="{E99DCCD5-8877-4F01-88BA-592D025D648B}" type="pres">
      <dgm:prSet presAssocID="{9763DFCC-19D0-4ECE-8D35-C5E09A6CAEB6}" presName="hierChild4" presStyleCnt="0"/>
      <dgm:spPr/>
    </dgm:pt>
    <dgm:pt modelId="{B4D4580B-39B4-4FC2-B9DE-7E8511758F1E}" type="pres">
      <dgm:prSet presAssocID="{9763DFCC-19D0-4ECE-8D35-C5E09A6CAEB6}" presName="hierChild5" presStyleCnt="0"/>
      <dgm:spPr/>
    </dgm:pt>
    <dgm:pt modelId="{DB36D805-794C-42EA-BDCE-3493EC9CF2B5}" type="pres">
      <dgm:prSet presAssocID="{7A6C3D44-F991-4D02-BA3D-99E2FFEAB7C2}" presName="Name37" presStyleLbl="parChTrans1D2" presStyleIdx="1" presStyleCnt="3"/>
      <dgm:spPr/>
      <dgm:t>
        <a:bodyPr/>
        <a:lstStyle/>
        <a:p>
          <a:endParaRPr lang="tr-TR"/>
        </a:p>
      </dgm:t>
    </dgm:pt>
    <dgm:pt modelId="{BE0EAB59-6788-40AE-9D21-63D996F7C73B}" type="pres">
      <dgm:prSet presAssocID="{FF0B6349-D4E9-4616-B7E9-13E8F6FE5143}" presName="hierRoot2" presStyleCnt="0">
        <dgm:presLayoutVars>
          <dgm:hierBranch val="init"/>
        </dgm:presLayoutVars>
      </dgm:prSet>
      <dgm:spPr/>
    </dgm:pt>
    <dgm:pt modelId="{B4767914-4743-4066-B3D2-0D728B68F24E}" type="pres">
      <dgm:prSet presAssocID="{FF0B6349-D4E9-4616-B7E9-13E8F6FE5143}" presName="rootComposite" presStyleCnt="0"/>
      <dgm:spPr/>
    </dgm:pt>
    <dgm:pt modelId="{09C6D665-6843-4175-AB98-2E544F5B4D98}" type="pres">
      <dgm:prSet presAssocID="{FF0B6349-D4E9-4616-B7E9-13E8F6FE5143}" presName="rootText" presStyleLbl="node2" presStyleIdx="1" presStyleCnt="3" custScaleX="115858" custScaleY="13864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A7A5D58-09D9-418D-AE63-B346EC102BDE}" type="pres">
      <dgm:prSet presAssocID="{FF0B6349-D4E9-4616-B7E9-13E8F6FE5143}" presName="rootConnector" presStyleLbl="node2" presStyleIdx="1" presStyleCnt="3"/>
      <dgm:spPr/>
      <dgm:t>
        <a:bodyPr/>
        <a:lstStyle/>
        <a:p>
          <a:endParaRPr lang="tr-TR"/>
        </a:p>
      </dgm:t>
    </dgm:pt>
    <dgm:pt modelId="{20E6E22E-7472-48B2-9017-91175EB8EB11}" type="pres">
      <dgm:prSet presAssocID="{FF0B6349-D4E9-4616-B7E9-13E8F6FE5143}" presName="hierChild4" presStyleCnt="0"/>
      <dgm:spPr/>
    </dgm:pt>
    <dgm:pt modelId="{8DFF61E3-8E59-4785-9FD2-B9D865EA5415}" type="pres">
      <dgm:prSet presAssocID="{FF0B6349-D4E9-4616-B7E9-13E8F6FE5143}" presName="hierChild5" presStyleCnt="0"/>
      <dgm:spPr/>
    </dgm:pt>
    <dgm:pt modelId="{1D20A6C0-C730-4760-B998-4607D66809D6}" type="pres">
      <dgm:prSet presAssocID="{3F1CF438-16A3-45A1-B58B-17BD98D91FB1}" presName="Name37" presStyleLbl="parChTrans1D2" presStyleIdx="2" presStyleCnt="3"/>
      <dgm:spPr/>
      <dgm:t>
        <a:bodyPr/>
        <a:lstStyle/>
        <a:p>
          <a:endParaRPr lang="tr-TR"/>
        </a:p>
      </dgm:t>
    </dgm:pt>
    <dgm:pt modelId="{8ECC3F0B-71C8-4A2E-93ED-F22F5913F223}" type="pres">
      <dgm:prSet presAssocID="{ECB95810-DDF8-453A-9AB8-1F3D1217358E}" presName="hierRoot2" presStyleCnt="0">
        <dgm:presLayoutVars>
          <dgm:hierBranch val="init"/>
        </dgm:presLayoutVars>
      </dgm:prSet>
      <dgm:spPr/>
    </dgm:pt>
    <dgm:pt modelId="{22518C87-BFB5-4BBA-9B30-28A98F64F9B6}" type="pres">
      <dgm:prSet presAssocID="{ECB95810-DDF8-453A-9AB8-1F3D1217358E}" presName="rootComposite" presStyleCnt="0"/>
      <dgm:spPr/>
    </dgm:pt>
    <dgm:pt modelId="{CE2ED350-E0B4-475C-99C7-BE44164FB1C9}" type="pres">
      <dgm:prSet presAssocID="{ECB95810-DDF8-453A-9AB8-1F3D1217358E}" presName="rootText" presStyleLbl="node2" presStyleIdx="2" presStyleCnt="3" custScaleX="155332" custScaleY="15445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278A3D3-AC9A-4B51-B9D4-23E3E8085647}" type="pres">
      <dgm:prSet presAssocID="{ECB95810-DDF8-453A-9AB8-1F3D1217358E}" presName="rootConnector" presStyleLbl="node2" presStyleIdx="2" presStyleCnt="3"/>
      <dgm:spPr/>
      <dgm:t>
        <a:bodyPr/>
        <a:lstStyle/>
        <a:p>
          <a:endParaRPr lang="tr-TR"/>
        </a:p>
      </dgm:t>
    </dgm:pt>
    <dgm:pt modelId="{FC7230A9-2C30-4549-BAA7-259C3B2A979D}" type="pres">
      <dgm:prSet presAssocID="{ECB95810-DDF8-453A-9AB8-1F3D1217358E}" presName="hierChild4" presStyleCnt="0"/>
      <dgm:spPr/>
    </dgm:pt>
    <dgm:pt modelId="{AF8FF1A4-D74F-42B4-A248-6968CEBD776C}" type="pres">
      <dgm:prSet presAssocID="{ECB95810-DDF8-453A-9AB8-1F3D1217358E}" presName="hierChild5" presStyleCnt="0"/>
      <dgm:spPr/>
    </dgm:pt>
    <dgm:pt modelId="{940C8359-5FA7-4CE4-BDF8-178601DC5634}" type="pres">
      <dgm:prSet presAssocID="{FE818430-0D29-4A36-BC9F-EDB665693DF7}" presName="hierChild3" presStyleCnt="0"/>
      <dgm:spPr/>
    </dgm:pt>
  </dgm:ptLst>
  <dgm:cxnLst>
    <dgm:cxn modelId="{A799E2EC-7E4C-4BBC-B344-8F5CF3175363}" srcId="{6E687B27-F70B-479F-A452-206C23776DC5}" destId="{FE818430-0D29-4A36-BC9F-EDB665693DF7}" srcOrd="0" destOrd="0" parTransId="{D06BAC8D-B308-48D6-B2D6-ED4FE10DA64A}" sibTransId="{EF286442-3D91-4E4F-B8F3-6D0B74E4C162}"/>
    <dgm:cxn modelId="{7691B08D-12B8-4455-B672-5F985ECB3A17}" srcId="{FE818430-0D29-4A36-BC9F-EDB665693DF7}" destId="{FF0B6349-D4E9-4616-B7E9-13E8F6FE5143}" srcOrd="1" destOrd="0" parTransId="{7A6C3D44-F991-4D02-BA3D-99E2FFEAB7C2}" sibTransId="{5B361C70-8D3C-493A-B350-2789B995E12B}"/>
    <dgm:cxn modelId="{C0DEBC4B-3EDA-4D8C-80CF-4CD125647BA8}" srcId="{FE818430-0D29-4A36-BC9F-EDB665693DF7}" destId="{9763DFCC-19D0-4ECE-8D35-C5E09A6CAEB6}" srcOrd="0" destOrd="0" parTransId="{EB75F3A4-2D41-4C23-80CA-9FAF891A9471}" sibTransId="{4643C1D6-DF40-4B9A-9AEF-F94EE66B9B8D}"/>
    <dgm:cxn modelId="{8C2AA740-1F29-4C3E-ADA2-1BD4AAD586AF}" type="presOf" srcId="{FE818430-0D29-4A36-BC9F-EDB665693DF7}" destId="{F764F03B-4302-4A4D-BBE6-5F80E666409A}" srcOrd="1" destOrd="0" presId="urn:microsoft.com/office/officeart/2005/8/layout/orgChart1"/>
    <dgm:cxn modelId="{DD65E07B-0D65-49BC-A122-9724C550E4D5}" type="presOf" srcId="{FE818430-0D29-4A36-BC9F-EDB665693DF7}" destId="{657C3825-1BF7-4A58-869B-08527E5A0AAF}" srcOrd="0" destOrd="0" presId="urn:microsoft.com/office/officeart/2005/8/layout/orgChart1"/>
    <dgm:cxn modelId="{8D0558B7-B22C-486A-9E98-42754FDEC0D3}" type="presOf" srcId="{ECB95810-DDF8-453A-9AB8-1F3D1217358E}" destId="{7278A3D3-AC9A-4B51-B9D4-23E3E8085647}" srcOrd="1" destOrd="0" presId="urn:microsoft.com/office/officeart/2005/8/layout/orgChart1"/>
    <dgm:cxn modelId="{54E752E8-6BEE-4DE1-8874-545758C6D419}" srcId="{FE818430-0D29-4A36-BC9F-EDB665693DF7}" destId="{ECB95810-DDF8-453A-9AB8-1F3D1217358E}" srcOrd="2" destOrd="0" parTransId="{3F1CF438-16A3-45A1-B58B-17BD98D91FB1}" sibTransId="{F29B0417-7926-47BC-A631-DD3BD1355F93}"/>
    <dgm:cxn modelId="{F6A47602-1CA2-41EC-BEA1-C1930C8C6BB0}" type="presOf" srcId="{9763DFCC-19D0-4ECE-8D35-C5E09A6CAEB6}" destId="{E9D37A29-4F52-4B64-8C76-EE7CB541F32D}" srcOrd="1" destOrd="0" presId="urn:microsoft.com/office/officeart/2005/8/layout/orgChart1"/>
    <dgm:cxn modelId="{3D839582-57AE-4C2C-87BC-D3AAAEEAF531}" type="presOf" srcId="{9763DFCC-19D0-4ECE-8D35-C5E09A6CAEB6}" destId="{400CF0AF-936D-4F52-9CAB-1F90516830E0}" srcOrd="0" destOrd="0" presId="urn:microsoft.com/office/officeart/2005/8/layout/orgChart1"/>
    <dgm:cxn modelId="{4FA64F4B-EEF3-4EBF-BF09-5E0FB6593BB4}" type="presOf" srcId="{ECB95810-DDF8-453A-9AB8-1F3D1217358E}" destId="{CE2ED350-E0B4-475C-99C7-BE44164FB1C9}" srcOrd="0" destOrd="0" presId="urn:microsoft.com/office/officeart/2005/8/layout/orgChart1"/>
    <dgm:cxn modelId="{33E40F95-EA04-4098-805B-4F58D912814B}" type="presOf" srcId="{FF0B6349-D4E9-4616-B7E9-13E8F6FE5143}" destId="{EA7A5D58-09D9-418D-AE63-B346EC102BDE}" srcOrd="1" destOrd="0" presId="urn:microsoft.com/office/officeart/2005/8/layout/orgChart1"/>
    <dgm:cxn modelId="{49547520-DC0F-4904-8124-46FBA4FDC429}" type="presOf" srcId="{6E687B27-F70B-479F-A452-206C23776DC5}" destId="{C8E424DF-640F-4091-B3BD-E957039F0C77}" srcOrd="0" destOrd="0" presId="urn:microsoft.com/office/officeart/2005/8/layout/orgChart1"/>
    <dgm:cxn modelId="{6A7DCE96-1BBF-4151-9290-3A2AD7A13F0C}" type="presOf" srcId="{7A6C3D44-F991-4D02-BA3D-99E2FFEAB7C2}" destId="{DB36D805-794C-42EA-BDCE-3493EC9CF2B5}" srcOrd="0" destOrd="0" presId="urn:microsoft.com/office/officeart/2005/8/layout/orgChart1"/>
    <dgm:cxn modelId="{432717B4-2D98-41F7-A3AE-5B0A57E40613}" type="presOf" srcId="{EB75F3A4-2D41-4C23-80CA-9FAF891A9471}" destId="{6D9C86E6-3B48-41A5-9628-0DED73B82F11}" srcOrd="0" destOrd="0" presId="urn:microsoft.com/office/officeart/2005/8/layout/orgChart1"/>
    <dgm:cxn modelId="{5E8591C0-923A-40E3-8D97-BB72C2A4030C}" type="presOf" srcId="{3F1CF438-16A3-45A1-B58B-17BD98D91FB1}" destId="{1D20A6C0-C730-4760-B998-4607D66809D6}" srcOrd="0" destOrd="0" presId="urn:microsoft.com/office/officeart/2005/8/layout/orgChart1"/>
    <dgm:cxn modelId="{B6FB2A0F-3DE4-4FD8-8EFC-EBC3D787F299}" type="presOf" srcId="{FF0B6349-D4E9-4616-B7E9-13E8F6FE5143}" destId="{09C6D665-6843-4175-AB98-2E544F5B4D98}" srcOrd="0" destOrd="0" presId="urn:microsoft.com/office/officeart/2005/8/layout/orgChart1"/>
    <dgm:cxn modelId="{3D58B44E-1EE3-46D1-A5EE-223F0EB53C07}" type="presParOf" srcId="{C8E424DF-640F-4091-B3BD-E957039F0C77}" destId="{0A820366-3B11-4D4B-99D1-CFF9A3788D56}" srcOrd="0" destOrd="0" presId="urn:microsoft.com/office/officeart/2005/8/layout/orgChart1"/>
    <dgm:cxn modelId="{D800A16B-8EB5-472B-BBD8-763E39038861}" type="presParOf" srcId="{0A820366-3B11-4D4B-99D1-CFF9A3788D56}" destId="{90E1D060-5743-4EEF-8347-6E973AC74024}" srcOrd="0" destOrd="0" presId="urn:microsoft.com/office/officeart/2005/8/layout/orgChart1"/>
    <dgm:cxn modelId="{1C7153CC-9A9B-4298-9BFD-00F3E08EE498}" type="presParOf" srcId="{90E1D060-5743-4EEF-8347-6E973AC74024}" destId="{657C3825-1BF7-4A58-869B-08527E5A0AAF}" srcOrd="0" destOrd="0" presId="urn:microsoft.com/office/officeart/2005/8/layout/orgChart1"/>
    <dgm:cxn modelId="{B12281DD-D42F-49B2-B7F7-06E74792AEAA}" type="presParOf" srcId="{90E1D060-5743-4EEF-8347-6E973AC74024}" destId="{F764F03B-4302-4A4D-BBE6-5F80E666409A}" srcOrd="1" destOrd="0" presId="urn:microsoft.com/office/officeart/2005/8/layout/orgChart1"/>
    <dgm:cxn modelId="{593444F6-6E88-4FF0-A7F5-28913FA6A6BF}" type="presParOf" srcId="{0A820366-3B11-4D4B-99D1-CFF9A3788D56}" destId="{8C519674-8347-4F83-A80E-30FD45AA66D7}" srcOrd="1" destOrd="0" presId="urn:microsoft.com/office/officeart/2005/8/layout/orgChart1"/>
    <dgm:cxn modelId="{2F477CE1-C836-49B1-968D-745830C18966}" type="presParOf" srcId="{8C519674-8347-4F83-A80E-30FD45AA66D7}" destId="{6D9C86E6-3B48-41A5-9628-0DED73B82F11}" srcOrd="0" destOrd="0" presId="urn:microsoft.com/office/officeart/2005/8/layout/orgChart1"/>
    <dgm:cxn modelId="{CF05EC8E-81D3-4769-A62C-F09236052DF4}" type="presParOf" srcId="{8C519674-8347-4F83-A80E-30FD45AA66D7}" destId="{81BAF090-1B76-44A4-88CA-10405E5237E6}" srcOrd="1" destOrd="0" presId="urn:microsoft.com/office/officeart/2005/8/layout/orgChart1"/>
    <dgm:cxn modelId="{86D10E73-FD9D-4A72-A028-A749CA72D857}" type="presParOf" srcId="{81BAF090-1B76-44A4-88CA-10405E5237E6}" destId="{FE046B98-C8B3-42CE-96A5-B9B7FDCEB465}" srcOrd="0" destOrd="0" presId="urn:microsoft.com/office/officeart/2005/8/layout/orgChart1"/>
    <dgm:cxn modelId="{E5F1F131-FC1D-4402-989A-103564E3F605}" type="presParOf" srcId="{FE046B98-C8B3-42CE-96A5-B9B7FDCEB465}" destId="{400CF0AF-936D-4F52-9CAB-1F90516830E0}" srcOrd="0" destOrd="0" presId="urn:microsoft.com/office/officeart/2005/8/layout/orgChart1"/>
    <dgm:cxn modelId="{B77487BB-8C7D-4EE5-AC05-EB0986786AEE}" type="presParOf" srcId="{FE046B98-C8B3-42CE-96A5-B9B7FDCEB465}" destId="{E9D37A29-4F52-4B64-8C76-EE7CB541F32D}" srcOrd="1" destOrd="0" presId="urn:microsoft.com/office/officeart/2005/8/layout/orgChart1"/>
    <dgm:cxn modelId="{A8E1B898-D0A5-48E7-871F-8B01A66457C5}" type="presParOf" srcId="{81BAF090-1B76-44A4-88CA-10405E5237E6}" destId="{E99DCCD5-8877-4F01-88BA-592D025D648B}" srcOrd="1" destOrd="0" presId="urn:microsoft.com/office/officeart/2005/8/layout/orgChart1"/>
    <dgm:cxn modelId="{A1249751-BBB2-4E05-9566-5D3BA012FA3C}" type="presParOf" srcId="{81BAF090-1B76-44A4-88CA-10405E5237E6}" destId="{B4D4580B-39B4-4FC2-B9DE-7E8511758F1E}" srcOrd="2" destOrd="0" presId="urn:microsoft.com/office/officeart/2005/8/layout/orgChart1"/>
    <dgm:cxn modelId="{1F8A555B-9D08-4A30-A5A3-9CBF1F9ED8B7}" type="presParOf" srcId="{8C519674-8347-4F83-A80E-30FD45AA66D7}" destId="{DB36D805-794C-42EA-BDCE-3493EC9CF2B5}" srcOrd="2" destOrd="0" presId="urn:microsoft.com/office/officeart/2005/8/layout/orgChart1"/>
    <dgm:cxn modelId="{33F421DA-9922-417D-B2AC-24BEE7932C11}" type="presParOf" srcId="{8C519674-8347-4F83-A80E-30FD45AA66D7}" destId="{BE0EAB59-6788-40AE-9D21-63D996F7C73B}" srcOrd="3" destOrd="0" presId="urn:microsoft.com/office/officeart/2005/8/layout/orgChart1"/>
    <dgm:cxn modelId="{88B21198-4A75-47B6-8236-67B4E667DD65}" type="presParOf" srcId="{BE0EAB59-6788-40AE-9D21-63D996F7C73B}" destId="{B4767914-4743-4066-B3D2-0D728B68F24E}" srcOrd="0" destOrd="0" presId="urn:microsoft.com/office/officeart/2005/8/layout/orgChart1"/>
    <dgm:cxn modelId="{FEF262DD-441E-4DBC-B344-B15DFE26922E}" type="presParOf" srcId="{B4767914-4743-4066-B3D2-0D728B68F24E}" destId="{09C6D665-6843-4175-AB98-2E544F5B4D98}" srcOrd="0" destOrd="0" presId="urn:microsoft.com/office/officeart/2005/8/layout/orgChart1"/>
    <dgm:cxn modelId="{5D292F67-EDB0-4520-8B01-04C008D6C16D}" type="presParOf" srcId="{B4767914-4743-4066-B3D2-0D728B68F24E}" destId="{EA7A5D58-09D9-418D-AE63-B346EC102BDE}" srcOrd="1" destOrd="0" presId="urn:microsoft.com/office/officeart/2005/8/layout/orgChart1"/>
    <dgm:cxn modelId="{1A9621EB-7D25-4210-A6AE-3089D2953CE0}" type="presParOf" srcId="{BE0EAB59-6788-40AE-9D21-63D996F7C73B}" destId="{20E6E22E-7472-48B2-9017-91175EB8EB11}" srcOrd="1" destOrd="0" presId="urn:microsoft.com/office/officeart/2005/8/layout/orgChart1"/>
    <dgm:cxn modelId="{5F4297F0-E673-4526-BF0E-8A0C2BEEF2C7}" type="presParOf" srcId="{BE0EAB59-6788-40AE-9D21-63D996F7C73B}" destId="{8DFF61E3-8E59-4785-9FD2-B9D865EA5415}" srcOrd="2" destOrd="0" presId="urn:microsoft.com/office/officeart/2005/8/layout/orgChart1"/>
    <dgm:cxn modelId="{C1D190CE-9ECB-4280-AD7F-AE8E79D98A34}" type="presParOf" srcId="{8C519674-8347-4F83-A80E-30FD45AA66D7}" destId="{1D20A6C0-C730-4760-B998-4607D66809D6}" srcOrd="4" destOrd="0" presId="urn:microsoft.com/office/officeart/2005/8/layout/orgChart1"/>
    <dgm:cxn modelId="{303395F6-7BCD-4624-9779-FBB9F29404F3}" type="presParOf" srcId="{8C519674-8347-4F83-A80E-30FD45AA66D7}" destId="{8ECC3F0B-71C8-4A2E-93ED-F22F5913F223}" srcOrd="5" destOrd="0" presId="urn:microsoft.com/office/officeart/2005/8/layout/orgChart1"/>
    <dgm:cxn modelId="{E838112E-5A76-4361-9DE8-E9E57165D95A}" type="presParOf" srcId="{8ECC3F0B-71C8-4A2E-93ED-F22F5913F223}" destId="{22518C87-BFB5-4BBA-9B30-28A98F64F9B6}" srcOrd="0" destOrd="0" presId="urn:microsoft.com/office/officeart/2005/8/layout/orgChart1"/>
    <dgm:cxn modelId="{9A63AE56-1DAD-46A1-849C-C15797AA35A1}" type="presParOf" srcId="{22518C87-BFB5-4BBA-9B30-28A98F64F9B6}" destId="{CE2ED350-E0B4-475C-99C7-BE44164FB1C9}" srcOrd="0" destOrd="0" presId="urn:microsoft.com/office/officeart/2005/8/layout/orgChart1"/>
    <dgm:cxn modelId="{C68EC504-DCC1-44D1-8B1D-6FADF85B768A}" type="presParOf" srcId="{22518C87-BFB5-4BBA-9B30-28A98F64F9B6}" destId="{7278A3D3-AC9A-4B51-B9D4-23E3E8085647}" srcOrd="1" destOrd="0" presId="urn:microsoft.com/office/officeart/2005/8/layout/orgChart1"/>
    <dgm:cxn modelId="{2F844DF0-16D2-4E22-A081-98FD865281BB}" type="presParOf" srcId="{8ECC3F0B-71C8-4A2E-93ED-F22F5913F223}" destId="{FC7230A9-2C30-4549-BAA7-259C3B2A979D}" srcOrd="1" destOrd="0" presId="urn:microsoft.com/office/officeart/2005/8/layout/orgChart1"/>
    <dgm:cxn modelId="{2B281519-4259-4694-B5F4-967231491DDA}" type="presParOf" srcId="{8ECC3F0B-71C8-4A2E-93ED-F22F5913F223}" destId="{AF8FF1A4-D74F-42B4-A248-6968CEBD776C}" srcOrd="2" destOrd="0" presId="urn:microsoft.com/office/officeart/2005/8/layout/orgChart1"/>
    <dgm:cxn modelId="{0ED04928-15CB-4106-82EC-535381E27B33}" type="presParOf" srcId="{0A820366-3B11-4D4B-99D1-CFF9A3788D56}" destId="{940C8359-5FA7-4CE4-BDF8-178601DC563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8D9548E-0115-4A3B-AE99-59F259DD351B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EB813C5-A41A-43BB-814A-DB07E2B54E7A}">
      <dgm:prSet phldrT="[Metin]" custT="1"/>
      <dgm:spPr/>
      <dgm:t>
        <a:bodyPr/>
        <a:lstStyle/>
        <a:p>
          <a:r>
            <a:rPr lang="tr-TR" sz="2000" b="1" dirty="0" smtClean="0"/>
            <a:t>Projenin gerçekleşmesiyle ortaya çıkabilecek;</a:t>
          </a:r>
          <a:endParaRPr lang="tr-TR" sz="2000" b="1" dirty="0"/>
        </a:p>
      </dgm:t>
    </dgm:pt>
    <dgm:pt modelId="{92CF6C00-49AA-43C5-8B19-6EBAC1A611C8}" type="parTrans" cxnId="{49860CD4-4941-4A46-A2ED-2EA7B0BC2962}">
      <dgm:prSet/>
      <dgm:spPr/>
      <dgm:t>
        <a:bodyPr/>
        <a:lstStyle/>
        <a:p>
          <a:endParaRPr lang="tr-TR"/>
        </a:p>
      </dgm:t>
    </dgm:pt>
    <dgm:pt modelId="{E0278CA9-00D4-48AA-8CDD-E325C030BFF6}" type="sibTrans" cxnId="{49860CD4-4941-4A46-A2ED-2EA7B0BC2962}">
      <dgm:prSet/>
      <dgm:spPr/>
      <dgm:t>
        <a:bodyPr/>
        <a:lstStyle/>
        <a:p>
          <a:endParaRPr lang="tr-TR"/>
        </a:p>
      </dgm:t>
    </dgm:pt>
    <dgm:pt modelId="{13C18A91-5402-405A-B3B2-5B491114298B}">
      <dgm:prSet phldrT="[Metin]" custT="1"/>
      <dgm:spPr/>
      <dgm:t>
        <a:bodyPr/>
        <a:lstStyle/>
        <a:p>
          <a:r>
            <a:rPr lang="tr-TR" sz="2400" b="1" dirty="0" smtClean="0"/>
            <a:t>Olumsuz çevre etkisi</a:t>
          </a:r>
          <a:endParaRPr lang="tr-TR" sz="2400" b="1" dirty="0"/>
        </a:p>
      </dgm:t>
    </dgm:pt>
    <dgm:pt modelId="{C16A48C1-F34F-4578-8AC2-1113386B1447}" type="parTrans" cxnId="{D28C32B2-7CE6-4122-B045-51F459F2C14A}">
      <dgm:prSet/>
      <dgm:spPr/>
      <dgm:t>
        <a:bodyPr/>
        <a:lstStyle/>
        <a:p>
          <a:endParaRPr lang="tr-TR"/>
        </a:p>
      </dgm:t>
    </dgm:pt>
    <dgm:pt modelId="{9BBE15FF-C0CB-4F82-8203-954ABAB7D944}" type="sibTrans" cxnId="{D28C32B2-7CE6-4122-B045-51F459F2C14A}">
      <dgm:prSet/>
      <dgm:spPr/>
      <dgm:t>
        <a:bodyPr/>
        <a:lstStyle/>
        <a:p>
          <a:endParaRPr lang="tr-TR"/>
        </a:p>
      </dgm:t>
    </dgm:pt>
    <dgm:pt modelId="{29D7AE09-8325-460A-BD2B-9E7A0E39C248}">
      <dgm:prSet phldrT="[Metin]" custT="1"/>
      <dgm:spPr/>
      <dgm:t>
        <a:bodyPr/>
        <a:lstStyle/>
        <a:p>
          <a:r>
            <a:rPr lang="tr-TR" sz="2400" b="1" dirty="0" smtClean="0"/>
            <a:t>Olumsuz sağlık etkisi</a:t>
          </a:r>
          <a:endParaRPr lang="tr-TR" sz="2400" b="1" dirty="0"/>
        </a:p>
      </dgm:t>
    </dgm:pt>
    <dgm:pt modelId="{3753E9CE-9010-4892-B80F-A5FC0F41E2D4}" type="parTrans" cxnId="{61312179-34D7-4081-A0CD-33300305C5D0}">
      <dgm:prSet/>
      <dgm:spPr/>
      <dgm:t>
        <a:bodyPr/>
        <a:lstStyle/>
        <a:p>
          <a:endParaRPr lang="tr-TR"/>
        </a:p>
      </dgm:t>
    </dgm:pt>
    <dgm:pt modelId="{43D7E09B-542B-4FCF-9688-0812F6691FB3}" type="sibTrans" cxnId="{61312179-34D7-4081-A0CD-33300305C5D0}">
      <dgm:prSet/>
      <dgm:spPr/>
      <dgm:t>
        <a:bodyPr/>
        <a:lstStyle/>
        <a:p>
          <a:endParaRPr lang="tr-TR"/>
        </a:p>
      </dgm:t>
    </dgm:pt>
    <dgm:pt modelId="{B735CE1B-48CA-4643-918A-4006E4A7C915}">
      <dgm:prSet phldrT="[Metin]" custT="1"/>
      <dgm:spPr/>
      <dgm:t>
        <a:bodyPr/>
        <a:lstStyle/>
        <a:p>
          <a:r>
            <a:rPr lang="tr-TR" sz="2400" b="1" dirty="0" smtClean="0"/>
            <a:t>Olumsuz Sosyal etkileri</a:t>
          </a:r>
          <a:endParaRPr lang="tr-TR" sz="2400" b="1" dirty="0"/>
        </a:p>
      </dgm:t>
    </dgm:pt>
    <dgm:pt modelId="{B65B2160-026A-425D-A0C5-49A0CB0B40B4}" type="parTrans" cxnId="{5B383BBE-A914-4316-AE84-F7F9721D95C8}">
      <dgm:prSet/>
      <dgm:spPr/>
      <dgm:t>
        <a:bodyPr/>
        <a:lstStyle/>
        <a:p>
          <a:endParaRPr lang="tr-TR"/>
        </a:p>
      </dgm:t>
    </dgm:pt>
    <dgm:pt modelId="{96D7A67E-8892-401F-BE68-DFCC141A5B2A}" type="sibTrans" cxnId="{5B383BBE-A914-4316-AE84-F7F9721D95C8}">
      <dgm:prSet/>
      <dgm:spPr/>
      <dgm:t>
        <a:bodyPr/>
        <a:lstStyle/>
        <a:p>
          <a:endParaRPr lang="tr-TR"/>
        </a:p>
      </dgm:t>
    </dgm:pt>
    <dgm:pt modelId="{37D0DA2D-1CC0-44B4-8E79-D9BD8303972F}">
      <dgm:prSet phldrT="[Metin]" custT="1"/>
      <dgm:spPr/>
      <dgm:t>
        <a:bodyPr/>
        <a:lstStyle/>
        <a:p>
          <a:r>
            <a:rPr lang="tr-TR" sz="2000" b="1" dirty="0" smtClean="0"/>
            <a:t>Alınması gerekli önlemler çok kapsamlı araştırmalara dayandırılmamakta ve doğal kaynakların elden çıktıkları belirlenmektedir.</a:t>
          </a:r>
          <a:endParaRPr lang="tr-TR" sz="2000" b="1" dirty="0"/>
        </a:p>
      </dgm:t>
    </dgm:pt>
    <dgm:pt modelId="{13B7DC8D-16ED-4D25-8FFF-BA905E24C82B}" type="parTrans" cxnId="{B7144994-4DE7-4DD4-9BAC-15BBFD84AC95}">
      <dgm:prSet/>
      <dgm:spPr/>
      <dgm:t>
        <a:bodyPr/>
        <a:lstStyle/>
        <a:p>
          <a:endParaRPr lang="tr-TR"/>
        </a:p>
      </dgm:t>
    </dgm:pt>
    <dgm:pt modelId="{014A6AB5-6079-48E5-8774-3E24FF2CFEBB}" type="sibTrans" cxnId="{B7144994-4DE7-4DD4-9BAC-15BBFD84AC95}">
      <dgm:prSet/>
      <dgm:spPr/>
      <dgm:t>
        <a:bodyPr/>
        <a:lstStyle/>
        <a:p>
          <a:endParaRPr lang="tr-TR"/>
        </a:p>
      </dgm:t>
    </dgm:pt>
    <dgm:pt modelId="{812B6486-A426-4429-8289-7171376FA701}" type="pres">
      <dgm:prSet presAssocID="{18D9548E-0115-4A3B-AE99-59F259DD351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077A69CF-B265-42FD-AAAF-6A3B0DD31669}" type="pres">
      <dgm:prSet presAssocID="{18D9548E-0115-4A3B-AE99-59F259DD351B}" presName="cycle" presStyleCnt="0"/>
      <dgm:spPr/>
    </dgm:pt>
    <dgm:pt modelId="{4316A563-E339-4EDF-A8DA-69322D470AD4}" type="pres">
      <dgm:prSet presAssocID="{3EB813C5-A41A-43BB-814A-DB07E2B54E7A}" presName="nodeFirs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FE577D8-0BC2-426B-A54E-8FEC301D0024}" type="pres">
      <dgm:prSet presAssocID="{E0278CA9-00D4-48AA-8CDD-E325C030BFF6}" presName="sibTransFirstNode" presStyleLbl="bgShp" presStyleIdx="0" presStyleCnt="1"/>
      <dgm:spPr/>
      <dgm:t>
        <a:bodyPr/>
        <a:lstStyle/>
        <a:p>
          <a:endParaRPr lang="tr-TR"/>
        </a:p>
      </dgm:t>
    </dgm:pt>
    <dgm:pt modelId="{3E6B2000-B694-4D0D-B58A-6AD7C7AE5D7D}" type="pres">
      <dgm:prSet presAssocID="{13C18A91-5402-405A-B3B2-5B491114298B}" presName="nodeFollowingNodes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141D9EA-9AEE-4EF5-9222-B1CDE2CB4DBB}" type="pres">
      <dgm:prSet presAssocID="{29D7AE09-8325-460A-BD2B-9E7A0E39C248}" presName="nodeFollowingNodes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334FA61-DCF8-4978-946C-A2F24EE55480}" type="pres">
      <dgm:prSet presAssocID="{B735CE1B-48CA-4643-918A-4006E4A7C915}" presName="nodeFollowingNodes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22021BC-EE11-415E-A0E1-415F8FDC9D96}" type="pres">
      <dgm:prSet presAssocID="{37D0DA2D-1CC0-44B4-8E79-D9BD8303972F}" presName="nodeFollowingNodes" presStyleLbl="node1" presStyleIdx="4" presStyleCnt="5" custScaleX="186825" custScaleY="11770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49860CD4-4941-4A46-A2ED-2EA7B0BC2962}" srcId="{18D9548E-0115-4A3B-AE99-59F259DD351B}" destId="{3EB813C5-A41A-43BB-814A-DB07E2B54E7A}" srcOrd="0" destOrd="0" parTransId="{92CF6C00-49AA-43C5-8B19-6EBAC1A611C8}" sibTransId="{E0278CA9-00D4-48AA-8CDD-E325C030BFF6}"/>
    <dgm:cxn modelId="{D2430A74-AE50-47D0-9EE6-6B88F4DF319D}" type="presOf" srcId="{B735CE1B-48CA-4643-918A-4006E4A7C915}" destId="{C334FA61-DCF8-4978-946C-A2F24EE55480}" srcOrd="0" destOrd="0" presId="urn:microsoft.com/office/officeart/2005/8/layout/cycle3"/>
    <dgm:cxn modelId="{0ED73DA6-87BA-411C-ABB6-A1FC0FE606E9}" type="presOf" srcId="{18D9548E-0115-4A3B-AE99-59F259DD351B}" destId="{812B6486-A426-4429-8289-7171376FA701}" srcOrd="0" destOrd="0" presId="urn:microsoft.com/office/officeart/2005/8/layout/cycle3"/>
    <dgm:cxn modelId="{1A531D5B-8F43-4B3F-9D74-624C7AD2A9E7}" type="presOf" srcId="{29D7AE09-8325-460A-BD2B-9E7A0E39C248}" destId="{E141D9EA-9AEE-4EF5-9222-B1CDE2CB4DBB}" srcOrd="0" destOrd="0" presId="urn:microsoft.com/office/officeart/2005/8/layout/cycle3"/>
    <dgm:cxn modelId="{9EB762C8-1E70-47AE-9FE0-9C132EA68966}" type="presOf" srcId="{3EB813C5-A41A-43BB-814A-DB07E2B54E7A}" destId="{4316A563-E339-4EDF-A8DA-69322D470AD4}" srcOrd="0" destOrd="0" presId="urn:microsoft.com/office/officeart/2005/8/layout/cycle3"/>
    <dgm:cxn modelId="{D28C32B2-7CE6-4122-B045-51F459F2C14A}" srcId="{18D9548E-0115-4A3B-AE99-59F259DD351B}" destId="{13C18A91-5402-405A-B3B2-5B491114298B}" srcOrd="1" destOrd="0" parTransId="{C16A48C1-F34F-4578-8AC2-1113386B1447}" sibTransId="{9BBE15FF-C0CB-4F82-8203-954ABAB7D944}"/>
    <dgm:cxn modelId="{61312179-34D7-4081-A0CD-33300305C5D0}" srcId="{18D9548E-0115-4A3B-AE99-59F259DD351B}" destId="{29D7AE09-8325-460A-BD2B-9E7A0E39C248}" srcOrd="2" destOrd="0" parTransId="{3753E9CE-9010-4892-B80F-A5FC0F41E2D4}" sibTransId="{43D7E09B-542B-4FCF-9688-0812F6691FB3}"/>
    <dgm:cxn modelId="{6DB518BC-D0C8-4502-BC2B-5744626EDE59}" type="presOf" srcId="{E0278CA9-00D4-48AA-8CDD-E325C030BFF6}" destId="{0FE577D8-0BC2-426B-A54E-8FEC301D0024}" srcOrd="0" destOrd="0" presId="urn:microsoft.com/office/officeart/2005/8/layout/cycle3"/>
    <dgm:cxn modelId="{8111C28C-632C-426F-BCD5-E2417014972F}" type="presOf" srcId="{37D0DA2D-1CC0-44B4-8E79-D9BD8303972F}" destId="{622021BC-EE11-415E-A0E1-415F8FDC9D96}" srcOrd="0" destOrd="0" presId="urn:microsoft.com/office/officeart/2005/8/layout/cycle3"/>
    <dgm:cxn modelId="{B7144994-4DE7-4DD4-9BAC-15BBFD84AC95}" srcId="{18D9548E-0115-4A3B-AE99-59F259DD351B}" destId="{37D0DA2D-1CC0-44B4-8E79-D9BD8303972F}" srcOrd="4" destOrd="0" parTransId="{13B7DC8D-16ED-4D25-8FFF-BA905E24C82B}" sibTransId="{014A6AB5-6079-48E5-8774-3E24FF2CFEBB}"/>
    <dgm:cxn modelId="{C9EA71FA-4E9C-4E79-81FF-BDE2084C401E}" type="presOf" srcId="{13C18A91-5402-405A-B3B2-5B491114298B}" destId="{3E6B2000-B694-4D0D-B58A-6AD7C7AE5D7D}" srcOrd="0" destOrd="0" presId="urn:microsoft.com/office/officeart/2005/8/layout/cycle3"/>
    <dgm:cxn modelId="{5B383BBE-A914-4316-AE84-F7F9721D95C8}" srcId="{18D9548E-0115-4A3B-AE99-59F259DD351B}" destId="{B735CE1B-48CA-4643-918A-4006E4A7C915}" srcOrd="3" destOrd="0" parTransId="{B65B2160-026A-425D-A0C5-49A0CB0B40B4}" sibTransId="{96D7A67E-8892-401F-BE68-DFCC141A5B2A}"/>
    <dgm:cxn modelId="{A37A198A-0181-4B91-AA15-3510DB51C6BC}" type="presParOf" srcId="{812B6486-A426-4429-8289-7171376FA701}" destId="{077A69CF-B265-42FD-AAAF-6A3B0DD31669}" srcOrd="0" destOrd="0" presId="urn:microsoft.com/office/officeart/2005/8/layout/cycle3"/>
    <dgm:cxn modelId="{8345085B-F653-49BF-8C1E-BD7590D4A80C}" type="presParOf" srcId="{077A69CF-B265-42FD-AAAF-6A3B0DD31669}" destId="{4316A563-E339-4EDF-A8DA-69322D470AD4}" srcOrd="0" destOrd="0" presId="urn:microsoft.com/office/officeart/2005/8/layout/cycle3"/>
    <dgm:cxn modelId="{D16FBFFD-6ADC-4E02-94AD-13DE303747AE}" type="presParOf" srcId="{077A69CF-B265-42FD-AAAF-6A3B0DD31669}" destId="{0FE577D8-0BC2-426B-A54E-8FEC301D0024}" srcOrd="1" destOrd="0" presId="urn:microsoft.com/office/officeart/2005/8/layout/cycle3"/>
    <dgm:cxn modelId="{DBABCBE1-9D59-4151-9EED-6BCC01705514}" type="presParOf" srcId="{077A69CF-B265-42FD-AAAF-6A3B0DD31669}" destId="{3E6B2000-B694-4D0D-B58A-6AD7C7AE5D7D}" srcOrd="2" destOrd="0" presId="urn:microsoft.com/office/officeart/2005/8/layout/cycle3"/>
    <dgm:cxn modelId="{53E445CC-ACB8-4FC1-A604-279DF6277975}" type="presParOf" srcId="{077A69CF-B265-42FD-AAAF-6A3B0DD31669}" destId="{E141D9EA-9AEE-4EF5-9222-B1CDE2CB4DBB}" srcOrd="3" destOrd="0" presId="urn:microsoft.com/office/officeart/2005/8/layout/cycle3"/>
    <dgm:cxn modelId="{525D202E-A86C-47C2-B9A8-E925F605CDC8}" type="presParOf" srcId="{077A69CF-B265-42FD-AAAF-6A3B0DD31669}" destId="{C334FA61-DCF8-4978-946C-A2F24EE55480}" srcOrd="4" destOrd="0" presId="urn:microsoft.com/office/officeart/2005/8/layout/cycle3"/>
    <dgm:cxn modelId="{A15553A8-C699-4AB9-941D-1BD5FBB961FC}" type="presParOf" srcId="{077A69CF-B265-42FD-AAAF-6A3B0DD31669}" destId="{622021BC-EE11-415E-A0E1-415F8FDC9D96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06DBF3C-CE67-40FF-87CC-29781AEE44A3}" type="doc">
      <dgm:prSet loTypeId="urn:microsoft.com/office/officeart/2005/8/layout/equation1" loCatId="relationship" qsTypeId="urn:microsoft.com/office/officeart/2005/8/quickstyle/simple1" qsCatId="simple" csTypeId="urn:microsoft.com/office/officeart/2005/8/colors/accent1_2" csCatId="accent1" phldr="1"/>
      <dgm:spPr/>
    </dgm:pt>
    <dgm:pt modelId="{EA37F1AA-EC0D-4C80-8B6D-83C2B73AB205}">
      <dgm:prSet phldrT="[Metin]" custT="1"/>
      <dgm:spPr/>
      <dgm:t>
        <a:bodyPr/>
        <a:lstStyle/>
        <a:p>
          <a:r>
            <a:rPr lang="tr-TR" sz="2400" b="1" dirty="0" smtClean="0"/>
            <a:t>Öngörülen gelişme ile olumsuz çevre ve sağlık etkileri tespiti</a:t>
          </a:r>
          <a:endParaRPr lang="tr-TR" sz="2400" b="1" dirty="0"/>
        </a:p>
      </dgm:t>
    </dgm:pt>
    <dgm:pt modelId="{D5B59163-639B-4F2C-B6D4-50D1F5BC40D5}" type="parTrans" cxnId="{8FEC55B6-3434-485A-B734-92087B8204D8}">
      <dgm:prSet/>
      <dgm:spPr/>
      <dgm:t>
        <a:bodyPr/>
        <a:lstStyle/>
        <a:p>
          <a:endParaRPr lang="tr-TR"/>
        </a:p>
      </dgm:t>
    </dgm:pt>
    <dgm:pt modelId="{4659399E-1B9A-4C07-986C-71EE4349CF63}" type="sibTrans" cxnId="{8FEC55B6-3434-485A-B734-92087B8204D8}">
      <dgm:prSet/>
      <dgm:spPr/>
      <dgm:t>
        <a:bodyPr/>
        <a:lstStyle/>
        <a:p>
          <a:endParaRPr lang="tr-TR"/>
        </a:p>
      </dgm:t>
    </dgm:pt>
    <dgm:pt modelId="{C32FDFEA-8308-418A-85BA-B7D299B07712}">
      <dgm:prSet phldrT="[Metin]" custT="1"/>
      <dgm:spPr/>
      <dgm:t>
        <a:bodyPr/>
        <a:lstStyle/>
        <a:p>
          <a:r>
            <a:rPr lang="tr-TR" sz="2400" b="1" dirty="0" smtClean="0"/>
            <a:t>Olumsuz tespitler için önlemlerin alınmasını sağlama </a:t>
          </a:r>
          <a:endParaRPr lang="tr-TR" sz="2400" b="1" dirty="0"/>
        </a:p>
      </dgm:t>
    </dgm:pt>
    <dgm:pt modelId="{03406306-776E-4C7F-B5D2-70AF7E304B1A}" type="parTrans" cxnId="{84DE431D-1E95-4ABB-BBED-583B449A11DA}">
      <dgm:prSet/>
      <dgm:spPr/>
      <dgm:t>
        <a:bodyPr/>
        <a:lstStyle/>
        <a:p>
          <a:endParaRPr lang="tr-TR"/>
        </a:p>
      </dgm:t>
    </dgm:pt>
    <dgm:pt modelId="{104118A0-76FB-405E-A175-E421530AB522}" type="sibTrans" cxnId="{84DE431D-1E95-4ABB-BBED-583B449A11DA}">
      <dgm:prSet/>
      <dgm:spPr/>
      <dgm:t>
        <a:bodyPr/>
        <a:lstStyle/>
        <a:p>
          <a:endParaRPr lang="tr-TR"/>
        </a:p>
      </dgm:t>
    </dgm:pt>
    <dgm:pt modelId="{C65E95E4-58DA-4FBD-89D7-6FC41F4C8873}">
      <dgm:prSet phldrT="[Metin]" custT="1"/>
      <dgm:spPr/>
      <dgm:t>
        <a:bodyPr/>
        <a:lstStyle/>
        <a:p>
          <a:r>
            <a:rPr lang="tr-TR" sz="3600" b="1" dirty="0" err="1" smtClean="0"/>
            <a:t>ÇED’in</a:t>
          </a:r>
          <a:r>
            <a:rPr lang="tr-TR" sz="3600" b="1" dirty="0" smtClean="0"/>
            <a:t> amacı</a:t>
          </a:r>
          <a:endParaRPr lang="tr-TR" sz="3600" b="1" dirty="0"/>
        </a:p>
      </dgm:t>
    </dgm:pt>
    <dgm:pt modelId="{311168E8-8E97-4E87-9945-35535E801BD9}" type="parTrans" cxnId="{11B88273-D5E5-40DC-8866-B999138691C7}">
      <dgm:prSet/>
      <dgm:spPr/>
      <dgm:t>
        <a:bodyPr/>
        <a:lstStyle/>
        <a:p>
          <a:endParaRPr lang="tr-TR"/>
        </a:p>
      </dgm:t>
    </dgm:pt>
    <dgm:pt modelId="{736C1FA2-F7DC-4BB7-A2AC-A4955304D4B6}" type="sibTrans" cxnId="{11B88273-D5E5-40DC-8866-B999138691C7}">
      <dgm:prSet/>
      <dgm:spPr/>
      <dgm:t>
        <a:bodyPr/>
        <a:lstStyle/>
        <a:p>
          <a:endParaRPr lang="tr-TR"/>
        </a:p>
      </dgm:t>
    </dgm:pt>
    <dgm:pt modelId="{24788E80-7B51-44AD-B222-383718D1D178}" type="pres">
      <dgm:prSet presAssocID="{C06DBF3C-CE67-40FF-87CC-29781AEE44A3}" presName="linearFlow" presStyleCnt="0">
        <dgm:presLayoutVars>
          <dgm:dir/>
          <dgm:resizeHandles val="exact"/>
        </dgm:presLayoutVars>
      </dgm:prSet>
      <dgm:spPr/>
    </dgm:pt>
    <dgm:pt modelId="{7102E325-8788-49BE-8221-7222DC00C8D5}" type="pres">
      <dgm:prSet presAssocID="{EA37F1AA-EC0D-4C80-8B6D-83C2B73AB205}" presName="node" presStyleLbl="node1" presStyleIdx="0" presStyleCnt="3" custScaleX="190495" custScaleY="19398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6A09428-288A-4E4A-B7EF-F00FEFC1149A}" type="pres">
      <dgm:prSet presAssocID="{4659399E-1B9A-4C07-986C-71EE4349CF63}" presName="spacerL" presStyleCnt="0"/>
      <dgm:spPr/>
    </dgm:pt>
    <dgm:pt modelId="{81969D1F-D61C-4B45-8F91-312B74788D91}" type="pres">
      <dgm:prSet presAssocID="{4659399E-1B9A-4C07-986C-71EE4349CF63}" presName="sibTrans" presStyleLbl="sibTrans2D1" presStyleIdx="0" presStyleCnt="2"/>
      <dgm:spPr/>
      <dgm:t>
        <a:bodyPr/>
        <a:lstStyle/>
        <a:p>
          <a:endParaRPr lang="tr-TR"/>
        </a:p>
      </dgm:t>
    </dgm:pt>
    <dgm:pt modelId="{381DC155-6328-4CA9-A55C-35162622ECA5}" type="pres">
      <dgm:prSet presAssocID="{4659399E-1B9A-4C07-986C-71EE4349CF63}" presName="spacerR" presStyleCnt="0"/>
      <dgm:spPr/>
    </dgm:pt>
    <dgm:pt modelId="{7707C225-5F76-48FB-B474-CC513B8D3D5E}" type="pres">
      <dgm:prSet presAssocID="{C32FDFEA-8308-418A-85BA-B7D299B07712}" presName="node" presStyleLbl="node1" presStyleIdx="1" presStyleCnt="3" custScaleX="170823" custScaleY="18978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91C64DE-1BDA-44C3-B8BF-D80DF6488B18}" type="pres">
      <dgm:prSet presAssocID="{104118A0-76FB-405E-A175-E421530AB522}" presName="spacerL" presStyleCnt="0"/>
      <dgm:spPr/>
    </dgm:pt>
    <dgm:pt modelId="{524D8073-0555-4B71-9A92-CA7B5164A347}" type="pres">
      <dgm:prSet presAssocID="{104118A0-76FB-405E-A175-E421530AB522}" presName="sibTrans" presStyleLbl="sibTrans2D1" presStyleIdx="1" presStyleCnt="2"/>
      <dgm:spPr/>
      <dgm:t>
        <a:bodyPr/>
        <a:lstStyle/>
        <a:p>
          <a:endParaRPr lang="tr-TR"/>
        </a:p>
      </dgm:t>
    </dgm:pt>
    <dgm:pt modelId="{86796F38-D178-424B-9CA0-32756B9F05D6}" type="pres">
      <dgm:prSet presAssocID="{104118A0-76FB-405E-A175-E421530AB522}" presName="spacerR" presStyleCnt="0"/>
      <dgm:spPr/>
    </dgm:pt>
    <dgm:pt modelId="{EE2A2BE4-B4FC-429D-BA1A-C3A9347F3329}" type="pres">
      <dgm:prSet presAssocID="{C65E95E4-58DA-4FBD-89D7-6FC41F4C8873}" presName="node" presStyleLbl="node1" presStyleIdx="2" presStyleCnt="3" custScaleX="177395" custScaleY="19236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EB81E183-B77E-4610-9F1D-750D9DC1BC26}" type="presOf" srcId="{104118A0-76FB-405E-A175-E421530AB522}" destId="{524D8073-0555-4B71-9A92-CA7B5164A347}" srcOrd="0" destOrd="0" presId="urn:microsoft.com/office/officeart/2005/8/layout/equation1"/>
    <dgm:cxn modelId="{39E4FC6B-5F8C-4B21-985D-86812276EED3}" type="presOf" srcId="{C65E95E4-58DA-4FBD-89D7-6FC41F4C8873}" destId="{EE2A2BE4-B4FC-429D-BA1A-C3A9347F3329}" srcOrd="0" destOrd="0" presId="urn:microsoft.com/office/officeart/2005/8/layout/equation1"/>
    <dgm:cxn modelId="{08149B95-D9EB-47B5-A207-A8769BA27817}" type="presOf" srcId="{C32FDFEA-8308-418A-85BA-B7D299B07712}" destId="{7707C225-5F76-48FB-B474-CC513B8D3D5E}" srcOrd="0" destOrd="0" presId="urn:microsoft.com/office/officeart/2005/8/layout/equation1"/>
    <dgm:cxn modelId="{987ADEA5-C453-4278-A181-8AC90195924C}" type="presOf" srcId="{C06DBF3C-CE67-40FF-87CC-29781AEE44A3}" destId="{24788E80-7B51-44AD-B222-383718D1D178}" srcOrd="0" destOrd="0" presId="urn:microsoft.com/office/officeart/2005/8/layout/equation1"/>
    <dgm:cxn modelId="{6D94A213-59CC-44E3-ACB0-CDFAB125087B}" type="presOf" srcId="{4659399E-1B9A-4C07-986C-71EE4349CF63}" destId="{81969D1F-D61C-4B45-8F91-312B74788D91}" srcOrd="0" destOrd="0" presId="urn:microsoft.com/office/officeart/2005/8/layout/equation1"/>
    <dgm:cxn modelId="{0DE27001-3F16-4FA6-95A5-E9BCB87F00A3}" type="presOf" srcId="{EA37F1AA-EC0D-4C80-8B6D-83C2B73AB205}" destId="{7102E325-8788-49BE-8221-7222DC00C8D5}" srcOrd="0" destOrd="0" presId="urn:microsoft.com/office/officeart/2005/8/layout/equation1"/>
    <dgm:cxn modelId="{8FEC55B6-3434-485A-B734-92087B8204D8}" srcId="{C06DBF3C-CE67-40FF-87CC-29781AEE44A3}" destId="{EA37F1AA-EC0D-4C80-8B6D-83C2B73AB205}" srcOrd="0" destOrd="0" parTransId="{D5B59163-639B-4F2C-B6D4-50D1F5BC40D5}" sibTransId="{4659399E-1B9A-4C07-986C-71EE4349CF63}"/>
    <dgm:cxn modelId="{84DE431D-1E95-4ABB-BBED-583B449A11DA}" srcId="{C06DBF3C-CE67-40FF-87CC-29781AEE44A3}" destId="{C32FDFEA-8308-418A-85BA-B7D299B07712}" srcOrd="1" destOrd="0" parTransId="{03406306-776E-4C7F-B5D2-70AF7E304B1A}" sibTransId="{104118A0-76FB-405E-A175-E421530AB522}"/>
    <dgm:cxn modelId="{11B88273-D5E5-40DC-8866-B999138691C7}" srcId="{C06DBF3C-CE67-40FF-87CC-29781AEE44A3}" destId="{C65E95E4-58DA-4FBD-89D7-6FC41F4C8873}" srcOrd="2" destOrd="0" parTransId="{311168E8-8E97-4E87-9945-35535E801BD9}" sibTransId="{736C1FA2-F7DC-4BB7-A2AC-A4955304D4B6}"/>
    <dgm:cxn modelId="{21225C44-D656-43B3-A1A0-2C20ACD9793B}" type="presParOf" srcId="{24788E80-7B51-44AD-B222-383718D1D178}" destId="{7102E325-8788-49BE-8221-7222DC00C8D5}" srcOrd="0" destOrd="0" presId="urn:microsoft.com/office/officeart/2005/8/layout/equation1"/>
    <dgm:cxn modelId="{9BD7F41F-5E54-4C3D-AE94-C7D90498B2CC}" type="presParOf" srcId="{24788E80-7B51-44AD-B222-383718D1D178}" destId="{66A09428-288A-4E4A-B7EF-F00FEFC1149A}" srcOrd="1" destOrd="0" presId="urn:microsoft.com/office/officeart/2005/8/layout/equation1"/>
    <dgm:cxn modelId="{0CD9FB26-4D86-499C-B34A-464C7E44B143}" type="presParOf" srcId="{24788E80-7B51-44AD-B222-383718D1D178}" destId="{81969D1F-D61C-4B45-8F91-312B74788D91}" srcOrd="2" destOrd="0" presId="urn:microsoft.com/office/officeart/2005/8/layout/equation1"/>
    <dgm:cxn modelId="{FB63B0D1-00DE-4860-81C1-347407B70E79}" type="presParOf" srcId="{24788E80-7B51-44AD-B222-383718D1D178}" destId="{381DC155-6328-4CA9-A55C-35162622ECA5}" srcOrd="3" destOrd="0" presId="urn:microsoft.com/office/officeart/2005/8/layout/equation1"/>
    <dgm:cxn modelId="{40D1ADA7-88CD-42DA-9099-A8FD3184A505}" type="presParOf" srcId="{24788E80-7B51-44AD-B222-383718D1D178}" destId="{7707C225-5F76-48FB-B474-CC513B8D3D5E}" srcOrd="4" destOrd="0" presId="urn:microsoft.com/office/officeart/2005/8/layout/equation1"/>
    <dgm:cxn modelId="{C9A295BA-B297-4554-9668-54F807024477}" type="presParOf" srcId="{24788E80-7B51-44AD-B222-383718D1D178}" destId="{A91C64DE-1BDA-44C3-B8BF-D80DF6488B18}" srcOrd="5" destOrd="0" presId="urn:microsoft.com/office/officeart/2005/8/layout/equation1"/>
    <dgm:cxn modelId="{B4884BC5-09F9-4349-A5E2-6AF1D9275368}" type="presParOf" srcId="{24788E80-7B51-44AD-B222-383718D1D178}" destId="{524D8073-0555-4B71-9A92-CA7B5164A347}" srcOrd="6" destOrd="0" presId="urn:microsoft.com/office/officeart/2005/8/layout/equation1"/>
    <dgm:cxn modelId="{54FF5677-6606-45EA-B99A-772B556F51EB}" type="presParOf" srcId="{24788E80-7B51-44AD-B222-383718D1D178}" destId="{86796F38-D178-424B-9CA0-32756B9F05D6}" srcOrd="7" destOrd="0" presId="urn:microsoft.com/office/officeart/2005/8/layout/equation1"/>
    <dgm:cxn modelId="{38BFF184-84C6-44B7-8CAC-CEF89762A889}" type="presParOf" srcId="{24788E80-7B51-44AD-B222-383718D1D178}" destId="{EE2A2BE4-B4FC-429D-BA1A-C3A9347F3329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63DCBBB-8882-4455-A68A-CF229A45BAA2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12AEEA4E-CD6E-44BB-8FDD-42D959709BF1}">
      <dgm:prSet phldrT="[Metin]" custT="1"/>
      <dgm:spPr/>
      <dgm:t>
        <a:bodyPr/>
        <a:lstStyle/>
        <a:p>
          <a:r>
            <a:rPr lang="tr-TR" sz="2400" b="1" dirty="0" smtClean="0">
              <a:solidFill>
                <a:srgbClr val="FFC000"/>
              </a:solidFill>
            </a:rPr>
            <a:t>Gerekli önlemler için faaliyetin</a:t>
          </a:r>
          <a:endParaRPr lang="tr-TR" sz="2400" b="1" dirty="0">
            <a:solidFill>
              <a:srgbClr val="FFC000"/>
            </a:solidFill>
          </a:endParaRPr>
        </a:p>
      </dgm:t>
    </dgm:pt>
    <dgm:pt modelId="{DDF1823F-C378-4502-8E9A-6C5D9E5C7530}" type="parTrans" cxnId="{A6CA51BA-615B-4B47-A692-94C308A96D28}">
      <dgm:prSet/>
      <dgm:spPr/>
      <dgm:t>
        <a:bodyPr/>
        <a:lstStyle/>
        <a:p>
          <a:endParaRPr lang="tr-TR"/>
        </a:p>
      </dgm:t>
    </dgm:pt>
    <dgm:pt modelId="{2987C26A-EEEE-49DD-986D-423BB0E5E549}" type="sibTrans" cxnId="{A6CA51BA-615B-4B47-A692-94C308A96D28}">
      <dgm:prSet/>
      <dgm:spPr/>
      <dgm:t>
        <a:bodyPr/>
        <a:lstStyle/>
        <a:p>
          <a:endParaRPr lang="tr-TR"/>
        </a:p>
      </dgm:t>
    </dgm:pt>
    <dgm:pt modelId="{3D16D77F-E67B-4B6C-82A4-3F93C5237A65}">
      <dgm:prSet phldrT="[Metin]" custT="1"/>
      <dgm:spPr/>
      <dgm:t>
        <a:bodyPr/>
        <a:lstStyle/>
        <a:p>
          <a:r>
            <a:rPr lang="tr-TR" sz="2800" b="1" dirty="0" smtClean="0"/>
            <a:t> fiziksel</a:t>
          </a:r>
          <a:endParaRPr lang="tr-TR" sz="2800" b="1" dirty="0"/>
        </a:p>
      </dgm:t>
    </dgm:pt>
    <dgm:pt modelId="{EB2C5A7B-AE25-411F-8818-19323129ED24}" type="parTrans" cxnId="{11C1CBD9-CE5E-4178-9EB3-6DC6B30E952B}">
      <dgm:prSet/>
      <dgm:spPr/>
      <dgm:t>
        <a:bodyPr/>
        <a:lstStyle/>
        <a:p>
          <a:endParaRPr lang="tr-TR"/>
        </a:p>
      </dgm:t>
    </dgm:pt>
    <dgm:pt modelId="{78E51A4B-3172-4D08-BF31-FF55A3D41B9D}" type="sibTrans" cxnId="{11C1CBD9-CE5E-4178-9EB3-6DC6B30E952B}">
      <dgm:prSet/>
      <dgm:spPr/>
      <dgm:t>
        <a:bodyPr/>
        <a:lstStyle/>
        <a:p>
          <a:endParaRPr lang="tr-TR"/>
        </a:p>
      </dgm:t>
    </dgm:pt>
    <dgm:pt modelId="{DBA4838C-3CB6-4A70-92B1-B08F88846AF5}">
      <dgm:prSet phldrT="[Metin]" custT="1"/>
      <dgm:spPr/>
      <dgm:t>
        <a:bodyPr/>
        <a:lstStyle/>
        <a:p>
          <a:r>
            <a:rPr lang="tr-TR" sz="2800" b="1" dirty="0" smtClean="0"/>
            <a:t>biyolojik</a:t>
          </a:r>
          <a:endParaRPr lang="tr-TR" sz="2800" b="1" dirty="0"/>
        </a:p>
      </dgm:t>
    </dgm:pt>
    <dgm:pt modelId="{F75E16D5-D0DA-4D3B-AD0B-1635DAEEE3F9}" type="parTrans" cxnId="{57A0F2F9-B499-44F9-B3F9-BD80DF073CD5}">
      <dgm:prSet/>
      <dgm:spPr/>
      <dgm:t>
        <a:bodyPr/>
        <a:lstStyle/>
        <a:p>
          <a:endParaRPr lang="tr-TR"/>
        </a:p>
      </dgm:t>
    </dgm:pt>
    <dgm:pt modelId="{9C6A3E37-1C21-41F3-BAA8-8216E08187FC}" type="sibTrans" cxnId="{57A0F2F9-B499-44F9-B3F9-BD80DF073CD5}">
      <dgm:prSet/>
      <dgm:spPr/>
      <dgm:t>
        <a:bodyPr/>
        <a:lstStyle/>
        <a:p>
          <a:endParaRPr lang="tr-TR"/>
        </a:p>
      </dgm:t>
    </dgm:pt>
    <dgm:pt modelId="{6E165307-26E7-456E-BA5A-FD0BAA0C1F39}">
      <dgm:prSet phldrT="[Metin]" custT="1"/>
      <dgm:spPr/>
      <dgm:t>
        <a:bodyPr/>
        <a:lstStyle/>
        <a:p>
          <a:r>
            <a:rPr lang="tr-TR" sz="2400" b="1" dirty="0" smtClean="0"/>
            <a:t>ekolojik</a:t>
          </a:r>
          <a:endParaRPr lang="tr-TR" sz="2400" b="1" dirty="0"/>
        </a:p>
      </dgm:t>
    </dgm:pt>
    <dgm:pt modelId="{36199377-1A7C-479F-969F-2B7834D486BA}" type="parTrans" cxnId="{A0B016D6-8814-4E85-9ECB-8D154615E003}">
      <dgm:prSet/>
      <dgm:spPr/>
      <dgm:t>
        <a:bodyPr/>
        <a:lstStyle/>
        <a:p>
          <a:endParaRPr lang="tr-TR"/>
        </a:p>
      </dgm:t>
    </dgm:pt>
    <dgm:pt modelId="{0C71EB49-7647-4170-9B74-3A56CC26E884}" type="sibTrans" cxnId="{A0B016D6-8814-4E85-9ECB-8D154615E003}">
      <dgm:prSet/>
      <dgm:spPr/>
      <dgm:t>
        <a:bodyPr/>
        <a:lstStyle/>
        <a:p>
          <a:endParaRPr lang="tr-TR"/>
        </a:p>
      </dgm:t>
    </dgm:pt>
    <dgm:pt modelId="{48D6C360-40BC-4435-9159-DB247E37A1ED}">
      <dgm:prSet phldrT="[Metin]" custT="1"/>
      <dgm:spPr/>
      <dgm:t>
        <a:bodyPr/>
        <a:lstStyle/>
        <a:p>
          <a:r>
            <a:rPr lang="tr-TR" sz="2400" b="1" dirty="0" err="1" smtClean="0"/>
            <a:t>sosyo</a:t>
          </a:r>
          <a:r>
            <a:rPr lang="tr-TR" sz="2400" b="1" dirty="0" smtClean="0"/>
            <a:t>-ekonomik</a:t>
          </a:r>
          <a:endParaRPr lang="tr-TR" sz="2400" b="1" dirty="0"/>
        </a:p>
      </dgm:t>
    </dgm:pt>
    <dgm:pt modelId="{245BFC26-815F-4B2E-B071-63528BF273F6}" type="parTrans" cxnId="{909B1EE6-7EA9-45A4-BF1C-0BCE4A914A45}">
      <dgm:prSet/>
      <dgm:spPr/>
      <dgm:t>
        <a:bodyPr/>
        <a:lstStyle/>
        <a:p>
          <a:endParaRPr lang="tr-TR"/>
        </a:p>
      </dgm:t>
    </dgm:pt>
    <dgm:pt modelId="{AB73C942-85D7-42EE-9D8B-3FF7904FA220}" type="sibTrans" cxnId="{909B1EE6-7EA9-45A4-BF1C-0BCE4A914A45}">
      <dgm:prSet/>
      <dgm:spPr/>
      <dgm:t>
        <a:bodyPr/>
        <a:lstStyle/>
        <a:p>
          <a:endParaRPr lang="tr-TR"/>
        </a:p>
      </dgm:t>
    </dgm:pt>
    <dgm:pt modelId="{6832E933-B709-489B-B5F4-51FD82019ED2}" type="asst">
      <dgm:prSet phldrT="[Metin]" phldr="1"/>
      <dgm:spPr/>
      <dgm:t>
        <a:bodyPr/>
        <a:lstStyle/>
        <a:p>
          <a:endParaRPr lang="tr-TR"/>
        </a:p>
      </dgm:t>
    </dgm:pt>
    <dgm:pt modelId="{0D268035-314C-4D3F-8567-A9F1A5952959}" type="parTrans" cxnId="{2F54DF06-F75F-40B3-B597-059F1DF2455F}">
      <dgm:prSet/>
      <dgm:spPr/>
      <dgm:t>
        <a:bodyPr/>
        <a:lstStyle/>
        <a:p>
          <a:endParaRPr lang="tr-TR"/>
        </a:p>
      </dgm:t>
    </dgm:pt>
    <dgm:pt modelId="{9BCFA2C8-A1F0-4827-9EA3-1A2B36AEF3BF}" type="sibTrans" cxnId="{2F54DF06-F75F-40B3-B597-059F1DF2455F}">
      <dgm:prSet/>
      <dgm:spPr/>
      <dgm:t>
        <a:bodyPr/>
        <a:lstStyle/>
        <a:p>
          <a:endParaRPr lang="tr-TR"/>
        </a:p>
      </dgm:t>
    </dgm:pt>
    <dgm:pt modelId="{9999EFE9-003C-4DA3-AEDE-9E45D306741A}">
      <dgm:prSet custT="1"/>
      <dgm:spPr/>
      <dgm:t>
        <a:bodyPr/>
        <a:lstStyle/>
        <a:p>
          <a:r>
            <a:rPr lang="tr-TR" sz="2400" b="1" dirty="0" smtClean="0"/>
            <a:t>etkilerinin kapsam ve şiddetlerinin</a:t>
          </a:r>
          <a:endParaRPr lang="tr-TR" sz="2400" b="1" dirty="0"/>
        </a:p>
      </dgm:t>
    </dgm:pt>
    <dgm:pt modelId="{010B8051-8ECC-4E66-8FA7-497F9CDA227F}" type="parTrans" cxnId="{18209E60-B348-480E-A17B-DD8D9644A199}">
      <dgm:prSet/>
      <dgm:spPr/>
      <dgm:t>
        <a:bodyPr/>
        <a:lstStyle/>
        <a:p>
          <a:endParaRPr lang="tr-TR"/>
        </a:p>
      </dgm:t>
    </dgm:pt>
    <dgm:pt modelId="{049F7044-E5F7-499E-8ACD-1F00060951B6}" type="sibTrans" cxnId="{18209E60-B348-480E-A17B-DD8D9644A199}">
      <dgm:prSet/>
      <dgm:spPr/>
      <dgm:t>
        <a:bodyPr/>
        <a:lstStyle/>
        <a:p>
          <a:endParaRPr lang="tr-TR"/>
        </a:p>
      </dgm:t>
    </dgm:pt>
    <dgm:pt modelId="{753EFEDD-0DD3-491F-9794-7AC6530FAA10}">
      <dgm:prSet custT="1"/>
      <dgm:spPr/>
      <dgm:t>
        <a:bodyPr/>
        <a:lstStyle/>
        <a:p>
          <a:r>
            <a:rPr lang="tr-TR" sz="2400" b="1" dirty="0" smtClean="0"/>
            <a:t>uzman kişilerce ve bilimsel yöntemlerle belirlenmesi</a:t>
          </a:r>
          <a:endParaRPr lang="tr-TR" sz="2400" b="1" dirty="0"/>
        </a:p>
      </dgm:t>
    </dgm:pt>
    <dgm:pt modelId="{D02CC158-5BE7-4E07-867E-D67D4E49508C}" type="parTrans" cxnId="{1A03AA26-CBED-438C-BC64-BBA7A976F2EA}">
      <dgm:prSet/>
      <dgm:spPr/>
      <dgm:t>
        <a:bodyPr/>
        <a:lstStyle/>
        <a:p>
          <a:endParaRPr lang="tr-TR"/>
        </a:p>
      </dgm:t>
    </dgm:pt>
    <dgm:pt modelId="{2746260F-5D1D-44F6-8C82-57D920C41DDE}" type="sibTrans" cxnId="{1A03AA26-CBED-438C-BC64-BBA7A976F2EA}">
      <dgm:prSet/>
      <dgm:spPr/>
      <dgm:t>
        <a:bodyPr/>
        <a:lstStyle/>
        <a:p>
          <a:endParaRPr lang="tr-TR"/>
        </a:p>
      </dgm:t>
    </dgm:pt>
    <dgm:pt modelId="{007A0D1D-9E0F-4B6E-B060-CB7079222DAD}">
      <dgm:prSet phldrT="[Metin]"/>
      <dgm:spPr/>
      <dgm:t>
        <a:bodyPr/>
        <a:lstStyle/>
        <a:p>
          <a:endParaRPr lang="tr-TR" dirty="0"/>
        </a:p>
      </dgm:t>
    </dgm:pt>
    <dgm:pt modelId="{96858DB3-2065-46EA-B5BE-C4AC2F4BA753}" type="parTrans" cxnId="{738A0CC9-C1FB-4EAB-9582-A240AB2D5B8E}">
      <dgm:prSet/>
      <dgm:spPr/>
      <dgm:t>
        <a:bodyPr/>
        <a:lstStyle/>
        <a:p>
          <a:endParaRPr lang="tr-TR"/>
        </a:p>
      </dgm:t>
    </dgm:pt>
    <dgm:pt modelId="{0D932CE3-56D0-44B0-A5F9-7C773B40DB1F}" type="sibTrans" cxnId="{738A0CC9-C1FB-4EAB-9582-A240AB2D5B8E}">
      <dgm:prSet/>
      <dgm:spPr/>
      <dgm:t>
        <a:bodyPr/>
        <a:lstStyle/>
        <a:p>
          <a:endParaRPr lang="tr-TR"/>
        </a:p>
      </dgm:t>
    </dgm:pt>
    <dgm:pt modelId="{D78F31CD-1A6A-4AC9-A410-482981BCE0FB}">
      <dgm:prSet custT="1"/>
      <dgm:spPr/>
      <dgm:t>
        <a:bodyPr/>
        <a:lstStyle/>
        <a:p>
          <a:r>
            <a:rPr lang="tr-TR" sz="2400" b="1" dirty="0" smtClean="0"/>
            <a:t>ve olumsuz etkilerin giderilmesi</a:t>
          </a:r>
          <a:endParaRPr lang="tr-TR" sz="2400" b="1" dirty="0"/>
        </a:p>
      </dgm:t>
    </dgm:pt>
    <dgm:pt modelId="{D0CBAEC2-FB06-433A-90E8-67CF539AEE47}" type="parTrans" cxnId="{68F6211D-9178-4AEB-9415-D10C69EB3A96}">
      <dgm:prSet/>
      <dgm:spPr/>
      <dgm:t>
        <a:bodyPr/>
        <a:lstStyle/>
        <a:p>
          <a:endParaRPr lang="tr-TR"/>
        </a:p>
      </dgm:t>
    </dgm:pt>
    <dgm:pt modelId="{F8BC6DFB-5EFA-4BBA-AF1F-09661B2BF96C}" type="sibTrans" cxnId="{68F6211D-9178-4AEB-9415-D10C69EB3A96}">
      <dgm:prSet/>
      <dgm:spPr/>
      <dgm:t>
        <a:bodyPr/>
        <a:lstStyle/>
        <a:p>
          <a:endParaRPr lang="tr-TR"/>
        </a:p>
      </dgm:t>
    </dgm:pt>
    <dgm:pt modelId="{ACE417CE-D13C-4110-ABD2-A2CE59E49CF2}" type="pres">
      <dgm:prSet presAssocID="{463DCBBB-8882-4455-A68A-CF229A45BAA2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CACE7D55-D20C-402B-80B3-F974AC6D6978}" type="pres">
      <dgm:prSet presAssocID="{12AEEA4E-CD6E-44BB-8FDD-42D959709BF1}" presName="centerShape" presStyleLbl="node0" presStyleIdx="0" presStyleCnt="1" custScaleX="123378"/>
      <dgm:spPr/>
      <dgm:t>
        <a:bodyPr/>
        <a:lstStyle/>
        <a:p>
          <a:endParaRPr lang="tr-TR"/>
        </a:p>
      </dgm:t>
    </dgm:pt>
    <dgm:pt modelId="{6D9DFD76-98C4-4C37-A31C-7CF9039E1ED7}" type="pres">
      <dgm:prSet presAssocID="{EB2C5A7B-AE25-411F-8818-19323129ED24}" presName="parTrans" presStyleLbl="sibTrans2D1" presStyleIdx="0" presStyleCnt="7"/>
      <dgm:spPr/>
      <dgm:t>
        <a:bodyPr/>
        <a:lstStyle/>
        <a:p>
          <a:endParaRPr lang="tr-TR"/>
        </a:p>
      </dgm:t>
    </dgm:pt>
    <dgm:pt modelId="{664ECE19-5BDB-40AD-8A06-D4D6A42581EE}" type="pres">
      <dgm:prSet presAssocID="{EB2C5A7B-AE25-411F-8818-19323129ED24}" presName="connectorText" presStyleLbl="sibTrans2D1" presStyleIdx="0" presStyleCnt="7"/>
      <dgm:spPr/>
      <dgm:t>
        <a:bodyPr/>
        <a:lstStyle/>
        <a:p>
          <a:endParaRPr lang="tr-TR"/>
        </a:p>
      </dgm:t>
    </dgm:pt>
    <dgm:pt modelId="{64DE99AF-9A39-4166-881A-556BEA0891CB}" type="pres">
      <dgm:prSet presAssocID="{3D16D77F-E67B-4B6C-82A4-3F93C5237A65}" presName="node" presStyleLbl="node1" presStyleIdx="0" presStyleCnt="7" custScaleX="118103" custScaleY="8266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6A53FEC-EB13-4DD6-B4CA-CA1BEA71C1CA}" type="pres">
      <dgm:prSet presAssocID="{F75E16D5-D0DA-4D3B-AD0B-1635DAEEE3F9}" presName="parTrans" presStyleLbl="sibTrans2D1" presStyleIdx="1" presStyleCnt="7"/>
      <dgm:spPr/>
      <dgm:t>
        <a:bodyPr/>
        <a:lstStyle/>
        <a:p>
          <a:endParaRPr lang="tr-TR"/>
        </a:p>
      </dgm:t>
    </dgm:pt>
    <dgm:pt modelId="{7F57EAB6-5CFB-4D5E-A528-9B253DB72416}" type="pres">
      <dgm:prSet presAssocID="{F75E16D5-D0DA-4D3B-AD0B-1635DAEEE3F9}" presName="connectorText" presStyleLbl="sibTrans2D1" presStyleIdx="1" presStyleCnt="7"/>
      <dgm:spPr/>
      <dgm:t>
        <a:bodyPr/>
        <a:lstStyle/>
        <a:p>
          <a:endParaRPr lang="tr-TR"/>
        </a:p>
      </dgm:t>
    </dgm:pt>
    <dgm:pt modelId="{14D6E4B7-9423-4626-B8F0-03C2B3DFBDE7}" type="pres">
      <dgm:prSet presAssocID="{DBA4838C-3CB6-4A70-92B1-B08F88846AF5}" presName="node" presStyleLbl="node1" presStyleIdx="1" presStyleCnt="7" custScaleX="14173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3EA863B-4BB0-47F7-B6F4-03328938D27F}" type="pres">
      <dgm:prSet presAssocID="{36199377-1A7C-479F-969F-2B7834D486BA}" presName="parTrans" presStyleLbl="sibTrans2D1" presStyleIdx="2" presStyleCnt="7"/>
      <dgm:spPr/>
      <dgm:t>
        <a:bodyPr/>
        <a:lstStyle/>
        <a:p>
          <a:endParaRPr lang="tr-TR"/>
        </a:p>
      </dgm:t>
    </dgm:pt>
    <dgm:pt modelId="{C2E5DC27-FB71-4DCF-B123-39B13DEFDE52}" type="pres">
      <dgm:prSet presAssocID="{36199377-1A7C-479F-969F-2B7834D486BA}" presName="connectorText" presStyleLbl="sibTrans2D1" presStyleIdx="2" presStyleCnt="7"/>
      <dgm:spPr/>
      <dgm:t>
        <a:bodyPr/>
        <a:lstStyle/>
        <a:p>
          <a:endParaRPr lang="tr-TR"/>
        </a:p>
      </dgm:t>
    </dgm:pt>
    <dgm:pt modelId="{671AF6AA-85ED-40B1-974A-8FAC5629DAAA}" type="pres">
      <dgm:prSet presAssocID="{6E165307-26E7-456E-BA5A-FD0BAA0C1F39}" presName="node" presStyleLbl="node1" presStyleIdx="2" presStyleCnt="7" custScaleX="12545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6E19E73-C10C-45E9-9401-176BD993288C}" type="pres">
      <dgm:prSet presAssocID="{245BFC26-815F-4B2E-B071-63528BF273F6}" presName="parTrans" presStyleLbl="sibTrans2D1" presStyleIdx="3" presStyleCnt="7"/>
      <dgm:spPr/>
      <dgm:t>
        <a:bodyPr/>
        <a:lstStyle/>
        <a:p>
          <a:endParaRPr lang="tr-TR"/>
        </a:p>
      </dgm:t>
    </dgm:pt>
    <dgm:pt modelId="{008789F5-33E2-4F53-A2E2-73A029BD5A0A}" type="pres">
      <dgm:prSet presAssocID="{245BFC26-815F-4B2E-B071-63528BF273F6}" presName="connectorText" presStyleLbl="sibTrans2D1" presStyleIdx="3" presStyleCnt="7"/>
      <dgm:spPr/>
      <dgm:t>
        <a:bodyPr/>
        <a:lstStyle/>
        <a:p>
          <a:endParaRPr lang="tr-TR"/>
        </a:p>
      </dgm:t>
    </dgm:pt>
    <dgm:pt modelId="{13E8621E-A038-44D9-805A-A4900CCC6BC7}" type="pres">
      <dgm:prSet presAssocID="{48D6C360-40BC-4435-9159-DB247E37A1ED}" presName="node" presStyleLbl="node1" presStyleIdx="3" presStyleCnt="7" custScaleX="133925" custRadScaleRad="102908" custRadScaleInc="-1156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AA7D124-72F2-40B1-86CC-CC9502505AF6}" type="pres">
      <dgm:prSet presAssocID="{010B8051-8ECC-4E66-8FA7-497F9CDA227F}" presName="parTrans" presStyleLbl="sibTrans2D1" presStyleIdx="4" presStyleCnt="7"/>
      <dgm:spPr/>
      <dgm:t>
        <a:bodyPr/>
        <a:lstStyle/>
        <a:p>
          <a:endParaRPr lang="tr-TR"/>
        </a:p>
      </dgm:t>
    </dgm:pt>
    <dgm:pt modelId="{BFAD6A17-4995-4468-A36E-6E88D3366430}" type="pres">
      <dgm:prSet presAssocID="{010B8051-8ECC-4E66-8FA7-497F9CDA227F}" presName="connectorText" presStyleLbl="sibTrans2D1" presStyleIdx="4" presStyleCnt="7"/>
      <dgm:spPr/>
      <dgm:t>
        <a:bodyPr/>
        <a:lstStyle/>
        <a:p>
          <a:endParaRPr lang="tr-TR"/>
        </a:p>
      </dgm:t>
    </dgm:pt>
    <dgm:pt modelId="{0DBD8CAA-19A8-47AC-A69D-4B981448738F}" type="pres">
      <dgm:prSet presAssocID="{9999EFE9-003C-4DA3-AEDE-9E45D306741A}" presName="node" presStyleLbl="node1" presStyleIdx="4" presStyleCnt="7" custScaleX="152720" custRadScaleRad="104487" custRadScaleInc="1756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7048A3E-F67A-4D97-B1E2-DDEFEE506653}" type="pres">
      <dgm:prSet presAssocID="{D02CC158-5BE7-4E07-867E-D67D4E49508C}" presName="parTrans" presStyleLbl="sibTrans2D1" presStyleIdx="5" presStyleCnt="7"/>
      <dgm:spPr/>
      <dgm:t>
        <a:bodyPr/>
        <a:lstStyle/>
        <a:p>
          <a:endParaRPr lang="tr-TR"/>
        </a:p>
      </dgm:t>
    </dgm:pt>
    <dgm:pt modelId="{266BBE84-A5A5-47F4-871D-6D3D312024F8}" type="pres">
      <dgm:prSet presAssocID="{D02CC158-5BE7-4E07-867E-D67D4E49508C}" presName="connectorText" presStyleLbl="sibTrans2D1" presStyleIdx="5" presStyleCnt="7"/>
      <dgm:spPr/>
      <dgm:t>
        <a:bodyPr/>
        <a:lstStyle/>
        <a:p>
          <a:endParaRPr lang="tr-TR"/>
        </a:p>
      </dgm:t>
    </dgm:pt>
    <dgm:pt modelId="{80720B47-CB2D-4A4F-97C7-E6F740504D25}" type="pres">
      <dgm:prSet presAssocID="{753EFEDD-0DD3-491F-9794-7AC6530FAA10}" presName="node" presStyleLbl="node1" presStyleIdx="5" presStyleCnt="7" custScaleX="15935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CCEACBB-A8A9-4842-862A-84F6763116E8}" type="pres">
      <dgm:prSet presAssocID="{D0CBAEC2-FB06-433A-90E8-67CF539AEE47}" presName="parTrans" presStyleLbl="sibTrans2D1" presStyleIdx="6" presStyleCnt="7"/>
      <dgm:spPr/>
      <dgm:t>
        <a:bodyPr/>
        <a:lstStyle/>
        <a:p>
          <a:endParaRPr lang="tr-TR"/>
        </a:p>
      </dgm:t>
    </dgm:pt>
    <dgm:pt modelId="{1554DCFF-66A5-4D96-A00C-E523707B70FC}" type="pres">
      <dgm:prSet presAssocID="{D0CBAEC2-FB06-433A-90E8-67CF539AEE47}" presName="connectorText" presStyleLbl="sibTrans2D1" presStyleIdx="6" presStyleCnt="7"/>
      <dgm:spPr/>
      <dgm:t>
        <a:bodyPr/>
        <a:lstStyle/>
        <a:p>
          <a:endParaRPr lang="tr-TR"/>
        </a:p>
      </dgm:t>
    </dgm:pt>
    <dgm:pt modelId="{A21BDF58-ECC3-427E-A7FC-212B6BAFD855}" type="pres">
      <dgm:prSet presAssocID="{D78F31CD-1A6A-4AC9-A410-482981BCE0FB}" presName="node" presStyleLbl="node1" presStyleIdx="6" presStyleCnt="7" custScaleX="17201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18209E60-B348-480E-A17B-DD8D9644A199}" srcId="{12AEEA4E-CD6E-44BB-8FDD-42D959709BF1}" destId="{9999EFE9-003C-4DA3-AEDE-9E45D306741A}" srcOrd="4" destOrd="0" parTransId="{010B8051-8ECC-4E66-8FA7-497F9CDA227F}" sibTransId="{049F7044-E5F7-499E-8ACD-1F00060951B6}"/>
    <dgm:cxn modelId="{4DC9A4EA-21A2-49BF-B198-B299856E0692}" type="presOf" srcId="{48D6C360-40BC-4435-9159-DB247E37A1ED}" destId="{13E8621E-A038-44D9-805A-A4900CCC6BC7}" srcOrd="0" destOrd="0" presId="urn:microsoft.com/office/officeart/2005/8/layout/radial5"/>
    <dgm:cxn modelId="{11C1CBD9-CE5E-4178-9EB3-6DC6B30E952B}" srcId="{12AEEA4E-CD6E-44BB-8FDD-42D959709BF1}" destId="{3D16D77F-E67B-4B6C-82A4-3F93C5237A65}" srcOrd="0" destOrd="0" parTransId="{EB2C5A7B-AE25-411F-8818-19323129ED24}" sibTransId="{78E51A4B-3172-4D08-BF31-FF55A3D41B9D}"/>
    <dgm:cxn modelId="{3B289DDC-2DDD-4EA5-A124-6B2389FB1A54}" type="presOf" srcId="{245BFC26-815F-4B2E-B071-63528BF273F6}" destId="{86E19E73-C10C-45E9-9401-176BD993288C}" srcOrd="0" destOrd="0" presId="urn:microsoft.com/office/officeart/2005/8/layout/radial5"/>
    <dgm:cxn modelId="{0E8390CD-D0C5-4621-AF6E-2A30980254D7}" type="presOf" srcId="{12AEEA4E-CD6E-44BB-8FDD-42D959709BF1}" destId="{CACE7D55-D20C-402B-80B3-F974AC6D6978}" srcOrd="0" destOrd="0" presId="urn:microsoft.com/office/officeart/2005/8/layout/radial5"/>
    <dgm:cxn modelId="{2F54DF06-F75F-40B3-B597-059F1DF2455F}" srcId="{463DCBBB-8882-4455-A68A-CF229A45BAA2}" destId="{6832E933-B709-489B-B5F4-51FD82019ED2}" srcOrd="1" destOrd="0" parTransId="{0D268035-314C-4D3F-8567-A9F1A5952959}" sibTransId="{9BCFA2C8-A1F0-4827-9EA3-1A2B36AEF3BF}"/>
    <dgm:cxn modelId="{48F63155-39DB-41F2-92F2-536EA1FC17B1}" type="presOf" srcId="{D78F31CD-1A6A-4AC9-A410-482981BCE0FB}" destId="{A21BDF58-ECC3-427E-A7FC-212B6BAFD855}" srcOrd="0" destOrd="0" presId="urn:microsoft.com/office/officeart/2005/8/layout/radial5"/>
    <dgm:cxn modelId="{F37956F3-D3EF-4452-830B-B89FF33E0B96}" type="presOf" srcId="{3D16D77F-E67B-4B6C-82A4-3F93C5237A65}" destId="{64DE99AF-9A39-4166-881A-556BEA0891CB}" srcOrd="0" destOrd="0" presId="urn:microsoft.com/office/officeart/2005/8/layout/radial5"/>
    <dgm:cxn modelId="{0A13736C-00DD-4B85-894E-E4045752365A}" type="presOf" srcId="{463DCBBB-8882-4455-A68A-CF229A45BAA2}" destId="{ACE417CE-D13C-4110-ABD2-A2CE59E49CF2}" srcOrd="0" destOrd="0" presId="urn:microsoft.com/office/officeart/2005/8/layout/radial5"/>
    <dgm:cxn modelId="{522167F0-B8DB-4AFA-9E25-FB6306A2E4F5}" type="presOf" srcId="{F75E16D5-D0DA-4D3B-AD0B-1635DAEEE3F9}" destId="{7F57EAB6-5CFB-4D5E-A528-9B253DB72416}" srcOrd="1" destOrd="0" presId="urn:microsoft.com/office/officeart/2005/8/layout/radial5"/>
    <dgm:cxn modelId="{52026AD0-AB7A-43CF-BF13-39027AB47EA0}" type="presOf" srcId="{D0CBAEC2-FB06-433A-90E8-67CF539AEE47}" destId="{8CCEACBB-A8A9-4842-862A-84F6763116E8}" srcOrd="0" destOrd="0" presId="urn:microsoft.com/office/officeart/2005/8/layout/radial5"/>
    <dgm:cxn modelId="{6DDCEB30-8514-4143-931A-33C7AABE7472}" type="presOf" srcId="{D02CC158-5BE7-4E07-867E-D67D4E49508C}" destId="{17048A3E-F67A-4D97-B1E2-DDEFEE506653}" srcOrd="0" destOrd="0" presId="urn:microsoft.com/office/officeart/2005/8/layout/radial5"/>
    <dgm:cxn modelId="{0118993F-CF42-43F9-AB4D-FBC8BEB385BF}" type="presOf" srcId="{36199377-1A7C-479F-969F-2B7834D486BA}" destId="{C3EA863B-4BB0-47F7-B6F4-03328938D27F}" srcOrd="0" destOrd="0" presId="urn:microsoft.com/office/officeart/2005/8/layout/radial5"/>
    <dgm:cxn modelId="{06745F92-6FFB-432A-831F-B75582183F75}" type="presOf" srcId="{DBA4838C-3CB6-4A70-92B1-B08F88846AF5}" destId="{14D6E4B7-9423-4626-B8F0-03C2B3DFBDE7}" srcOrd="0" destOrd="0" presId="urn:microsoft.com/office/officeart/2005/8/layout/radial5"/>
    <dgm:cxn modelId="{C67C790A-2E80-47CF-8364-C12C2DAB78F0}" type="presOf" srcId="{F75E16D5-D0DA-4D3B-AD0B-1635DAEEE3F9}" destId="{A6A53FEC-EB13-4DD6-B4CA-CA1BEA71C1CA}" srcOrd="0" destOrd="0" presId="urn:microsoft.com/office/officeart/2005/8/layout/radial5"/>
    <dgm:cxn modelId="{9A207FEF-1EC8-4BF0-8456-6163BBB8BEF7}" type="presOf" srcId="{EB2C5A7B-AE25-411F-8818-19323129ED24}" destId="{664ECE19-5BDB-40AD-8A06-D4D6A42581EE}" srcOrd="1" destOrd="0" presId="urn:microsoft.com/office/officeart/2005/8/layout/radial5"/>
    <dgm:cxn modelId="{A0B016D6-8814-4E85-9ECB-8D154615E003}" srcId="{12AEEA4E-CD6E-44BB-8FDD-42D959709BF1}" destId="{6E165307-26E7-456E-BA5A-FD0BAA0C1F39}" srcOrd="2" destOrd="0" parTransId="{36199377-1A7C-479F-969F-2B7834D486BA}" sibTransId="{0C71EB49-7647-4170-9B74-3A56CC26E884}"/>
    <dgm:cxn modelId="{DE617555-5299-41AA-A7AA-0118CCAD1858}" type="presOf" srcId="{6E165307-26E7-456E-BA5A-FD0BAA0C1F39}" destId="{671AF6AA-85ED-40B1-974A-8FAC5629DAAA}" srcOrd="0" destOrd="0" presId="urn:microsoft.com/office/officeart/2005/8/layout/radial5"/>
    <dgm:cxn modelId="{C37846C6-C132-4353-942C-088C4A6B9A1B}" type="presOf" srcId="{D0CBAEC2-FB06-433A-90E8-67CF539AEE47}" destId="{1554DCFF-66A5-4D96-A00C-E523707B70FC}" srcOrd="1" destOrd="0" presId="urn:microsoft.com/office/officeart/2005/8/layout/radial5"/>
    <dgm:cxn modelId="{909B1EE6-7EA9-45A4-BF1C-0BCE4A914A45}" srcId="{12AEEA4E-CD6E-44BB-8FDD-42D959709BF1}" destId="{48D6C360-40BC-4435-9159-DB247E37A1ED}" srcOrd="3" destOrd="0" parTransId="{245BFC26-815F-4B2E-B071-63528BF273F6}" sibTransId="{AB73C942-85D7-42EE-9D8B-3FF7904FA220}"/>
    <dgm:cxn modelId="{B69ED179-661F-4FD1-91B3-74B051D5373E}" type="presOf" srcId="{9999EFE9-003C-4DA3-AEDE-9E45D306741A}" destId="{0DBD8CAA-19A8-47AC-A69D-4B981448738F}" srcOrd="0" destOrd="0" presId="urn:microsoft.com/office/officeart/2005/8/layout/radial5"/>
    <dgm:cxn modelId="{3E2A9472-49D1-4912-B834-ACD557308E85}" type="presOf" srcId="{245BFC26-815F-4B2E-B071-63528BF273F6}" destId="{008789F5-33E2-4F53-A2E2-73A029BD5A0A}" srcOrd="1" destOrd="0" presId="urn:microsoft.com/office/officeart/2005/8/layout/radial5"/>
    <dgm:cxn modelId="{44A9716F-EBF2-450A-960F-6601FBDDFFA4}" type="presOf" srcId="{36199377-1A7C-479F-969F-2B7834D486BA}" destId="{C2E5DC27-FB71-4DCF-B123-39B13DEFDE52}" srcOrd="1" destOrd="0" presId="urn:microsoft.com/office/officeart/2005/8/layout/radial5"/>
    <dgm:cxn modelId="{68F6211D-9178-4AEB-9415-D10C69EB3A96}" srcId="{12AEEA4E-CD6E-44BB-8FDD-42D959709BF1}" destId="{D78F31CD-1A6A-4AC9-A410-482981BCE0FB}" srcOrd="6" destOrd="0" parTransId="{D0CBAEC2-FB06-433A-90E8-67CF539AEE47}" sibTransId="{F8BC6DFB-5EFA-4BBA-AF1F-09661B2BF96C}"/>
    <dgm:cxn modelId="{44BBA756-42AC-407A-AEA6-C112BA6DF5C1}" type="presOf" srcId="{010B8051-8ECC-4E66-8FA7-497F9CDA227F}" destId="{BAA7D124-72F2-40B1-86CC-CC9502505AF6}" srcOrd="0" destOrd="0" presId="urn:microsoft.com/office/officeart/2005/8/layout/radial5"/>
    <dgm:cxn modelId="{A6CA51BA-615B-4B47-A692-94C308A96D28}" srcId="{463DCBBB-8882-4455-A68A-CF229A45BAA2}" destId="{12AEEA4E-CD6E-44BB-8FDD-42D959709BF1}" srcOrd="0" destOrd="0" parTransId="{DDF1823F-C378-4502-8E9A-6C5D9E5C7530}" sibTransId="{2987C26A-EEEE-49DD-986D-423BB0E5E549}"/>
    <dgm:cxn modelId="{D580AD2F-85F4-4452-B84A-7708B0878B8D}" type="presOf" srcId="{EB2C5A7B-AE25-411F-8818-19323129ED24}" destId="{6D9DFD76-98C4-4C37-A31C-7CF9039E1ED7}" srcOrd="0" destOrd="0" presId="urn:microsoft.com/office/officeart/2005/8/layout/radial5"/>
    <dgm:cxn modelId="{3E7F1597-4898-4245-AEAF-BFAB49F80AC8}" type="presOf" srcId="{D02CC158-5BE7-4E07-867E-D67D4E49508C}" destId="{266BBE84-A5A5-47F4-871D-6D3D312024F8}" srcOrd="1" destOrd="0" presId="urn:microsoft.com/office/officeart/2005/8/layout/radial5"/>
    <dgm:cxn modelId="{7ECC992E-6330-4CC5-8B16-9600B72C763A}" type="presOf" srcId="{010B8051-8ECC-4E66-8FA7-497F9CDA227F}" destId="{BFAD6A17-4995-4468-A36E-6E88D3366430}" srcOrd="1" destOrd="0" presId="urn:microsoft.com/office/officeart/2005/8/layout/radial5"/>
    <dgm:cxn modelId="{1A03AA26-CBED-438C-BC64-BBA7A976F2EA}" srcId="{12AEEA4E-CD6E-44BB-8FDD-42D959709BF1}" destId="{753EFEDD-0DD3-491F-9794-7AC6530FAA10}" srcOrd="5" destOrd="0" parTransId="{D02CC158-5BE7-4E07-867E-D67D4E49508C}" sibTransId="{2746260F-5D1D-44F6-8C82-57D920C41DDE}"/>
    <dgm:cxn modelId="{738A0CC9-C1FB-4EAB-9582-A240AB2D5B8E}" srcId="{463DCBBB-8882-4455-A68A-CF229A45BAA2}" destId="{007A0D1D-9E0F-4B6E-B060-CB7079222DAD}" srcOrd="2" destOrd="0" parTransId="{96858DB3-2065-46EA-B5BE-C4AC2F4BA753}" sibTransId="{0D932CE3-56D0-44B0-A5F9-7C773B40DB1F}"/>
    <dgm:cxn modelId="{57A0F2F9-B499-44F9-B3F9-BD80DF073CD5}" srcId="{12AEEA4E-CD6E-44BB-8FDD-42D959709BF1}" destId="{DBA4838C-3CB6-4A70-92B1-B08F88846AF5}" srcOrd="1" destOrd="0" parTransId="{F75E16D5-D0DA-4D3B-AD0B-1635DAEEE3F9}" sibTransId="{9C6A3E37-1C21-41F3-BAA8-8216E08187FC}"/>
    <dgm:cxn modelId="{01EE665D-1ECA-4106-B6CF-7FD467A255B7}" type="presOf" srcId="{753EFEDD-0DD3-491F-9794-7AC6530FAA10}" destId="{80720B47-CB2D-4A4F-97C7-E6F740504D25}" srcOrd="0" destOrd="0" presId="urn:microsoft.com/office/officeart/2005/8/layout/radial5"/>
    <dgm:cxn modelId="{23E6167B-3C8E-4ECC-9077-5459BAF89329}" type="presParOf" srcId="{ACE417CE-D13C-4110-ABD2-A2CE59E49CF2}" destId="{CACE7D55-D20C-402B-80B3-F974AC6D6978}" srcOrd="0" destOrd="0" presId="urn:microsoft.com/office/officeart/2005/8/layout/radial5"/>
    <dgm:cxn modelId="{52AF3D20-1AE8-4AA2-9146-E65D4605FD78}" type="presParOf" srcId="{ACE417CE-D13C-4110-ABD2-A2CE59E49CF2}" destId="{6D9DFD76-98C4-4C37-A31C-7CF9039E1ED7}" srcOrd="1" destOrd="0" presId="urn:microsoft.com/office/officeart/2005/8/layout/radial5"/>
    <dgm:cxn modelId="{6A44DA43-B0EE-4626-9069-6ACD6376CA4B}" type="presParOf" srcId="{6D9DFD76-98C4-4C37-A31C-7CF9039E1ED7}" destId="{664ECE19-5BDB-40AD-8A06-D4D6A42581EE}" srcOrd="0" destOrd="0" presId="urn:microsoft.com/office/officeart/2005/8/layout/radial5"/>
    <dgm:cxn modelId="{A177039D-0C85-4587-8529-6320D0C602D7}" type="presParOf" srcId="{ACE417CE-D13C-4110-ABD2-A2CE59E49CF2}" destId="{64DE99AF-9A39-4166-881A-556BEA0891CB}" srcOrd="2" destOrd="0" presId="urn:microsoft.com/office/officeart/2005/8/layout/radial5"/>
    <dgm:cxn modelId="{E2444069-A5B8-47BF-B8A6-925508B55557}" type="presParOf" srcId="{ACE417CE-D13C-4110-ABD2-A2CE59E49CF2}" destId="{A6A53FEC-EB13-4DD6-B4CA-CA1BEA71C1CA}" srcOrd="3" destOrd="0" presId="urn:microsoft.com/office/officeart/2005/8/layout/radial5"/>
    <dgm:cxn modelId="{F8F43DA3-A01B-4D4D-9F1C-A28F1221F802}" type="presParOf" srcId="{A6A53FEC-EB13-4DD6-B4CA-CA1BEA71C1CA}" destId="{7F57EAB6-5CFB-4D5E-A528-9B253DB72416}" srcOrd="0" destOrd="0" presId="urn:microsoft.com/office/officeart/2005/8/layout/radial5"/>
    <dgm:cxn modelId="{31B2FF45-780F-438C-80F9-2584BEEF9B17}" type="presParOf" srcId="{ACE417CE-D13C-4110-ABD2-A2CE59E49CF2}" destId="{14D6E4B7-9423-4626-B8F0-03C2B3DFBDE7}" srcOrd="4" destOrd="0" presId="urn:microsoft.com/office/officeart/2005/8/layout/radial5"/>
    <dgm:cxn modelId="{3BB535F2-ED40-45EA-A49D-0873D83FD641}" type="presParOf" srcId="{ACE417CE-D13C-4110-ABD2-A2CE59E49CF2}" destId="{C3EA863B-4BB0-47F7-B6F4-03328938D27F}" srcOrd="5" destOrd="0" presId="urn:microsoft.com/office/officeart/2005/8/layout/radial5"/>
    <dgm:cxn modelId="{F3F827B4-1914-4D3F-B3C1-BF5BCF80B01B}" type="presParOf" srcId="{C3EA863B-4BB0-47F7-B6F4-03328938D27F}" destId="{C2E5DC27-FB71-4DCF-B123-39B13DEFDE52}" srcOrd="0" destOrd="0" presId="urn:microsoft.com/office/officeart/2005/8/layout/radial5"/>
    <dgm:cxn modelId="{C66D1232-E312-408E-9DB0-7E313E753F37}" type="presParOf" srcId="{ACE417CE-D13C-4110-ABD2-A2CE59E49CF2}" destId="{671AF6AA-85ED-40B1-974A-8FAC5629DAAA}" srcOrd="6" destOrd="0" presId="urn:microsoft.com/office/officeart/2005/8/layout/radial5"/>
    <dgm:cxn modelId="{B47BB67C-748D-465A-87CC-77B3060B84DA}" type="presParOf" srcId="{ACE417CE-D13C-4110-ABD2-A2CE59E49CF2}" destId="{86E19E73-C10C-45E9-9401-176BD993288C}" srcOrd="7" destOrd="0" presId="urn:microsoft.com/office/officeart/2005/8/layout/radial5"/>
    <dgm:cxn modelId="{129889DE-64F4-469F-BAD9-B0F507F46D1A}" type="presParOf" srcId="{86E19E73-C10C-45E9-9401-176BD993288C}" destId="{008789F5-33E2-4F53-A2E2-73A029BD5A0A}" srcOrd="0" destOrd="0" presId="urn:microsoft.com/office/officeart/2005/8/layout/radial5"/>
    <dgm:cxn modelId="{97D72E00-3600-445D-A279-F8CD31A3E3F2}" type="presParOf" srcId="{ACE417CE-D13C-4110-ABD2-A2CE59E49CF2}" destId="{13E8621E-A038-44D9-805A-A4900CCC6BC7}" srcOrd="8" destOrd="0" presId="urn:microsoft.com/office/officeart/2005/8/layout/radial5"/>
    <dgm:cxn modelId="{397FA5E8-C701-4AD5-8C2A-4F46F3DF2168}" type="presParOf" srcId="{ACE417CE-D13C-4110-ABD2-A2CE59E49CF2}" destId="{BAA7D124-72F2-40B1-86CC-CC9502505AF6}" srcOrd="9" destOrd="0" presId="urn:microsoft.com/office/officeart/2005/8/layout/radial5"/>
    <dgm:cxn modelId="{2D2FE9D5-5266-4CDC-B121-E2F7E29343B5}" type="presParOf" srcId="{BAA7D124-72F2-40B1-86CC-CC9502505AF6}" destId="{BFAD6A17-4995-4468-A36E-6E88D3366430}" srcOrd="0" destOrd="0" presId="urn:microsoft.com/office/officeart/2005/8/layout/radial5"/>
    <dgm:cxn modelId="{5C024E41-22B8-4752-B576-08CD37AE05A1}" type="presParOf" srcId="{ACE417CE-D13C-4110-ABD2-A2CE59E49CF2}" destId="{0DBD8CAA-19A8-47AC-A69D-4B981448738F}" srcOrd="10" destOrd="0" presId="urn:microsoft.com/office/officeart/2005/8/layout/radial5"/>
    <dgm:cxn modelId="{190316A5-079A-455E-B5BF-972CB01EE4FF}" type="presParOf" srcId="{ACE417CE-D13C-4110-ABD2-A2CE59E49CF2}" destId="{17048A3E-F67A-4D97-B1E2-DDEFEE506653}" srcOrd="11" destOrd="0" presId="urn:microsoft.com/office/officeart/2005/8/layout/radial5"/>
    <dgm:cxn modelId="{9577558A-BC36-4E21-BE9E-918FD0B2EF5F}" type="presParOf" srcId="{17048A3E-F67A-4D97-B1E2-DDEFEE506653}" destId="{266BBE84-A5A5-47F4-871D-6D3D312024F8}" srcOrd="0" destOrd="0" presId="urn:microsoft.com/office/officeart/2005/8/layout/radial5"/>
    <dgm:cxn modelId="{6A89A504-59BD-4D03-B5F7-926F2E746F92}" type="presParOf" srcId="{ACE417CE-D13C-4110-ABD2-A2CE59E49CF2}" destId="{80720B47-CB2D-4A4F-97C7-E6F740504D25}" srcOrd="12" destOrd="0" presId="urn:microsoft.com/office/officeart/2005/8/layout/radial5"/>
    <dgm:cxn modelId="{5124A4B4-C862-4560-A636-DB382FCAB62B}" type="presParOf" srcId="{ACE417CE-D13C-4110-ABD2-A2CE59E49CF2}" destId="{8CCEACBB-A8A9-4842-862A-84F6763116E8}" srcOrd="13" destOrd="0" presId="urn:microsoft.com/office/officeart/2005/8/layout/radial5"/>
    <dgm:cxn modelId="{78B121AE-7C67-4C7B-B152-AA9AB72B29CD}" type="presParOf" srcId="{8CCEACBB-A8A9-4842-862A-84F6763116E8}" destId="{1554DCFF-66A5-4D96-A00C-E523707B70FC}" srcOrd="0" destOrd="0" presId="urn:microsoft.com/office/officeart/2005/8/layout/radial5"/>
    <dgm:cxn modelId="{2211235F-6859-4818-9352-36EF41505FDC}" type="presParOf" srcId="{ACE417CE-D13C-4110-ABD2-A2CE59E49CF2}" destId="{A21BDF58-ECC3-427E-A7FC-212B6BAFD855}" srcOrd="14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C5BCD00-40D8-420E-97B9-A6FCE674CFEF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83611CAF-3C99-4CD3-B489-D960AB2170AA}">
      <dgm:prSet phldrT="[Metin]" custT="1"/>
      <dgm:spPr/>
      <dgm:t>
        <a:bodyPr/>
        <a:lstStyle/>
        <a:p>
          <a:r>
            <a:rPr lang="tr-TR" sz="2400" b="1" dirty="0" smtClean="0"/>
            <a:t>ÇED proje değerlendirilmelerinde kullanılan bilimsel bir uygulamadır</a:t>
          </a:r>
          <a:endParaRPr lang="tr-TR" sz="2400" b="1" dirty="0"/>
        </a:p>
      </dgm:t>
    </dgm:pt>
    <dgm:pt modelId="{D1F340C0-909A-47BE-A1B8-A395650BB30C}" type="parTrans" cxnId="{41E9BDB8-0570-4D84-9709-84BDB3217E60}">
      <dgm:prSet/>
      <dgm:spPr/>
      <dgm:t>
        <a:bodyPr/>
        <a:lstStyle/>
        <a:p>
          <a:endParaRPr lang="tr-TR"/>
        </a:p>
      </dgm:t>
    </dgm:pt>
    <dgm:pt modelId="{91E17B71-F4D6-4B23-8F4D-42ADDD526689}" type="sibTrans" cxnId="{41E9BDB8-0570-4D84-9709-84BDB3217E60}">
      <dgm:prSet/>
      <dgm:spPr/>
      <dgm:t>
        <a:bodyPr/>
        <a:lstStyle/>
        <a:p>
          <a:endParaRPr lang="tr-TR"/>
        </a:p>
      </dgm:t>
    </dgm:pt>
    <dgm:pt modelId="{DDE49D21-6C81-4B09-B41E-A1CD7B38F4B4}">
      <dgm:prSet phldrT="[Metin]" custT="1"/>
      <dgm:spPr/>
      <dgm:t>
        <a:bodyPr/>
        <a:lstStyle/>
        <a:p>
          <a:r>
            <a:rPr lang="tr-TR" sz="2400" b="1" dirty="0" smtClean="0"/>
            <a:t>ÇED’ </a:t>
          </a:r>
          <a:r>
            <a:rPr lang="tr-TR" sz="2400" b="1" dirty="0" err="1" smtClean="0"/>
            <a:t>ni</a:t>
          </a:r>
          <a:r>
            <a:rPr lang="tr-TR" sz="2400" b="1" dirty="0" smtClean="0"/>
            <a:t> ilk yasallaştıran ülke ABD’dir. Yürürlüğe Ocak 1970 de girmiştir.</a:t>
          </a:r>
          <a:endParaRPr lang="tr-TR" sz="2400" b="1" dirty="0"/>
        </a:p>
      </dgm:t>
    </dgm:pt>
    <dgm:pt modelId="{34A13F3D-EED1-43E4-83DD-E354BA88E1F7}" type="parTrans" cxnId="{6160BF3C-CDB4-4C28-BD65-8726FD681736}">
      <dgm:prSet/>
      <dgm:spPr/>
      <dgm:t>
        <a:bodyPr/>
        <a:lstStyle/>
        <a:p>
          <a:endParaRPr lang="tr-TR"/>
        </a:p>
      </dgm:t>
    </dgm:pt>
    <dgm:pt modelId="{539693F6-DFEC-4B3D-B032-092EA0C18926}" type="sibTrans" cxnId="{6160BF3C-CDB4-4C28-BD65-8726FD681736}">
      <dgm:prSet/>
      <dgm:spPr/>
      <dgm:t>
        <a:bodyPr/>
        <a:lstStyle/>
        <a:p>
          <a:endParaRPr lang="tr-TR"/>
        </a:p>
      </dgm:t>
    </dgm:pt>
    <dgm:pt modelId="{1FE75EC5-E3CC-4DAD-A93C-7E1E50CD0CC6}">
      <dgm:prSet phldrT="[Metin]" custT="1"/>
      <dgm:spPr/>
      <dgm:t>
        <a:bodyPr/>
        <a:lstStyle/>
        <a:p>
          <a:r>
            <a:rPr lang="tr-TR" sz="2400" b="1" dirty="0" smtClean="0"/>
            <a:t>Türkiye’de 11 Ağustos 1983 de ÇED raporu hazırlandı.</a:t>
          </a:r>
          <a:endParaRPr lang="tr-TR" sz="2400" b="1" dirty="0"/>
        </a:p>
      </dgm:t>
    </dgm:pt>
    <dgm:pt modelId="{E7545325-776A-4B1C-9E9A-9856B563FF89}" type="parTrans" cxnId="{0F100122-8077-4023-8EFC-CF12F0C7E2EC}">
      <dgm:prSet/>
      <dgm:spPr/>
      <dgm:t>
        <a:bodyPr/>
        <a:lstStyle/>
        <a:p>
          <a:endParaRPr lang="tr-TR"/>
        </a:p>
      </dgm:t>
    </dgm:pt>
    <dgm:pt modelId="{160F44F1-A027-429B-804F-AD785E0344B4}" type="sibTrans" cxnId="{0F100122-8077-4023-8EFC-CF12F0C7E2EC}">
      <dgm:prSet/>
      <dgm:spPr/>
      <dgm:t>
        <a:bodyPr/>
        <a:lstStyle/>
        <a:p>
          <a:endParaRPr lang="tr-TR"/>
        </a:p>
      </dgm:t>
    </dgm:pt>
    <dgm:pt modelId="{3B999E49-12CD-4EA0-8C0A-C022A67859B7}">
      <dgm:prSet phldrT="[Metin]" custT="1"/>
      <dgm:spPr/>
      <dgm:t>
        <a:bodyPr/>
        <a:lstStyle/>
        <a:p>
          <a:r>
            <a:rPr lang="tr-TR" sz="2400" b="1" dirty="0" smtClean="0"/>
            <a:t>Ülkemizde ÇED yönetmeliği 1997 ve 2003 yıllarında revize edilmiştir.</a:t>
          </a:r>
          <a:endParaRPr lang="tr-TR" sz="2400" b="1" dirty="0"/>
        </a:p>
      </dgm:t>
    </dgm:pt>
    <dgm:pt modelId="{71DB5EE8-942B-4710-8B2A-34E41F8EE650}" type="parTrans" cxnId="{AA56593C-49BD-4D6D-AE85-2747F789079D}">
      <dgm:prSet/>
      <dgm:spPr/>
      <dgm:t>
        <a:bodyPr/>
        <a:lstStyle/>
        <a:p>
          <a:endParaRPr lang="tr-TR"/>
        </a:p>
      </dgm:t>
    </dgm:pt>
    <dgm:pt modelId="{46631703-4DF1-44EF-86E9-DA32E83987F3}" type="sibTrans" cxnId="{AA56593C-49BD-4D6D-AE85-2747F789079D}">
      <dgm:prSet/>
      <dgm:spPr/>
      <dgm:t>
        <a:bodyPr/>
        <a:lstStyle/>
        <a:p>
          <a:endParaRPr lang="tr-TR"/>
        </a:p>
      </dgm:t>
    </dgm:pt>
    <dgm:pt modelId="{5838DC1A-CA0F-4DE4-9C26-8EA78D91238E}" type="pres">
      <dgm:prSet presAssocID="{3C5BCD00-40D8-420E-97B9-A6FCE674CFEF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6BA120FA-9072-460B-8B4A-A0577AC45DF8}" type="pres">
      <dgm:prSet presAssocID="{83611CAF-3C99-4CD3-B489-D960AB2170AA}" presName="Accent1" presStyleCnt="0"/>
      <dgm:spPr/>
    </dgm:pt>
    <dgm:pt modelId="{9B7753EB-9BED-4040-B18D-1FE8DE11E2B5}" type="pres">
      <dgm:prSet presAssocID="{83611CAF-3C99-4CD3-B489-D960AB2170AA}" presName="Accent" presStyleLbl="node1" presStyleIdx="0" presStyleCnt="4" custScaleX="319667" custScaleY="41103" custLinFactNeighborX="-5688" custLinFactNeighborY="32203"/>
      <dgm:spPr/>
    </dgm:pt>
    <dgm:pt modelId="{FC31AA12-E443-4FBD-931F-4974FCAB8988}" type="pres">
      <dgm:prSet presAssocID="{83611CAF-3C99-4CD3-B489-D960AB2170AA}" presName="Parent1" presStyleLbl="revTx" presStyleIdx="0" presStyleCnt="4" custScaleX="623787" custScaleY="82588" custLinFactY="17164" custLinFactNeighborX="-23525" custLinFactNeighborY="10000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AB2DC95-F6CA-41A4-82E6-20B62FDD6C13}" type="pres">
      <dgm:prSet presAssocID="{DDE49D21-6C81-4B09-B41E-A1CD7B38F4B4}" presName="Accent2" presStyleCnt="0"/>
      <dgm:spPr/>
    </dgm:pt>
    <dgm:pt modelId="{5509E31B-28B5-412B-BD26-CE2BF67CEED9}" type="pres">
      <dgm:prSet presAssocID="{DDE49D21-6C81-4B09-B41E-A1CD7B38F4B4}" presName="Accent" presStyleLbl="node1" presStyleIdx="1" presStyleCnt="4" custScaleX="341904" custScaleY="49765" custLinFactNeighborX="1713" custLinFactNeighborY="13427"/>
      <dgm:spPr/>
    </dgm:pt>
    <dgm:pt modelId="{61DF569A-DC99-4ABB-9395-7A50DFC286CA}" type="pres">
      <dgm:prSet presAssocID="{DDE49D21-6C81-4B09-B41E-A1CD7B38F4B4}" presName="Parent2" presStyleLbl="revTx" presStyleIdx="1" presStyleCnt="4" custScaleX="636250" custLinFactNeighborX="36063" custLinFactNeighborY="5292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2B3DC3F-85A9-4EDD-A197-C0D87E8A9339}" type="pres">
      <dgm:prSet presAssocID="{1FE75EC5-E3CC-4DAD-A93C-7E1E50CD0CC6}" presName="Accent3" presStyleCnt="0"/>
      <dgm:spPr/>
    </dgm:pt>
    <dgm:pt modelId="{45BE0E3A-2399-4B5C-9667-09CA3DFE19BF}" type="pres">
      <dgm:prSet presAssocID="{1FE75EC5-E3CC-4DAD-A93C-7E1E50CD0CC6}" presName="Accent" presStyleLbl="node1" presStyleIdx="2" presStyleCnt="4" custScaleX="365329" custScaleY="50594" custLinFactNeighborX="-2901" custLinFactNeighborY="4838"/>
      <dgm:spPr/>
    </dgm:pt>
    <dgm:pt modelId="{CAD3D8C6-7241-4223-A894-89DB703C9414}" type="pres">
      <dgm:prSet presAssocID="{1FE75EC5-E3CC-4DAD-A93C-7E1E50CD0CC6}" presName="Parent3" presStyleLbl="revTx" presStyleIdx="2" presStyleCnt="4" custScaleX="636250" custLinFactNeighborX="0" custLinFactNeighborY="2102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8CC0ED5-2B48-4737-B4C0-3AAF0E838807}" type="pres">
      <dgm:prSet presAssocID="{3B999E49-12CD-4EA0-8C0A-C022A67859B7}" presName="Accent4" presStyleCnt="0"/>
      <dgm:spPr/>
    </dgm:pt>
    <dgm:pt modelId="{EE72BDCC-8AD8-45A8-95FA-24E1EAC22ADE}" type="pres">
      <dgm:prSet presAssocID="{3B999E49-12CD-4EA0-8C0A-C022A67859B7}" presName="Accent" presStyleLbl="node1" presStyleIdx="3" presStyleCnt="4" custScaleX="320850" custScaleY="56881"/>
      <dgm:spPr/>
    </dgm:pt>
    <dgm:pt modelId="{7A7ACB05-6B59-4207-94C3-B07BA489C466}" type="pres">
      <dgm:prSet presAssocID="{3B999E49-12CD-4EA0-8C0A-C022A67859B7}" presName="Parent4" presStyleLbl="revTx" presStyleIdx="3" presStyleCnt="4" custScaleX="636250" custLinFactNeighborX="75787" custLinFactNeighborY="965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41E9BDB8-0570-4D84-9709-84BDB3217E60}" srcId="{3C5BCD00-40D8-420E-97B9-A6FCE674CFEF}" destId="{83611CAF-3C99-4CD3-B489-D960AB2170AA}" srcOrd="0" destOrd="0" parTransId="{D1F340C0-909A-47BE-A1B8-A395650BB30C}" sibTransId="{91E17B71-F4D6-4B23-8F4D-42ADDD526689}"/>
    <dgm:cxn modelId="{3981CE10-C0B0-4090-8944-8B6FCEF26A0B}" type="presOf" srcId="{3B999E49-12CD-4EA0-8C0A-C022A67859B7}" destId="{7A7ACB05-6B59-4207-94C3-B07BA489C466}" srcOrd="0" destOrd="0" presId="urn:microsoft.com/office/officeart/2009/layout/CircleArrowProcess"/>
    <dgm:cxn modelId="{745E542E-083B-42D9-A77A-34D9E8B3BA03}" type="presOf" srcId="{DDE49D21-6C81-4B09-B41E-A1CD7B38F4B4}" destId="{61DF569A-DC99-4ABB-9395-7A50DFC286CA}" srcOrd="0" destOrd="0" presId="urn:microsoft.com/office/officeart/2009/layout/CircleArrowProcess"/>
    <dgm:cxn modelId="{6160BF3C-CDB4-4C28-BD65-8726FD681736}" srcId="{3C5BCD00-40D8-420E-97B9-A6FCE674CFEF}" destId="{DDE49D21-6C81-4B09-B41E-A1CD7B38F4B4}" srcOrd="1" destOrd="0" parTransId="{34A13F3D-EED1-43E4-83DD-E354BA88E1F7}" sibTransId="{539693F6-DFEC-4B3D-B032-092EA0C18926}"/>
    <dgm:cxn modelId="{0F100122-8077-4023-8EFC-CF12F0C7E2EC}" srcId="{3C5BCD00-40D8-420E-97B9-A6FCE674CFEF}" destId="{1FE75EC5-E3CC-4DAD-A93C-7E1E50CD0CC6}" srcOrd="2" destOrd="0" parTransId="{E7545325-776A-4B1C-9E9A-9856B563FF89}" sibTransId="{160F44F1-A027-429B-804F-AD785E0344B4}"/>
    <dgm:cxn modelId="{AA56593C-49BD-4D6D-AE85-2747F789079D}" srcId="{3C5BCD00-40D8-420E-97B9-A6FCE674CFEF}" destId="{3B999E49-12CD-4EA0-8C0A-C022A67859B7}" srcOrd="3" destOrd="0" parTransId="{71DB5EE8-942B-4710-8B2A-34E41F8EE650}" sibTransId="{46631703-4DF1-44EF-86E9-DA32E83987F3}"/>
    <dgm:cxn modelId="{E660159E-A3F9-4E24-9CF7-B747E434EBC9}" type="presOf" srcId="{3C5BCD00-40D8-420E-97B9-A6FCE674CFEF}" destId="{5838DC1A-CA0F-4DE4-9C26-8EA78D91238E}" srcOrd="0" destOrd="0" presId="urn:microsoft.com/office/officeart/2009/layout/CircleArrowProcess"/>
    <dgm:cxn modelId="{6C488770-54F5-4DF6-9894-E0BF4CAD3E7A}" type="presOf" srcId="{1FE75EC5-E3CC-4DAD-A93C-7E1E50CD0CC6}" destId="{CAD3D8C6-7241-4223-A894-89DB703C9414}" srcOrd="0" destOrd="0" presId="urn:microsoft.com/office/officeart/2009/layout/CircleArrowProcess"/>
    <dgm:cxn modelId="{B0D35C3A-08E3-45E8-A8F7-DD2BDE4F1762}" type="presOf" srcId="{83611CAF-3C99-4CD3-B489-D960AB2170AA}" destId="{FC31AA12-E443-4FBD-931F-4974FCAB8988}" srcOrd="0" destOrd="0" presId="urn:microsoft.com/office/officeart/2009/layout/CircleArrowProcess"/>
    <dgm:cxn modelId="{317CE1AC-F08F-4366-B73D-87FA6BECF007}" type="presParOf" srcId="{5838DC1A-CA0F-4DE4-9C26-8EA78D91238E}" destId="{6BA120FA-9072-460B-8B4A-A0577AC45DF8}" srcOrd="0" destOrd="0" presId="urn:microsoft.com/office/officeart/2009/layout/CircleArrowProcess"/>
    <dgm:cxn modelId="{EBF2B1F1-60D8-4BAD-B47A-9CC48D1A1487}" type="presParOf" srcId="{6BA120FA-9072-460B-8B4A-A0577AC45DF8}" destId="{9B7753EB-9BED-4040-B18D-1FE8DE11E2B5}" srcOrd="0" destOrd="0" presId="urn:microsoft.com/office/officeart/2009/layout/CircleArrowProcess"/>
    <dgm:cxn modelId="{210A1417-2F1B-4D8B-93F1-86A728A9B778}" type="presParOf" srcId="{5838DC1A-CA0F-4DE4-9C26-8EA78D91238E}" destId="{FC31AA12-E443-4FBD-931F-4974FCAB8988}" srcOrd="1" destOrd="0" presId="urn:microsoft.com/office/officeart/2009/layout/CircleArrowProcess"/>
    <dgm:cxn modelId="{99B973B9-991C-4FA4-A24E-73EDACD3F0E0}" type="presParOf" srcId="{5838DC1A-CA0F-4DE4-9C26-8EA78D91238E}" destId="{EAB2DC95-F6CA-41A4-82E6-20B62FDD6C13}" srcOrd="2" destOrd="0" presId="urn:microsoft.com/office/officeart/2009/layout/CircleArrowProcess"/>
    <dgm:cxn modelId="{9570E115-6CFA-4437-A824-DD620EA7BBD0}" type="presParOf" srcId="{EAB2DC95-F6CA-41A4-82E6-20B62FDD6C13}" destId="{5509E31B-28B5-412B-BD26-CE2BF67CEED9}" srcOrd="0" destOrd="0" presId="urn:microsoft.com/office/officeart/2009/layout/CircleArrowProcess"/>
    <dgm:cxn modelId="{88E539BF-FF7B-4C02-9686-008CDCFCBD6B}" type="presParOf" srcId="{5838DC1A-CA0F-4DE4-9C26-8EA78D91238E}" destId="{61DF569A-DC99-4ABB-9395-7A50DFC286CA}" srcOrd="3" destOrd="0" presId="urn:microsoft.com/office/officeart/2009/layout/CircleArrowProcess"/>
    <dgm:cxn modelId="{A85F75E8-3530-448C-96F8-B84127719257}" type="presParOf" srcId="{5838DC1A-CA0F-4DE4-9C26-8EA78D91238E}" destId="{22B3DC3F-85A9-4EDD-A197-C0D87E8A9339}" srcOrd="4" destOrd="0" presId="urn:microsoft.com/office/officeart/2009/layout/CircleArrowProcess"/>
    <dgm:cxn modelId="{136BBC1D-04D7-4066-A32F-CB474CFBEF1C}" type="presParOf" srcId="{22B3DC3F-85A9-4EDD-A197-C0D87E8A9339}" destId="{45BE0E3A-2399-4B5C-9667-09CA3DFE19BF}" srcOrd="0" destOrd="0" presId="urn:microsoft.com/office/officeart/2009/layout/CircleArrowProcess"/>
    <dgm:cxn modelId="{CB45C95D-EE05-416B-91D0-5D0D2F0FB1CF}" type="presParOf" srcId="{5838DC1A-CA0F-4DE4-9C26-8EA78D91238E}" destId="{CAD3D8C6-7241-4223-A894-89DB703C9414}" srcOrd="5" destOrd="0" presId="urn:microsoft.com/office/officeart/2009/layout/CircleArrowProcess"/>
    <dgm:cxn modelId="{BDA8128E-6AD9-46E9-964D-A43CDDE69EF8}" type="presParOf" srcId="{5838DC1A-CA0F-4DE4-9C26-8EA78D91238E}" destId="{18CC0ED5-2B48-4737-B4C0-3AAF0E838807}" srcOrd="6" destOrd="0" presId="urn:microsoft.com/office/officeart/2009/layout/CircleArrowProcess"/>
    <dgm:cxn modelId="{64CAE548-A0FA-481C-8CD1-0293BB3D92BD}" type="presParOf" srcId="{18CC0ED5-2B48-4737-B4C0-3AAF0E838807}" destId="{EE72BDCC-8AD8-45A8-95FA-24E1EAC22ADE}" srcOrd="0" destOrd="0" presId="urn:microsoft.com/office/officeart/2009/layout/CircleArrowProcess"/>
    <dgm:cxn modelId="{2D332C35-59D2-43B6-A47E-286A7AAB379C}" type="presParOf" srcId="{5838DC1A-CA0F-4DE4-9C26-8EA78D91238E}" destId="{7A7ACB05-6B59-4207-94C3-B07BA489C466}" srcOrd="7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20A6C0-C730-4760-B998-4607D66809D6}">
      <dsp:nvSpPr>
        <dsp:cNvPr id="0" name=""/>
        <dsp:cNvSpPr/>
      </dsp:nvSpPr>
      <dsp:spPr>
        <a:xfrm>
          <a:off x="4402343" y="1500075"/>
          <a:ext cx="2935416" cy="12044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4874"/>
              </a:lnTo>
              <a:lnTo>
                <a:pt x="2935416" y="974874"/>
              </a:lnTo>
              <a:lnTo>
                <a:pt x="2935416" y="1204496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36D805-794C-42EA-BDCE-3493EC9CF2B5}">
      <dsp:nvSpPr>
        <dsp:cNvPr id="0" name=""/>
        <dsp:cNvSpPr/>
      </dsp:nvSpPr>
      <dsp:spPr>
        <a:xfrm>
          <a:off x="3913228" y="1500075"/>
          <a:ext cx="489115" cy="1204496"/>
        </a:xfrm>
        <a:custGeom>
          <a:avLst/>
          <a:gdLst/>
          <a:ahLst/>
          <a:cxnLst/>
          <a:rect l="0" t="0" r="0" b="0"/>
          <a:pathLst>
            <a:path>
              <a:moveTo>
                <a:pt x="489115" y="0"/>
              </a:moveTo>
              <a:lnTo>
                <a:pt x="489115" y="974874"/>
              </a:lnTo>
              <a:lnTo>
                <a:pt x="0" y="974874"/>
              </a:lnTo>
              <a:lnTo>
                <a:pt x="0" y="1204496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9C86E6-3B48-41A5-9628-0DED73B82F11}">
      <dsp:nvSpPr>
        <dsp:cNvPr id="0" name=""/>
        <dsp:cNvSpPr/>
      </dsp:nvSpPr>
      <dsp:spPr>
        <a:xfrm>
          <a:off x="1093435" y="1500075"/>
          <a:ext cx="3308907" cy="1285071"/>
        </a:xfrm>
        <a:custGeom>
          <a:avLst/>
          <a:gdLst/>
          <a:ahLst/>
          <a:cxnLst/>
          <a:rect l="0" t="0" r="0" b="0"/>
          <a:pathLst>
            <a:path>
              <a:moveTo>
                <a:pt x="3308907" y="0"/>
              </a:moveTo>
              <a:lnTo>
                <a:pt x="3308907" y="1055449"/>
              </a:lnTo>
              <a:lnTo>
                <a:pt x="0" y="1055449"/>
              </a:lnTo>
              <a:lnTo>
                <a:pt x="0" y="1285071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7C3825-1BF7-4A58-869B-08527E5A0AAF}">
      <dsp:nvSpPr>
        <dsp:cNvPr id="0" name=""/>
        <dsp:cNvSpPr/>
      </dsp:nvSpPr>
      <dsp:spPr>
        <a:xfrm>
          <a:off x="1701655" y="119163"/>
          <a:ext cx="5401376" cy="13809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kern="1200" dirty="0" smtClean="0"/>
            <a:t>ÇED raporu hazırlama yükümlülüğü önemli gelişmedir.</a:t>
          </a:r>
          <a:endParaRPr lang="tr-TR" sz="3200" b="1" kern="1200" dirty="0"/>
        </a:p>
      </dsp:txBody>
      <dsp:txXfrm>
        <a:off x="1701655" y="119163"/>
        <a:ext cx="5401376" cy="1380911"/>
      </dsp:txXfrm>
    </dsp:sp>
    <dsp:sp modelId="{400CF0AF-936D-4F52-9CAB-1F90516830E0}">
      <dsp:nvSpPr>
        <dsp:cNvPr id="0" name=""/>
        <dsp:cNvSpPr/>
      </dsp:nvSpPr>
      <dsp:spPr>
        <a:xfrm>
          <a:off x="0" y="2785146"/>
          <a:ext cx="2186871" cy="15159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smtClean="0"/>
            <a:t>İnsanların daha sağlıklı gelecek</a:t>
          </a:r>
          <a:endParaRPr lang="tr-TR" sz="2800" b="1" kern="1200" dirty="0"/>
        </a:p>
      </dsp:txBody>
      <dsp:txXfrm>
        <a:off x="0" y="2785146"/>
        <a:ext cx="2186871" cy="1515939"/>
      </dsp:txXfrm>
    </dsp:sp>
    <dsp:sp modelId="{09C6D665-6843-4175-AB98-2E544F5B4D98}">
      <dsp:nvSpPr>
        <dsp:cNvPr id="0" name=""/>
        <dsp:cNvSpPr/>
      </dsp:nvSpPr>
      <dsp:spPr>
        <a:xfrm>
          <a:off x="2646395" y="2704571"/>
          <a:ext cx="2533665" cy="15159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smtClean="0"/>
            <a:t>Sürdürülebilir kalkınmaya ilerleyebilmeleri için </a:t>
          </a:r>
          <a:endParaRPr lang="tr-TR" sz="2800" b="1" kern="1200" dirty="0"/>
        </a:p>
      </dsp:txBody>
      <dsp:txXfrm>
        <a:off x="2646395" y="2704571"/>
        <a:ext cx="2533665" cy="1515939"/>
      </dsp:txXfrm>
    </dsp:sp>
    <dsp:sp modelId="{CE2ED350-E0B4-475C-99C7-BE44164FB1C9}">
      <dsp:nvSpPr>
        <dsp:cNvPr id="0" name=""/>
        <dsp:cNvSpPr/>
      </dsp:nvSpPr>
      <dsp:spPr>
        <a:xfrm>
          <a:off x="5639304" y="2704571"/>
          <a:ext cx="3396911" cy="16888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smtClean="0"/>
            <a:t>Kuruluş ve işletmelerin çevreye verecekleri zararı en aza indirmek amacıyla</a:t>
          </a:r>
          <a:endParaRPr lang="tr-TR" sz="2800" b="1" kern="1200" dirty="0"/>
        </a:p>
      </dsp:txBody>
      <dsp:txXfrm>
        <a:off x="5639304" y="2704571"/>
        <a:ext cx="3396911" cy="168881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E577D8-0BC2-426B-A54E-8FEC301D0024}">
      <dsp:nvSpPr>
        <dsp:cNvPr id="0" name=""/>
        <dsp:cNvSpPr/>
      </dsp:nvSpPr>
      <dsp:spPr>
        <a:xfrm>
          <a:off x="2545467" y="-32682"/>
          <a:ext cx="5099746" cy="5099746"/>
        </a:xfrm>
        <a:prstGeom prst="circularArrow">
          <a:avLst>
            <a:gd name="adj1" fmla="val 5544"/>
            <a:gd name="adj2" fmla="val 330680"/>
            <a:gd name="adj3" fmla="val 13753566"/>
            <a:gd name="adj4" fmla="val 17399587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16A563-E339-4EDF-A8DA-69322D470AD4}">
      <dsp:nvSpPr>
        <dsp:cNvPr id="0" name=""/>
        <dsp:cNvSpPr/>
      </dsp:nvSpPr>
      <dsp:spPr>
        <a:xfrm>
          <a:off x="3889832" y="766"/>
          <a:ext cx="2411015" cy="120550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/>
            <a:t>Projenin gerçekleşmesiyle ortaya çıkabilecek;</a:t>
          </a:r>
          <a:endParaRPr lang="tr-TR" sz="2000" b="1" kern="1200" dirty="0"/>
        </a:p>
      </dsp:txBody>
      <dsp:txXfrm>
        <a:off x="3948680" y="59614"/>
        <a:ext cx="2293319" cy="1087811"/>
      </dsp:txXfrm>
    </dsp:sp>
    <dsp:sp modelId="{3E6B2000-B694-4D0D-B58A-6AD7C7AE5D7D}">
      <dsp:nvSpPr>
        <dsp:cNvPr id="0" name=""/>
        <dsp:cNvSpPr/>
      </dsp:nvSpPr>
      <dsp:spPr>
        <a:xfrm>
          <a:off x="5958125" y="1503469"/>
          <a:ext cx="2411015" cy="120550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Olumsuz çevre etkisi</a:t>
          </a:r>
          <a:endParaRPr lang="tr-TR" sz="2400" b="1" kern="1200" dirty="0"/>
        </a:p>
      </dsp:txBody>
      <dsp:txXfrm>
        <a:off x="6016973" y="1562317"/>
        <a:ext cx="2293319" cy="1087811"/>
      </dsp:txXfrm>
    </dsp:sp>
    <dsp:sp modelId="{E141D9EA-9AEE-4EF5-9222-B1CDE2CB4DBB}">
      <dsp:nvSpPr>
        <dsp:cNvPr id="0" name=""/>
        <dsp:cNvSpPr/>
      </dsp:nvSpPr>
      <dsp:spPr>
        <a:xfrm>
          <a:off x="5168108" y="3934893"/>
          <a:ext cx="2411015" cy="120550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Olumsuz sağlık etkisi</a:t>
          </a:r>
          <a:endParaRPr lang="tr-TR" sz="2400" b="1" kern="1200" dirty="0"/>
        </a:p>
      </dsp:txBody>
      <dsp:txXfrm>
        <a:off x="5226956" y="3993741"/>
        <a:ext cx="2293319" cy="1087811"/>
      </dsp:txXfrm>
    </dsp:sp>
    <dsp:sp modelId="{C334FA61-DCF8-4978-946C-A2F24EE55480}">
      <dsp:nvSpPr>
        <dsp:cNvPr id="0" name=""/>
        <dsp:cNvSpPr/>
      </dsp:nvSpPr>
      <dsp:spPr>
        <a:xfrm>
          <a:off x="2611557" y="3934893"/>
          <a:ext cx="2411015" cy="120550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Olumsuz Sosyal etkileri</a:t>
          </a:r>
          <a:endParaRPr lang="tr-TR" sz="2400" b="1" kern="1200" dirty="0"/>
        </a:p>
      </dsp:txBody>
      <dsp:txXfrm>
        <a:off x="2670405" y="3993741"/>
        <a:ext cx="2293319" cy="1087811"/>
      </dsp:txXfrm>
    </dsp:sp>
    <dsp:sp modelId="{622021BC-EE11-415E-A0E1-415F8FDC9D96}">
      <dsp:nvSpPr>
        <dsp:cNvPr id="0" name=""/>
        <dsp:cNvSpPr/>
      </dsp:nvSpPr>
      <dsp:spPr>
        <a:xfrm>
          <a:off x="774857" y="1396751"/>
          <a:ext cx="4504379" cy="14189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/>
            <a:t>Alınması gerekli önlemler çok kapsamlı araştırmalara dayandırılmamakta ve doğal kaynakların elden çıktıkları belirlenmektedir.</a:t>
          </a:r>
          <a:endParaRPr lang="tr-TR" sz="2000" b="1" kern="1200" dirty="0"/>
        </a:p>
      </dsp:txBody>
      <dsp:txXfrm>
        <a:off x="844124" y="1466018"/>
        <a:ext cx="4365845" cy="128040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02E325-8788-49BE-8221-7222DC00C8D5}">
      <dsp:nvSpPr>
        <dsp:cNvPr id="0" name=""/>
        <dsp:cNvSpPr/>
      </dsp:nvSpPr>
      <dsp:spPr>
        <a:xfrm>
          <a:off x="359" y="1368147"/>
          <a:ext cx="2474983" cy="2520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Öngörülen gelişme ile olumsuz çevre ve sağlık etkileri tespiti</a:t>
          </a:r>
          <a:endParaRPr lang="tr-TR" sz="2400" b="1" kern="1200" dirty="0"/>
        </a:p>
      </dsp:txBody>
      <dsp:txXfrm>
        <a:off x="362812" y="1737235"/>
        <a:ext cx="1750077" cy="1782112"/>
      </dsp:txXfrm>
    </dsp:sp>
    <dsp:sp modelId="{81969D1F-D61C-4B45-8F91-312B74788D91}">
      <dsp:nvSpPr>
        <dsp:cNvPr id="0" name=""/>
        <dsp:cNvSpPr/>
      </dsp:nvSpPr>
      <dsp:spPr>
        <a:xfrm>
          <a:off x="2580841" y="2251512"/>
          <a:ext cx="753558" cy="753558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300" kern="1200"/>
        </a:p>
      </dsp:txBody>
      <dsp:txXfrm>
        <a:off x="2680725" y="2539673"/>
        <a:ext cx="553790" cy="177236"/>
      </dsp:txXfrm>
    </dsp:sp>
    <dsp:sp modelId="{7707C225-5F76-48FB-B474-CC513B8D3D5E}">
      <dsp:nvSpPr>
        <dsp:cNvPr id="0" name=""/>
        <dsp:cNvSpPr/>
      </dsp:nvSpPr>
      <dsp:spPr>
        <a:xfrm>
          <a:off x="3439897" y="1395431"/>
          <a:ext cx="2219397" cy="24657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Olumsuz tespitler için önlemlerin alınmasını sağlama </a:t>
          </a:r>
          <a:endParaRPr lang="tr-TR" sz="2400" b="1" kern="1200" dirty="0"/>
        </a:p>
      </dsp:txBody>
      <dsp:txXfrm>
        <a:off x="3764920" y="1756527"/>
        <a:ext cx="1569351" cy="1743528"/>
      </dsp:txXfrm>
    </dsp:sp>
    <dsp:sp modelId="{524D8073-0555-4B71-9A92-CA7B5164A347}">
      <dsp:nvSpPr>
        <dsp:cNvPr id="0" name=""/>
        <dsp:cNvSpPr/>
      </dsp:nvSpPr>
      <dsp:spPr>
        <a:xfrm>
          <a:off x="5764792" y="2251512"/>
          <a:ext cx="753558" cy="753558"/>
        </a:xfrm>
        <a:prstGeom prst="mathEqual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3300" kern="1200"/>
        </a:p>
      </dsp:txBody>
      <dsp:txXfrm>
        <a:off x="5864676" y="2406745"/>
        <a:ext cx="553790" cy="443092"/>
      </dsp:txXfrm>
    </dsp:sp>
    <dsp:sp modelId="{EE2A2BE4-B4FC-429D-BA1A-C3A9347F3329}">
      <dsp:nvSpPr>
        <dsp:cNvPr id="0" name=""/>
        <dsp:cNvSpPr/>
      </dsp:nvSpPr>
      <dsp:spPr>
        <a:xfrm>
          <a:off x="6623849" y="1378639"/>
          <a:ext cx="2304783" cy="24993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b="1" kern="1200" dirty="0" err="1" smtClean="0"/>
            <a:t>ÇED’in</a:t>
          </a:r>
          <a:r>
            <a:rPr lang="tr-TR" sz="3600" b="1" kern="1200" dirty="0" smtClean="0"/>
            <a:t> amacı</a:t>
          </a:r>
          <a:endParaRPr lang="tr-TR" sz="3600" b="1" kern="1200" dirty="0"/>
        </a:p>
      </dsp:txBody>
      <dsp:txXfrm>
        <a:off x="6961377" y="1744654"/>
        <a:ext cx="1629727" cy="176727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CE7D55-D20C-402B-80B3-F974AC6D6978}">
      <dsp:nvSpPr>
        <dsp:cNvPr id="0" name=""/>
        <dsp:cNvSpPr/>
      </dsp:nvSpPr>
      <dsp:spPr>
        <a:xfrm>
          <a:off x="3479421" y="2427367"/>
          <a:ext cx="2370805" cy="192157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solidFill>
                <a:srgbClr val="FFC000"/>
              </a:solidFill>
            </a:rPr>
            <a:t>Gerekli önlemler için faaliyetin</a:t>
          </a:r>
          <a:endParaRPr lang="tr-TR" sz="2400" b="1" kern="1200" dirty="0">
            <a:solidFill>
              <a:srgbClr val="FFC000"/>
            </a:solidFill>
          </a:endParaRPr>
        </a:p>
      </dsp:txBody>
      <dsp:txXfrm>
        <a:off x="3826617" y="2708776"/>
        <a:ext cx="1676413" cy="1358760"/>
      </dsp:txXfrm>
    </dsp:sp>
    <dsp:sp modelId="{6D9DFD76-98C4-4C37-A31C-7CF9039E1ED7}">
      <dsp:nvSpPr>
        <dsp:cNvPr id="0" name=""/>
        <dsp:cNvSpPr/>
      </dsp:nvSpPr>
      <dsp:spPr>
        <a:xfrm rot="16200000">
          <a:off x="4421517" y="1655401"/>
          <a:ext cx="486614" cy="6533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900" kern="1200"/>
        </a:p>
      </dsp:txBody>
      <dsp:txXfrm>
        <a:off x="4494509" y="1859060"/>
        <a:ext cx="340630" cy="392002"/>
      </dsp:txXfrm>
    </dsp:sp>
    <dsp:sp modelId="{64DE99AF-9A39-4166-881A-556BEA0891CB}">
      <dsp:nvSpPr>
        <dsp:cNvPr id="0" name=""/>
        <dsp:cNvSpPr/>
      </dsp:nvSpPr>
      <dsp:spPr>
        <a:xfrm>
          <a:off x="3643575" y="79618"/>
          <a:ext cx="2042498" cy="142960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smtClean="0"/>
            <a:t> fiziksel</a:t>
          </a:r>
          <a:endParaRPr lang="tr-TR" sz="2800" b="1" kern="1200" dirty="0"/>
        </a:p>
      </dsp:txBody>
      <dsp:txXfrm>
        <a:off x="3942692" y="288979"/>
        <a:ext cx="1444264" cy="1010886"/>
      </dsp:txXfrm>
    </dsp:sp>
    <dsp:sp modelId="{A6A53FEC-EB13-4DD6-B4CA-CA1BEA71C1CA}">
      <dsp:nvSpPr>
        <dsp:cNvPr id="0" name=""/>
        <dsp:cNvSpPr/>
      </dsp:nvSpPr>
      <dsp:spPr>
        <a:xfrm rot="19285714">
          <a:off x="5563954" y="2244236"/>
          <a:ext cx="251344" cy="6533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900" kern="1200"/>
        </a:p>
      </dsp:txBody>
      <dsp:txXfrm>
        <a:off x="5572179" y="2398410"/>
        <a:ext cx="175941" cy="392002"/>
      </dsp:txXfrm>
    </dsp:sp>
    <dsp:sp modelId="{14D6E4B7-9423-4626-B8F0-03C2B3DFBDE7}">
      <dsp:nvSpPr>
        <dsp:cNvPr id="0" name=""/>
        <dsp:cNvSpPr/>
      </dsp:nvSpPr>
      <dsp:spPr>
        <a:xfrm>
          <a:off x="5467055" y="906279"/>
          <a:ext cx="2451264" cy="172942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smtClean="0"/>
            <a:t>biyolojik</a:t>
          </a:r>
          <a:endParaRPr lang="tr-TR" sz="2800" b="1" kern="1200" dirty="0"/>
        </a:p>
      </dsp:txBody>
      <dsp:txXfrm>
        <a:off x="5826034" y="1159547"/>
        <a:ext cx="1733306" cy="1222885"/>
      </dsp:txXfrm>
    </dsp:sp>
    <dsp:sp modelId="{C3EA863B-4BB0-47F7-B6F4-03328938D27F}">
      <dsp:nvSpPr>
        <dsp:cNvPr id="0" name=""/>
        <dsp:cNvSpPr/>
      </dsp:nvSpPr>
      <dsp:spPr>
        <a:xfrm rot="771429">
          <a:off x="5879347" y="3360084"/>
          <a:ext cx="187423" cy="6533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900" kern="1200"/>
        </a:p>
      </dsp:txBody>
      <dsp:txXfrm>
        <a:off x="5880052" y="3484495"/>
        <a:ext cx="131196" cy="392002"/>
      </dsp:txXfrm>
    </dsp:sp>
    <dsp:sp modelId="{671AF6AA-85ED-40B1-974A-8FAC5629DAAA}">
      <dsp:nvSpPr>
        <dsp:cNvPr id="0" name=""/>
        <dsp:cNvSpPr/>
      </dsp:nvSpPr>
      <dsp:spPr>
        <a:xfrm>
          <a:off x="6108697" y="3100606"/>
          <a:ext cx="2169662" cy="172942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ekolojik</a:t>
          </a:r>
          <a:endParaRPr lang="tr-TR" sz="2400" b="1" kern="1200" dirty="0"/>
        </a:p>
      </dsp:txBody>
      <dsp:txXfrm>
        <a:off x="6426437" y="3353874"/>
        <a:ext cx="1534182" cy="1222885"/>
      </dsp:txXfrm>
    </dsp:sp>
    <dsp:sp modelId="{86E19E73-C10C-45E9-9401-176BD993288C}">
      <dsp:nvSpPr>
        <dsp:cNvPr id="0" name=""/>
        <dsp:cNvSpPr/>
      </dsp:nvSpPr>
      <dsp:spPr>
        <a:xfrm rot="3678789">
          <a:off x="5121091" y="4261221"/>
          <a:ext cx="400420" cy="6533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900" kern="1200"/>
        </a:p>
      </dsp:txBody>
      <dsp:txXfrm>
        <a:off x="5152322" y="4339197"/>
        <a:ext cx="280294" cy="392002"/>
      </dsp:txXfrm>
    </dsp:sp>
    <dsp:sp modelId="{13E8621E-A038-44D9-805A-A4900CCC6BC7}">
      <dsp:nvSpPr>
        <dsp:cNvPr id="0" name=""/>
        <dsp:cNvSpPr/>
      </dsp:nvSpPr>
      <dsp:spPr>
        <a:xfrm>
          <a:off x="4788017" y="4864983"/>
          <a:ext cx="2316127" cy="172942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err="1" smtClean="0"/>
            <a:t>sosyo</a:t>
          </a:r>
          <a:r>
            <a:rPr lang="tr-TR" sz="2400" b="1" kern="1200" dirty="0" smtClean="0"/>
            <a:t>-ekonomik</a:t>
          </a:r>
          <a:endParaRPr lang="tr-TR" sz="2400" b="1" kern="1200" dirty="0"/>
        </a:p>
      </dsp:txBody>
      <dsp:txXfrm>
        <a:off x="5127206" y="5118251"/>
        <a:ext cx="1637749" cy="1222885"/>
      </dsp:txXfrm>
    </dsp:sp>
    <dsp:sp modelId="{BAA7D124-72F2-40B1-86CC-CC9502505AF6}">
      <dsp:nvSpPr>
        <dsp:cNvPr id="0" name=""/>
        <dsp:cNvSpPr/>
      </dsp:nvSpPr>
      <dsp:spPr>
        <a:xfrm rot="7213891">
          <a:off x="3766707" y="4252714"/>
          <a:ext cx="407858" cy="6533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900" kern="1200"/>
        </a:p>
      </dsp:txBody>
      <dsp:txXfrm rot="10800000">
        <a:off x="3858689" y="4330523"/>
        <a:ext cx="285501" cy="392002"/>
      </dsp:txXfrm>
    </dsp:sp>
    <dsp:sp modelId="{0DBD8CAA-19A8-47AC-A69D-4B981448738F}">
      <dsp:nvSpPr>
        <dsp:cNvPr id="0" name=""/>
        <dsp:cNvSpPr/>
      </dsp:nvSpPr>
      <dsp:spPr>
        <a:xfrm>
          <a:off x="1979708" y="4864980"/>
          <a:ext cx="2641171" cy="172942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etkilerinin kapsam ve şiddetlerinin</a:t>
          </a:r>
          <a:endParaRPr lang="tr-TR" sz="2400" b="1" kern="1200" dirty="0"/>
        </a:p>
      </dsp:txBody>
      <dsp:txXfrm>
        <a:off x="2366499" y="5118248"/>
        <a:ext cx="1867589" cy="1222885"/>
      </dsp:txXfrm>
    </dsp:sp>
    <dsp:sp modelId="{17048A3E-F67A-4D97-B1E2-DDEFEE506653}">
      <dsp:nvSpPr>
        <dsp:cNvPr id="0" name=""/>
        <dsp:cNvSpPr/>
      </dsp:nvSpPr>
      <dsp:spPr>
        <a:xfrm rot="10028571">
          <a:off x="3453647" y="3332181"/>
          <a:ext cx="50391" cy="6533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900" kern="1200"/>
        </a:p>
      </dsp:txBody>
      <dsp:txXfrm rot="10800000">
        <a:off x="3468574" y="3461166"/>
        <a:ext cx="35274" cy="392002"/>
      </dsp:txXfrm>
    </dsp:sp>
    <dsp:sp modelId="{80720B47-CB2D-4A4F-97C7-E6F740504D25}">
      <dsp:nvSpPr>
        <dsp:cNvPr id="0" name=""/>
        <dsp:cNvSpPr/>
      </dsp:nvSpPr>
      <dsp:spPr>
        <a:xfrm>
          <a:off x="758135" y="3100606"/>
          <a:ext cx="2755970" cy="172942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uzman kişilerce ve bilimsel yöntemlerle belirlenmesi</a:t>
          </a:r>
          <a:endParaRPr lang="tr-TR" sz="2400" b="1" kern="1200" dirty="0"/>
        </a:p>
      </dsp:txBody>
      <dsp:txXfrm>
        <a:off x="1161737" y="3353874"/>
        <a:ext cx="1948766" cy="1222885"/>
      </dsp:txXfrm>
    </dsp:sp>
    <dsp:sp modelId="{8CCEACBB-A8A9-4842-862A-84F6763116E8}">
      <dsp:nvSpPr>
        <dsp:cNvPr id="0" name=""/>
        <dsp:cNvSpPr/>
      </dsp:nvSpPr>
      <dsp:spPr>
        <a:xfrm rot="13114286">
          <a:off x="3567154" y="2269023"/>
          <a:ext cx="207899" cy="6533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900" kern="1200"/>
        </a:p>
      </dsp:txBody>
      <dsp:txXfrm rot="10800000">
        <a:off x="3622720" y="2419134"/>
        <a:ext cx="145529" cy="392002"/>
      </dsp:txXfrm>
    </dsp:sp>
    <dsp:sp modelId="{A21BDF58-ECC3-427E-A7FC-212B6BAFD855}">
      <dsp:nvSpPr>
        <dsp:cNvPr id="0" name=""/>
        <dsp:cNvSpPr/>
      </dsp:nvSpPr>
      <dsp:spPr>
        <a:xfrm>
          <a:off x="1149573" y="906279"/>
          <a:ext cx="2974777" cy="172942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ve olumsuz etkilerin giderilmesi</a:t>
          </a:r>
          <a:endParaRPr lang="tr-TR" sz="2400" b="1" kern="1200" dirty="0"/>
        </a:p>
      </dsp:txBody>
      <dsp:txXfrm>
        <a:off x="1585219" y="1159547"/>
        <a:ext cx="2103485" cy="122288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7753EB-9BED-4040-B18D-1FE8DE11E2B5}">
      <dsp:nvSpPr>
        <dsp:cNvPr id="0" name=""/>
        <dsp:cNvSpPr/>
      </dsp:nvSpPr>
      <dsp:spPr>
        <a:xfrm>
          <a:off x="588452" y="1413236"/>
          <a:ext cx="8038857" cy="1033746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31AA12-E443-4FBD-931F-4974FCAB8988}">
      <dsp:nvSpPr>
        <dsp:cNvPr id="0" name=""/>
        <dsp:cNvSpPr/>
      </dsp:nvSpPr>
      <dsp:spPr>
        <a:xfrm>
          <a:off x="43257" y="1656183"/>
          <a:ext cx="8754092" cy="5794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ÇED proje değerlendirilmelerinde kullanılan bilimsel bir uygulamadır</a:t>
          </a:r>
          <a:endParaRPr lang="tr-TR" sz="2400" b="1" kern="1200" dirty="0"/>
        </a:p>
      </dsp:txBody>
      <dsp:txXfrm>
        <a:off x="43257" y="1656183"/>
        <a:ext cx="8754092" cy="579451"/>
      </dsp:txXfrm>
    </dsp:sp>
    <dsp:sp modelId="{5509E31B-28B5-412B-BD26-CE2BF67CEED9}">
      <dsp:nvSpPr>
        <dsp:cNvPr id="0" name=""/>
        <dsp:cNvSpPr/>
      </dsp:nvSpPr>
      <dsp:spPr>
        <a:xfrm>
          <a:off x="-203657" y="2277341"/>
          <a:ext cx="8598064" cy="1251597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DF569A-DC99-4ABB-9395-7A50DFC286CA}">
      <dsp:nvSpPr>
        <dsp:cNvPr id="0" name=""/>
        <dsp:cNvSpPr/>
      </dsp:nvSpPr>
      <dsp:spPr>
        <a:xfrm>
          <a:off x="-4" y="2592286"/>
          <a:ext cx="8928995" cy="701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ÇED’ </a:t>
          </a:r>
          <a:r>
            <a:rPr lang="tr-TR" sz="2400" b="1" kern="1200" dirty="0" err="1" smtClean="0"/>
            <a:t>ni</a:t>
          </a:r>
          <a:r>
            <a:rPr lang="tr-TR" sz="2400" b="1" kern="1200" dirty="0" smtClean="0"/>
            <a:t> ilk yasallaştıran ülke ABD’dir. Yürürlüğe Ocak 1970 de girmiştir.</a:t>
          </a:r>
          <a:endParaRPr lang="tr-TR" sz="2400" b="1" kern="1200" dirty="0"/>
        </a:p>
      </dsp:txBody>
      <dsp:txXfrm>
        <a:off x="-4" y="2592286"/>
        <a:ext cx="8928995" cy="701616"/>
      </dsp:txXfrm>
    </dsp:sp>
    <dsp:sp modelId="{45BE0E3A-2399-4B5C-9667-09CA3DFE19BF}">
      <dsp:nvSpPr>
        <dsp:cNvPr id="0" name=""/>
        <dsp:cNvSpPr/>
      </dsp:nvSpPr>
      <dsp:spPr>
        <a:xfrm>
          <a:off x="84393" y="3501488"/>
          <a:ext cx="9187146" cy="1272447"/>
        </a:xfrm>
        <a:prstGeom prst="circularArrow">
          <a:avLst>
            <a:gd name="adj1" fmla="val 10980"/>
            <a:gd name="adj2" fmla="val 1142322"/>
            <a:gd name="adj3" fmla="val 4500000"/>
            <a:gd name="adj4" fmla="val 135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D3D8C6-7241-4223-A894-89DB703C9414}">
      <dsp:nvSpPr>
        <dsp:cNvPr id="0" name=""/>
        <dsp:cNvSpPr/>
      </dsp:nvSpPr>
      <dsp:spPr>
        <a:xfrm>
          <a:off x="285950" y="3816424"/>
          <a:ext cx="8928995" cy="701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Türkiye’de 11 Ağustos 1983 de ÇED raporu hazırlandı.</a:t>
          </a:r>
          <a:endParaRPr lang="tr-TR" sz="2400" b="1" kern="1200" dirty="0"/>
        </a:p>
      </dsp:txBody>
      <dsp:txXfrm>
        <a:off x="285950" y="3816424"/>
        <a:ext cx="8928995" cy="701616"/>
      </dsp:txXfrm>
    </dsp:sp>
    <dsp:sp modelId="{EE72BDCC-8AD8-45A8-95FA-24E1EAC22ADE}">
      <dsp:nvSpPr>
        <dsp:cNvPr id="0" name=""/>
        <dsp:cNvSpPr/>
      </dsp:nvSpPr>
      <dsp:spPr>
        <a:xfrm>
          <a:off x="588445" y="4836528"/>
          <a:ext cx="6931948" cy="1229505"/>
        </a:xfrm>
        <a:prstGeom prst="blockArc">
          <a:avLst>
            <a:gd name="adj1" fmla="val 0"/>
            <a:gd name="adj2" fmla="val 18900000"/>
            <a:gd name="adj3" fmla="val 127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7ACB05-6B59-4207-94C3-B07BA489C466}">
      <dsp:nvSpPr>
        <dsp:cNvPr id="0" name=""/>
        <dsp:cNvSpPr/>
      </dsp:nvSpPr>
      <dsp:spPr>
        <a:xfrm>
          <a:off x="-4" y="5184575"/>
          <a:ext cx="8928995" cy="701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Ülkemizde ÇED yönetmeliği 1997 ve 2003 yıllarında revize edilmiştir.</a:t>
          </a:r>
          <a:endParaRPr lang="tr-TR" sz="2400" b="1" kern="1200" dirty="0"/>
        </a:p>
      </dsp:txBody>
      <dsp:txXfrm>
        <a:off x="-4" y="5184575"/>
        <a:ext cx="8928995" cy="7016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D2155-4CCF-4D9E-A03F-B5AC2DEB2750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8209-2243-477D-91D9-6C2534F516DE}" type="slidenum">
              <a:rPr lang="tr-TR" smtClean="0"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D2155-4CCF-4D9E-A03F-B5AC2DEB2750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8209-2243-477D-91D9-6C2534F516D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D2155-4CCF-4D9E-A03F-B5AC2DEB2750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8209-2243-477D-91D9-6C2534F516D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D2155-4CCF-4D9E-A03F-B5AC2DEB2750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8209-2243-477D-91D9-6C2534F516D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D2155-4CCF-4D9E-A03F-B5AC2DEB2750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8209-2243-477D-91D9-6C2534F516DE}" type="slidenum">
              <a:rPr lang="tr-TR" smtClean="0"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D2155-4CCF-4D9E-A03F-B5AC2DEB2750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8209-2243-477D-91D9-6C2534F516D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D2155-4CCF-4D9E-A03F-B5AC2DEB2750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8209-2243-477D-91D9-6C2534F516DE}" type="slidenum">
              <a:rPr lang="tr-TR" smtClean="0"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D2155-4CCF-4D9E-A03F-B5AC2DEB2750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8209-2243-477D-91D9-6C2534F516D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D2155-4CCF-4D9E-A03F-B5AC2DEB2750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8209-2243-477D-91D9-6C2534F516D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D2155-4CCF-4D9E-A03F-B5AC2DEB2750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8209-2243-477D-91D9-6C2534F516DE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D2155-4CCF-4D9E-A03F-B5AC2DEB2750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8209-2243-477D-91D9-6C2534F516D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0AD2155-4CCF-4D9E-A03F-B5AC2DEB2750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EBF98209-2243-477D-91D9-6C2534F516DE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ÇEVRESEL ETKİ DEĞERLENDİRMESİ(ÇED)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rgbClr val="FFC000"/>
                </a:solidFill>
              </a:rPr>
              <a:t>Prof. Dr. Sevinç Arcak</a:t>
            </a:r>
          </a:p>
          <a:p>
            <a:r>
              <a:rPr lang="tr-TR" b="1" dirty="0" smtClean="0">
                <a:solidFill>
                  <a:srgbClr val="FFC000"/>
                </a:solidFill>
              </a:rPr>
              <a:t>A. Ü. Ziraat Fakültesi Toprak Bilimi ve Bitki Besleme Bölümü</a:t>
            </a:r>
            <a:endParaRPr lang="tr-TR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900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2060"/>
                </a:solidFill>
              </a:rPr>
              <a:t>GİRİŞ</a:t>
            </a:r>
            <a:endParaRPr lang="tr-TR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3337415"/>
              </p:ext>
            </p:extLst>
          </p:nvPr>
        </p:nvGraphicFramePr>
        <p:xfrm>
          <a:off x="0" y="1600200"/>
          <a:ext cx="9036496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Düz Ok Bağlayıcısı 5"/>
          <p:cNvCxnSpPr/>
          <p:nvPr/>
        </p:nvCxnSpPr>
        <p:spPr>
          <a:xfrm flipV="1">
            <a:off x="4403711" y="3068960"/>
            <a:ext cx="0" cy="108012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91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2060"/>
                </a:solidFill>
              </a:rPr>
              <a:t>GİRİŞ</a:t>
            </a:r>
            <a:endParaRPr lang="tr-TR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4828371"/>
              </p:ext>
            </p:extLst>
          </p:nvPr>
        </p:nvGraphicFramePr>
        <p:xfrm>
          <a:off x="0" y="1600200"/>
          <a:ext cx="9143999" cy="51411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18926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504" y="1600200"/>
            <a:ext cx="9036496" cy="5141168"/>
          </a:xfrm>
        </p:spPr>
        <p:txBody>
          <a:bodyPr/>
          <a:lstStyle/>
          <a:p>
            <a:endParaRPr lang="tr-TR" dirty="0"/>
          </a:p>
        </p:txBody>
      </p:sp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2728706403"/>
              </p:ext>
            </p:extLst>
          </p:nvPr>
        </p:nvGraphicFramePr>
        <p:xfrm>
          <a:off x="107504" y="1484784"/>
          <a:ext cx="8928992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46256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9222237"/>
              </p:ext>
            </p:extLst>
          </p:nvPr>
        </p:nvGraphicFramePr>
        <p:xfrm>
          <a:off x="1" y="188640"/>
          <a:ext cx="9036495" cy="6669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1307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0777613"/>
              </p:ext>
            </p:extLst>
          </p:nvPr>
        </p:nvGraphicFramePr>
        <p:xfrm>
          <a:off x="107504" y="188640"/>
          <a:ext cx="8928991" cy="6669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75387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tlik">
  <a:themeElements>
    <a:clrScheme name="Netlik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tli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</TotalTime>
  <Words>157</Words>
  <Application>Microsoft Office PowerPoint</Application>
  <PresentationFormat>Ekran Gösterisi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Netlik</vt:lpstr>
      <vt:lpstr>ÇEVRESEL ETKİ DEĞERLENDİRMESİ(ÇED)</vt:lpstr>
      <vt:lpstr>GİRİŞ</vt:lpstr>
      <vt:lpstr>GİRİŞ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samsungg</dc:creator>
  <cp:lastModifiedBy>samsungg</cp:lastModifiedBy>
  <cp:revision>3</cp:revision>
  <dcterms:created xsi:type="dcterms:W3CDTF">2019-04-28T14:36:09Z</dcterms:created>
  <dcterms:modified xsi:type="dcterms:W3CDTF">2019-04-28T14:40:37Z</dcterms:modified>
</cp:coreProperties>
</file>