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2BE91-45E8-4116-B2F3-67C65F8CB400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A6870-0854-45A6-B4BA-D72B85F39B0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Liposomes</a:t>
            </a:r>
            <a:r>
              <a:rPr lang="tr-TR" dirty="0" smtClean="0"/>
              <a:t> –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smtClean="0"/>
              <a:t>applications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Applications</a:t>
            </a:r>
            <a:r>
              <a:rPr lang="tr-TR" dirty="0" smtClean="0"/>
              <a:t> and Clinical </a:t>
            </a:r>
            <a:r>
              <a:rPr lang="tr-TR" dirty="0" err="1" smtClean="0"/>
              <a:t>Perspectives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Liposomes</a:t>
            </a:r>
            <a:r>
              <a:rPr lang="en-US" dirty="0"/>
              <a:t> have been widely investigated since 1970 as drug carriers for improving the delivery of therapeutic agents to specific sites in the body.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As </a:t>
            </a:r>
            <a:r>
              <a:rPr lang="en-US" dirty="0"/>
              <a:t>a result, numerous improvements have been made, thus making this technology potentially useful for the treatment of various diseases including cancer, inflammatory and dermatological diseases along with vaccines.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success of </a:t>
            </a:r>
            <a:r>
              <a:rPr lang="en-US" dirty="0" err="1"/>
              <a:t>liposomes</a:t>
            </a:r>
            <a:r>
              <a:rPr lang="en-US" dirty="0"/>
              <a:t> as delivery systems has been reported in a number of preclinical and clinical trials (Al-Jamal and Kostarelos 2011; </a:t>
            </a:r>
            <a:r>
              <a:rPr lang="en-US" dirty="0" err="1"/>
              <a:t>Malam</a:t>
            </a:r>
            <a:r>
              <a:rPr lang="en-US" dirty="0"/>
              <a:t> et al. 2009; Thierry 2009).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Examples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Clinicians have been used </a:t>
            </a:r>
            <a:r>
              <a:rPr lang="en-US" dirty="0" err="1" smtClean="0"/>
              <a:t>liposomes</a:t>
            </a:r>
            <a:r>
              <a:rPr lang="en-US" dirty="0" smtClean="0"/>
              <a:t> as </a:t>
            </a:r>
            <a:r>
              <a:rPr lang="en-US" dirty="0" err="1" smtClean="0"/>
              <a:t>nanoscale</a:t>
            </a:r>
            <a:r>
              <a:rPr lang="en-US" dirty="0" smtClean="0"/>
              <a:t> system to deliver encapsulated </a:t>
            </a:r>
            <a:r>
              <a:rPr lang="en-US" dirty="0" err="1" smtClean="0"/>
              <a:t>anthracycline</a:t>
            </a:r>
            <a:r>
              <a:rPr lang="en-US" dirty="0" smtClean="0"/>
              <a:t> molecules for cancer therapy.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Many research efforts have been directed towards improving the safety profile of these drugs such as doxorubicin and </a:t>
            </a:r>
            <a:r>
              <a:rPr lang="en-US" dirty="0" err="1" smtClean="0"/>
              <a:t>daunorubicin</a:t>
            </a:r>
            <a:r>
              <a:rPr lang="en-US" dirty="0" smtClean="0"/>
              <a:t>, along with </a:t>
            </a:r>
            <a:r>
              <a:rPr lang="en-US" dirty="0" err="1" smtClean="0"/>
              <a:t>vincristine</a:t>
            </a:r>
            <a:r>
              <a:rPr lang="en-US" dirty="0" smtClean="0"/>
              <a:t>, which are associated with severe </a:t>
            </a:r>
            <a:r>
              <a:rPr lang="en-US" dirty="0" err="1" smtClean="0"/>
              <a:t>cardiotoxic</a:t>
            </a:r>
            <a:r>
              <a:rPr lang="en-US" dirty="0" smtClean="0"/>
              <a:t> side effects, as well as acute gastrointestinal and other toxicities (Al-Jamal and Kostarelos 2011).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Liposomal entrapment of these drugs showed reduced </a:t>
            </a:r>
            <a:r>
              <a:rPr lang="en-US" dirty="0" err="1" smtClean="0"/>
              <a:t>cardiotoxicity</a:t>
            </a:r>
            <a:r>
              <a:rPr lang="en-US" dirty="0" smtClean="0"/>
              <a:t>, dermal toxicity and better survival of experimental animals compared to the controls receiving free drugs.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Examples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Encouraging results have been obtained from early clinical applications and clinical trials of different liposomal drugs (Chang 2012; Thierry 2009).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Many more liposomal-based drug formulations with improved blood circulation and therapeutic efficacy are still under investigation in preclinical studies for the delivery of small molecules recombinant proteins, antisense </a:t>
            </a:r>
            <a:r>
              <a:rPr lang="en-US" dirty="0" err="1" smtClean="0"/>
              <a:t>oligonucleotides</a:t>
            </a:r>
            <a:r>
              <a:rPr lang="en-US" dirty="0" smtClean="0"/>
              <a:t> and cloned genes (Al-Jamal and Kostarelos 2011; Chang 2012). 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254</Words>
  <Application>Microsoft Office PowerPoint</Application>
  <PresentationFormat>Ekran Gösterisi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Liposomes – clinical applications</vt:lpstr>
      <vt:lpstr>Applications and Clinical Perspectives</vt:lpstr>
      <vt:lpstr>Examples</vt:lpstr>
      <vt:lpstr>Examples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Liposomes – clinical applications</dc:title>
  <dc:creator>Pc Hp</dc:creator>
  <cp:lastModifiedBy>Pc Hp</cp:lastModifiedBy>
  <cp:revision>1</cp:revision>
  <dcterms:created xsi:type="dcterms:W3CDTF">2018-02-13T11:22:27Z</dcterms:created>
  <dcterms:modified xsi:type="dcterms:W3CDTF">2018-02-13T11:32:12Z</dcterms:modified>
</cp:coreProperties>
</file>