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2" r:id="rId7"/>
    <p:sldId id="269" r:id="rId8"/>
    <p:sldId id="264" r:id="rId9"/>
    <p:sldId id="265" r:id="rId10"/>
    <p:sldId id="266" r:id="rId11"/>
    <p:sldId id="267" r:id="rId12"/>
    <p:sldId id="283"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48"/>
  </p:normalViewPr>
  <p:slideViewPr>
    <p:cSldViewPr snapToGrid="0">
      <p:cViewPr varScale="1">
        <p:scale>
          <a:sx n="107" d="100"/>
          <a:sy n="107" d="100"/>
        </p:scale>
        <p:origin x="736" y="1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5D57497A-A9F7-4768-BCEA-CE1FFDA345E7}"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D053145-8810-4D82-A224-6D4C0601623A}" type="slidenum">
              <a:rPr lang="tr-TR" smtClean="0"/>
              <a:t>‹#›</a:t>
            </a:fld>
            <a:endParaRPr lang="tr-TR"/>
          </a:p>
        </p:txBody>
      </p:sp>
    </p:spTree>
    <p:extLst>
      <p:ext uri="{BB962C8B-B14F-4D97-AF65-F5344CB8AC3E}">
        <p14:creationId xmlns:p14="http://schemas.microsoft.com/office/powerpoint/2010/main" val="6589498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5D57497A-A9F7-4768-BCEA-CE1FFDA345E7}"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D053145-8810-4D82-A224-6D4C0601623A}" type="slidenum">
              <a:rPr lang="tr-TR" smtClean="0"/>
              <a:t>‹#›</a:t>
            </a:fld>
            <a:endParaRPr lang="tr-TR"/>
          </a:p>
        </p:txBody>
      </p:sp>
    </p:spTree>
    <p:extLst>
      <p:ext uri="{BB962C8B-B14F-4D97-AF65-F5344CB8AC3E}">
        <p14:creationId xmlns:p14="http://schemas.microsoft.com/office/powerpoint/2010/main" val="2770457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5D57497A-A9F7-4768-BCEA-CE1FFDA345E7}"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D053145-8810-4D82-A224-6D4C0601623A}" type="slidenum">
              <a:rPr lang="tr-TR" smtClean="0"/>
              <a:t>‹#›</a:t>
            </a:fld>
            <a:endParaRPr lang="tr-TR"/>
          </a:p>
        </p:txBody>
      </p:sp>
    </p:spTree>
    <p:extLst>
      <p:ext uri="{BB962C8B-B14F-4D97-AF65-F5344CB8AC3E}">
        <p14:creationId xmlns:p14="http://schemas.microsoft.com/office/powerpoint/2010/main" val="52566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5D57497A-A9F7-4768-BCEA-CE1FFDA345E7}"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D053145-8810-4D82-A224-6D4C0601623A}" type="slidenum">
              <a:rPr lang="tr-TR" smtClean="0"/>
              <a:t>‹#›</a:t>
            </a:fld>
            <a:endParaRPr lang="tr-TR"/>
          </a:p>
        </p:txBody>
      </p:sp>
    </p:spTree>
    <p:extLst>
      <p:ext uri="{BB962C8B-B14F-4D97-AF65-F5344CB8AC3E}">
        <p14:creationId xmlns:p14="http://schemas.microsoft.com/office/powerpoint/2010/main" val="42308407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5D57497A-A9F7-4768-BCEA-CE1FFDA345E7}"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D053145-8810-4D82-A224-6D4C0601623A}" type="slidenum">
              <a:rPr lang="tr-TR" smtClean="0"/>
              <a:t>‹#›</a:t>
            </a:fld>
            <a:endParaRPr lang="tr-TR"/>
          </a:p>
        </p:txBody>
      </p:sp>
    </p:spTree>
    <p:extLst>
      <p:ext uri="{BB962C8B-B14F-4D97-AF65-F5344CB8AC3E}">
        <p14:creationId xmlns:p14="http://schemas.microsoft.com/office/powerpoint/2010/main" val="15717400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5D57497A-A9F7-4768-BCEA-CE1FFDA345E7}"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D053145-8810-4D82-A224-6D4C0601623A}" type="slidenum">
              <a:rPr lang="tr-TR" smtClean="0"/>
              <a:t>‹#›</a:t>
            </a:fld>
            <a:endParaRPr lang="tr-TR"/>
          </a:p>
        </p:txBody>
      </p:sp>
    </p:spTree>
    <p:extLst>
      <p:ext uri="{BB962C8B-B14F-4D97-AF65-F5344CB8AC3E}">
        <p14:creationId xmlns:p14="http://schemas.microsoft.com/office/powerpoint/2010/main" val="4237036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5D57497A-A9F7-4768-BCEA-CE1FFDA345E7}" type="datetimeFigureOut">
              <a:rPr lang="tr-TR" smtClean="0"/>
              <a:t>4.05.2020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D053145-8810-4D82-A224-6D4C0601623A}" type="slidenum">
              <a:rPr lang="tr-TR" smtClean="0"/>
              <a:t>‹#›</a:t>
            </a:fld>
            <a:endParaRPr lang="tr-TR"/>
          </a:p>
        </p:txBody>
      </p:sp>
    </p:spTree>
    <p:extLst>
      <p:ext uri="{BB962C8B-B14F-4D97-AF65-F5344CB8AC3E}">
        <p14:creationId xmlns:p14="http://schemas.microsoft.com/office/powerpoint/2010/main" val="2796288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5D57497A-A9F7-4768-BCEA-CE1FFDA345E7}" type="datetimeFigureOut">
              <a:rPr lang="tr-TR" smtClean="0"/>
              <a:t>4.05.2020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D053145-8810-4D82-A224-6D4C0601623A}" type="slidenum">
              <a:rPr lang="tr-TR" smtClean="0"/>
              <a:t>‹#›</a:t>
            </a:fld>
            <a:endParaRPr lang="tr-TR"/>
          </a:p>
        </p:txBody>
      </p:sp>
    </p:spTree>
    <p:extLst>
      <p:ext uri="{BB962C8B-B14F-4D97-AF65-F5344CB8AC3E}">
        <p14:creationId xmlns:p14="http://schemas.microsoft.com/office/powerpoint/2010/main" val="34489559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D57497A-A9F7-4768-BCEA-CE1FFDA345E7}" type="datetimeFigureOut">
              <a:rPr lang="tr-TR" smtClean="0"/>
              <a:t>4.05.2020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D053145-8810-4D82-A224-6D4C0601623A}" type="slidenum">
              <a:rPr lang="tr-TR" smtClean="0"/>
              <a:t>‹#›</a:t>
            </a:fld>
            <a:endParaRPr lang="tr-TR"/>
          </a:p>
        </p:txBody>
      </p:sp>
    </p:spTree>
    <p:extLst>
      <p:ext uri="{BB962C8B-B14F-4D97-AF65-F5344CB8AC3E}">
        <p14:creationId xmlns:p14="http://schemas.microsoft.com/office/powerpoint/2010/main" val="42240205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5D57497A-A9F7-4768-BCEA-CE1FFDA345E7}"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D053145-8810-4D82-A224-6D4C0601623A}" type="slidenum">
              <a:rPr lang="tr-TR" smtClean="0"/>
              <a:t>‹#›</a:t>
            </a:fld>
            <a:endParaRPr lang="tr-TR"/>
          </a:p>
        </p:txBody>
      </p:sp>
    </p:spTree>
    <p:extLst>
      <p:ext uri="{BB962C8B-B14F-4D97-AF65-F5344CB8AC3E}">
        <p14:creationId xmlns:p14="http://schemas.microsoft.com/office/powerpoint/2010/main" val="8957288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5D57497A-A9F7-4768-BCEA-CE1FFDA345E7}"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D053145-8810-4D82-A224-6D4C0601623A}" type="slidenum">
              <a:rPr lang="tr-TR" smtClean="0"/>
              <a:t>‹#›</a:t>
            </a:fld>
            <a:endParaRPr lang="tr-TR"/>
          </a:p>
        </p:txBody>
      </p:sp>
    </p:spTree>
    <p:extLst>
      <p:ext uri="{BB962C8B-B14F-4D97-AF65-F5344CB8AC3E}">
        <p14:creationId xmlns:p14="http://schemas.microsoft.com/office/powerpoint/2010/main" val="1953047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57497A-A9F7-4768-BCEA-CE1FFDA345E7}" type="datetimeFigureOut">
              <a:rPr lang="tr-TR" smtClean="0"/>
              <a:t>4.05.2020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053145-8810-4D82-A224-6D4C0601623A}" type="slidenum">
              <a:rPr lang="tr-TR" smtClean="0"/>
              <a:t>‹#›</a:t>
            </a:fld>
            <a:endParaRPr lang="tr-TR"/>
          </a:p>
        </p:txBody>
      </p:sp>
    </p:spTree>
    <p:extLst>
      <p:ext uri="{BB962C8B-B14F-4D97-AF65-F5344CB8AC3E}">
        <p14:creationId xmlns:p14="http://schemas.microsoft.com/office/powerpoint/2010/main" val="13296944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 Id="rId5" Type="http://schemas.microsoft.com/office/2007/relationships/hdphoto" Target="../media/hdphoto2.wdp"/><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 1"/>
          <p:cNvGrpSpPr/>
          <p:nvPr/>
        </p:nvGrpSpPr>
        <p:grpSpPr>
          <a:xfrm>
            <a:off x="-675566" y="514350"/>
            <a:ext cx="13000208" cy="4927301"/>
            <a:chOff x="-515315" y="0"/>
            <a:chExt cx="13000208" cy="4927301"/>
          </a:xfrm>
        </p:grpSpPr>
        <p:pic>
          <p:nvPicPr>
            <p:cNvPr id="3" name="Resim 2"/>
            <p:cNvPicPr>
              <a:picLocks noChangeAspect="1"/>
            </p:cNvPicPr>
            <p:nvPr/>
          </p:nvPicPr>
          <p:blipFill>
            <a:blip r:embed="rId2" cstate="print">
              <a:extLst>
                <a:ext uri="{BEBA8EAE-BF5A-486C-A8C5-ECC9F3942E4B}">
                  <a14:imgProps xmlns:a14="http://schemas.microsoft.com/office/drawing/2010/main">
                    <a14:imgLayer r:embed="rId3">
                      <a14:imgEffect>
                        <a14:backgroundRemoval t="0" b="99494" l="20563" r="79975">
                          <a14:foregroundMark x1="33306" y1="10918" x2="33306" y2="10918"/>
                          <a14:foregroundMark x1="33306" y1="10918" x2="33306" y2="10918"/>
                          <a14:foregroundMark x1="38726" y1="13666" x2="38726" y2="13666"/>
                          <a14:foregroundMark x1="38726" y1="13666" x2="38726" y2="13666"/>
                          <a14:foregroundMark x1="38726" y1="13666" x2="38726" y2="13666"/>
                          <a14:foregroundMark x1="38726" y1="5423" x2="38726" y2="5423"/>
                          <a14:foregroundMark x1="67646" y1="9544" x2="67646" y2="9544"/>
                          <a14:foregroundMark x1="66570" y1="13160" x2="66570" y2="13160"/>
                          <a14:foregroundMark x1="73066" y1="28633" x2="73066" y2="28633"/>
                          <a14:foregroundMark x1="74514" y1="45481" x2="74514" y2="45481"/>
                          <a14:foregroundMark x1="69466" y1="73174" x2="69466" y2="73174"/>
                          <a14:foregroundMark x1="68018" y1="80477" x2="68018" y2="80477"/>
                          <a14:foregroundMark x1="51014" y1="90022" x2="51014" y2="90022"/>
                          <a14:foregroundMark x1="30037" y1="74548" x2="30037" y2="74548"/>
                          <a14:foregroundMark x1="32189" y1="23210" x2="32189" y2="23210"/>
                          <a14:foregroundMark x1="29293" y1="33189" x2="29293" y2="33189"/>
                          <a14:foregroundMark x1="27141" y1="42733" x2="27141" y2="42733"/>
                          <a14:foregroundMark x1="26769" y1="44541" x2="26769" y2="44541"/>
                          <a14:foregroundMark x1="25693" y1="39118" x2="25693" y2="39118"/>
                          <a14:foregroundMark x1="26769" y1="50036" x2="26769" y2="50036"/>
                          <a14:foregroundMark x1="24948" y1="50036" x2="24948" y2="50036"/>
                          <a14:foregroundMark x1="27844" y1="53651" x2="27844" y2="53651"/>
                          <a14:foregroundMark x1="27844" y1="60014" x2="27844" y2="60014"/>
                          <a14:foregroundMark x1="29293" y1="64064" x2="29293" y2="64064"/>
                          <a14:foregroundMark x1="29665" y1="66811" x2="29665" y2="66811"/>
                          <a14:foregroundMark x1="32189" y1="77296" x2="32189" y2="77296"/>
                          <a14:foregroundMark x1="39801" y1="83225" x2="39801" y2="83225"/>
                          <a14:foregroundMark x1="42325" y1="89588" x2="42325" y2="89588"/>
                          <a14:foregroundMark x1="42325" y1="89588" x2="42325" y2="89588"/>
                          <a14:foregroundMark x1="48118" y1="90022" x2="48118" y2="90022"/>
                          <a14:foregroundMark x1="54986" y1="90889" x2="54986" y2="90889"/>
                          <a14:foregroundMark x1="61523" y1="87274" x2="61523" y2="87274"/>
                          <a14:foregroundMark x1="72362" y1="60882" x2="72362" y2="60882"/>
                          <a14:foregroundMark x1="75631" y1="61822" x2="75631" y2="61822"/>
                          <a14:foregroundMark x1="74514" y1="53218" x2="74514" y2="53218"/>
                          <a14:foregroundMark x1="72735" y1="36804" x2="72735" y2="36804"/>
                          <a14:foregroundMark x1="71618" y1="29573" x2="71618" y2="29573"/>
                          <a14:foregroundMark x1="55358" y1="9978" x2="55358" y2="9978"/>
                          <a14:foregroundMark x1="52462" y1="6797" x2="52462" y2="6797"/>
                          <a14:foregroundMark x1="48118" y1="8171" x2="48118" y2="8171"/>
                          <a14:foregroundMark x1="43070" y1="10484" x2="43070" y2="10484"/>
                          <a14:foregroundMark x1="37609" y1="17715" x2="37609" y2="17715"/>
                          <a14:foregroundMark x1="36161" y1="18655" x2="36161" y2="18655"/>
                          <a14:foregroundMark x1="60778" y1="13160" x2="60778" y2="13160"/>
                          <a14:foregroundMark x1="64750" y1="19089" x2="64750" y2="19089"/>
                          <a14:foregroundMark x1="68763" y1="24078" x2="68763" y2="24078"/>
                          <a14:foregroundMark x1="41249" y1="13160" x2="41249" y2="13160"/>
                          <a14:foregroundMark x1="41249" y1="5929" x2="41249" y2="5929"/>
                          <a14:foregroundMark x1="73438" y1="66377" x2="73438" y2="66377"/>
                          <a14:foregroundMark x1="69839" y1="70427" x2="69839" y2="70427"/>
                          <a14:foregroundMark x1="36533" y1="82285" x2="36533" y2="82285"/>
                          <a14:foregroundMark x1="31485" y1="18655" x2="31485" y2="18655"/>
                          <a14:foregroundMark x1="47042" y1="3181" x2="47042" y2="3181"/>
                          <a14:foregroundMark x1="47042" y1="3615" x2="47042" y2="3615"/>
                          <a14:foregroundMark x1="47042" y1="3615" x2="47042" y2="3615"/>
                          <a14:foregroundMark x1="55358" y1="7737" x2="55358" y2="7737"/>
                          <a14:foregroundMark x1="70542" y1="64570" x2="70542" y2="64570"/>
                          <a14:foregroundMark x1="65867" y1="78670" x2="65867" y2="78670"/>
                          <a14:foregroundMark x1="65867" y1="78670" x2="65867" y2="78670"/>
                          <a14:foregroundMark x1="64750" y1="80911" x2="64750" y2="80911"/>
                          <a14:foregroundMark x1="64046" y1="84093" x2="64046" y2="84093"/>
                          <a14:foregroundMark x1="62598" y1="92263" x2="62598" y2="92263"/>
                          <a14:foregroundMark x1="61150" y1="94577" x2="61150" y2="94577"/>
                          <a14:foregroundMark x1="52089" y1="96819" x2="52089" y2="96819"/>
                          <a14:foregroundMark x1="43070" y1="92769" x2="43070" y2="92769"/>
                          <a14:foregroundMark x1="58254" y1="13160" x2="58254" y2="13160"/>
                          <a14:foregroundMark x1="56434" y1="23210" x2="56434" y2="23210"/>
                          <a14:foregroundMark x1="49566" y1="40926" x2="49566" y2="40926"/>
                          <a14:foregroundMark x1="42325" y1="80477" x2="42325" y2="80477"/>
                          <a14:foregroundMark x1="32933" y1="74114" x2="32933" y2="74114"/>
                          <a14:foregroundMark x1="73811" y1="38178" x2="73811" y2="38178"/>
                          <a14:foregroundMark x1="73811" y1="44107" x2="73811" y2="44107"/>
                          <a14:foregroundMark x1="73811" y1="39118" x2="73811" y2="39118"/>
                          <a14:foregroundMark x1="69839" y1="19089" x2="69839" y2="19089"/>
                          <a14:foregroundMark x1="60074" y1="7303" x2="60074" y2="7303"/>
                          <a14:foregroundMark x1="26396" y1="27260" x2="26396" y2="27260"/>
                          <a14:foregroundMark x1="44849" y1="14100" x2="44849" y2="14100"/>
                          <a14:foregroundMark x1="48862" y1="11352" x2="48862" y2="11352"/>
                          <a14:foregroundMark x1="46669" y1="11786" x2="46669" y2="11786"/>
                          <a14:foregroundMark x1="46669" y1="11786" x2="46669" y2="11786"/>
                          <a14:foregroundMark x1="64750" y1="87274" x2="64750" y2="87274"/>
                          <a14:foregroundMark x1="66570" y1="82285" x2="66570" y2="82285"/>
                          <a14:foregroundMark x1="71990" y1="72307" x2="71990" y2="72307"/>
                          <a14:foregroundMark x1="59702" y1="84093" x2="59702" y2="84093"/>
                          <a14:foregroundMark x1="59702" y1="84093" x2="59702" y2="84093"/>
                          <a14:foregroundMark x1="35085" y1="79103" x2="35085" y2="79103"/>
                          <a14:foregroundMark x1="32933" y1="82719" x2="32933" y2="82719"/>
                          <a14:foregroundMark x1="26769" y1="66377" x2="26769" y2="66377"/>
                          <a14:foregroundMark x1="24948" y1="57701" x2="24948" y2="57701"/>
                          <a14:foregroundMark x1="26065" y1="39552" x2="26065" y2="39552"/>
                          <a14:foregroundMark x1="30037" y1="29573" x2="30037" y2="29573"/>
                          <a14:foregroundMark x1="36533" y1="13666" x2="36533" y2="13666"/>
                          <a14:foregroundMark x1="29293" y1="73608" x2="29293" y2="73608"/>
                          <a14:foregroundMark x1="26769" y1="69125" x2="26769" y2="69125"/>
                          <a14:foregroundMark x1="27513" y1="74982" x2="27513" y2="74982"/>
                          <a14:foregroundMark x1="36905" y1="87274" x2="36905" y2="87274"/>
                          <a14:foregroundMark x1="45594" y1="86406" x2="45594" y2="86406"/>
                          <a14:foregroundMark x1="49938" y1="94071" x2="49938" y2="94071"/>
                          <a14:foregroundMark x1="59330" y1="87274" x2="59330" y2="87274"/>
                          <a14:foregroundMark x1="54613" y1="4989" x2="54613" y2="4989"/>
                          <a14:foregroundMark x1="53537" y1="13160" x2="53537" y2="13160"/>
                          <a14:foregroundMark x1="30741" y1="22704" x2="30741" y2="22704"/>
                          <a14:foregroundMark x1="27141" y1="33189" x2="27141" y2="33189"/>
                          <a14:foregroundMark x1="27844" y1="37744" x2="27844" y2="37744"/>
                          <a14:foregroundMark x1="23873" y1="48662" x2="23873" y2="48662"/>
                          <a14:foregroundMark x1="24948" y1="58641" x2="24948" y2="58641"/>
                          <a14:foregroundMark x1="24948" y1="58641" x2="24948" y2="58641"/>
                          <a14:foregroundMark x1="27513" y1="47289" x2="27513" y2="47289"/>
                          <a14:foregroundMark x1="27513" y1="47289" x2="27513" y2="47289"/>
                          <a14:foregroundMark x1="28217" y1="24512" x2="28217" y2="24512"/>
                          <a14:foregroundMark x1="63674" y1="14100" x2="63674" y2="14100"/>
                          <a14:foregroundMark x1="68391" y1="21837" x2="68391" y2="21837"/>
                          <a14:foregroundMark x1="70914" y1="25018" x2="70914" y2="25018"/>
                          <a14:foregroundMark x1="73811" y1="32249" x2="73811" y2="32249"/>
                          <a14:foregroundMark x1="73811" y1="51844" x2="73811" y2="51844"/>
                          <a14:foregroundMark x1="76334" y1="59074" x2="76334" y2="59074"/>
                          <a14:foregroundMark x1="75962" y1="50470" x2="75962" y2="50470"/>
                          <a14:foregroundMark x1="67646" y1="30947" x2="67646" y2="30947"/>
                          <a14:foregroundMark x1="71287" y1="35430" x2="71287" y2="35430"/>
                        </a14:backgroundRemoval>
                      </a14:imgEffect>
                    </a14:imgLayer>
                  </a14:imgProps>
                </a:ext>
                <a:ext uri="{28A0092B-C50C-407E-A947-70E740481C1C}">
                  <a14:useLocalDpi xmlns:a14="http://schemas.microsoft.com/office/drawing/2010/main" val="0"/>
                </a:ext>
              </a:extLst>
            </a:blip>
            <a:stretch>
              <a:fillRect/>
            </a:stretch>
          </p:blipFill>
          <p:spPr>
            <a:xfrm>
              <a:off x="-515315" y="126657"/>
              <a:ext cx="3557400" cy="1980000"/>
            </a:xfrm>
            <a:prstGeom prst="rect">
              <a:avLst/>
            </a:prstGeom>
          </p:spPr>
        </p:pic>
        <p:pic>
          <p:nvPicPr>
            <p:cNvPr id="4" name="Resim 3"/>
            <p:cNvPicPr>
              <a:picLocks noChangeAspect="1"/>
            </p:cNvPicPr>
            <p:nvPr/>
          </p:nvPicPr>
          <p:blipFill>
            <a:blip r:embed="rId4" cstate="print">
              <a:extLst>
                <a:ext uri="{BEBA8EAE-BF5A-486C-A8C5-ECC9F3942E4B}">
                  <a14:imgProps xmlns:a14="http://schemas.microsoft.com/office/drawing/2010/main">
                    <a14:imgLayer r:embed="rId5">
                      <a14:imgEffect>
                        <a14:backgroundRemoval t="3352" b="94972" l="1897" r="94851"/>
                      </a14:imgEffect>
                    </a14:imgLayer>
                  </a14:imgProps>
                </a:ext>
                <a:ext uri="{28A0092B-C50C-407E-A947-70E740481C1C}">
                  <a14:useLocalDpi xmlns:a14="http://schemas.microsoft.com/office/drawing/2010/main" val="0"/>
                </a:ext>
              </a:extLst>
            </a:blip>
            <a:stretch>
              <a:fillRect/>
            </a:stretch>
          </p:blipFill>
          <p:spPr>
            <a:xfrm>
              <a:off x="10093613" y="0"/>
              <a:ext cx="2391280" cy="2232000"/>
            </a:xfrm>
            <a:prstGeom prst="rect">
              <a:avLst/>
            </a:prstGeom>
          </p:spPr>
        </p:pic>
        <p:sp>
          <p:nvSpPr>
            <p:cNvPr id="5" name="Akış Çizelgesi: Delikli Teyp 4"/>
            <p:cNvSpPr/>
            <p:nvPr/>
          </p:nvSpPr>
          <p:spPr>
            <a:xfrm>
              <a:off x="2352580" y="0"/>
              <a:ext cx="7729538" cy="2895599"/>
            </a:xfrm>
            <a:prstGeom prst="flowChartPunchedTape">
              <a:avLst/>
            </a:prstGeom>
            <a:solidFill>
              <a:srgbClr val="B2B2B2">
                <a:lumMod val="60000"/>
                <a:lumOff val="40000"/>
              </a:srgbClr>
            </a:solidFill>
            <a:ln w="12700" cap="flat" cmpd="sng" algn="ctr">
              <a:solidFill>
                <a:srgbClr val="DDDDDD">
                  <a:shade val="50000"/>
                </a:srgbClr>
              </a:solidFill>
              <a:prstDash val="solid"/>
              <a:miter lim="800000"/>
            </a:ln>
            <a:effectLst/>
          </p:spPr>
          <p:txBody>
            <a:bodyPr rtlCol="0" anchor="ctr"/>
            <a:lstStyle>
              <a:defPPr>
                <a:defRPr lang="tr-T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800" b="1" i="0" u="none" strike="noStrike" kern="1200" cap="none" spc="0" normalizeH="0" baseline="0" noProof="0">
                <a:ln w="12700">
                  <a:solidFill>
                    <a:srgbClr val="000000">
                      <a:lumMod val="50000"/>
                    </a:srgbClr>
                  </a:solidFill>
                  <a:prstDash val="solid"/>
                </a:ln>
                <a:pattFill prst="narHorz">
                  <a:fgClr>
                    <a:srgbClr val="000000"/>
                  </a:fgClr>
                  <a:bgClr>
                    <a:srgbClr val="000000">
                      <a:lumMod val="40000"/>
                      <a:lumOff val="60000"/>
                    </a:srgbClr>
                  </a:bgClr>
                </a:pattFill>
                <a:effectLst>
                  <a:innerShdw blurRad="177800">
                    <a:srgbClr val="000000">
                      <a:lumMod val="50000"/>
                    </a:srgbClr>
                  </a:innerShdw>
                </a:effectLst>
                <a:uLnTx/>
                <a:uFillTx/>
                <a:latin typeface="Calibri" panose="020F0502020204030204"/>
                <a:ea typeface="+mn-ea"/>
                <a:cs typeface="+mn-cs"/>
              </a:endParaRPr>
            </a:p>
          </p:txBody>
        </p:sp>
        <p:sp>
          <p:nvSpPr>
            <p:cNvPr id="6" name="Dikdörtgen 5"/>
            <p:cNvSpPr/>
            <p:nvPr/>
          </p:nvSpPr>
          <p:spPr>
            <a:xfrm>
              <a:off x="2459750" y="600459"/>
              <a:ext cx="7515199" cy="1754326"/>
            </a:xfrm>
            <a:prstGeom prst="rect">
              <a:avLst/>
            </a:prstGeom>
            <a:noFill/>
          </p:spPr>
          <p:txBody>
            <a:bodyPr wrap="none" lIns="91440" tIns="45720" rIns="91440" bIns="4572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5400" b="1" i="0" u="none" strike="noStrike" kern="1200" cap="none" spc="0" normalizeH="0" baseline="0" noProof="0" dirty="0">
                  <a:ln w="12700">
                    <a:solidFill>
                      <a:srgbClr val="000000">
                        <a:lumMod val="50000"/>
                      </a:srgbClr>
                    </a:solidFill>
                    <a:prstDash val="solid"/>
                  </a:ln>
                  <a:pattFill prst="narHorz">
                    <a:fgClr>
                      <a:srgbClr val="000000"/>
                    </a:fgClr>
                    <a:bgClr>
                      <a:srgbClr val="000000">
                        <a:lumMod val="40000"/>
                        <a:lumOff val="60000"/>
                      </a:srgbClr>
                    </a:bgClr>
                  </a:pattFill>
                  <a:effectLst>
                    <a:innerShdw blurRad="177800">
                      <a:srgbClr val="000000">
                        <a:lumMod val="50000"/>
                      </a:srgbClr>
                    </a:innerShdw>
                  </a:effectLst>
                  <a:uLnTx/>
                  <a:uFillTx/>
                  <a:latin typeface="Jokerman" panose="04090605060D06020702" pitchFamily="82" charset="0"/>
                  <a:ea typeface="+mn-ea"/>
                  <a:cs typeface="+mn-cs"/>
                </a:rPr>
                <a:t>Çocukluk Döneminde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5400" b="1" i="0" u="none" strike="noStrike" kern="1200" cap="none" spc="0" normalizeH="0" baseline="0" noProof="0" dirty="0">
                  <a:ln w="12700">
                    <a:solidFill>
                      <a:srgbClr val="000000">
                        <a:lumMod val="50000"/>
                      </a:srgbClr>
                    </a:solidFill>
                    <a:prstDash val="solid"/>
                  </a:ln>
                  <a:pattFill prst="narHorz">
                    <a:fgClr>
                      <a:srgbClr val="000000"/>
                    </a:fgClr>
                    <a:bgClr>
                      <a:srgbClr val="000000">
                        <a:lumMod val="40000"/>
                        <a:lumOff val="60000"/>
                      </a:srgbClr>
                    </a:bgClr>
                  </a:pattFill>
                  <a:effectLst>
                    <a:innerShdw blurRad="177800">
                      <a:srgbClr val="000000">
                        <a:lumMod val="50000"/>
                      </a:srgbClr>
                    </a:innerShdw>
                  </a:effectLst>
                  <a:uLnTx/>
                  <a:uFillTx/>
                  <a:latin typeface="Jokerman" panose="04090605060D06020702" pitchFamily="82" charset="0"/>
                  <a:ea typeface="+mn-ea"/>
                  <a:cs typeface="+mn-cs"/>
                </a:rPr>
                <a:t>Bilgisayar</a:t>
              </a:r>
            </a:p>
          </p:txBody>
        </p:sp>
        <p:sp>
          <p:nvSpPr>
            <p:cNvPr id="7" name="Dikdörtgen 6"/>
            <p:cNvSpPr/>
            <p:nvPr/>
          </p:nvSpPr>
          <p:spPr>
            <a:xfrm>
              <a:off x="1865130" y="3172975"/>
              <a:ext cx="8461739" cy="1754326"/>
            </a:xfrm>
            <a:prstGeom prst="rect">
              <a:avLst/>
            </a:prstGeom>
            <a:noFill/>
          </p:spPr>
          <p:txBody>
            <a:bodyPr wrap="none" lIns="91440" tIns="45720" rIns="91440" bIns="4572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5400" b="1" i="0" u="none" strike="noStrike" kern="1200" cap="none" spc="0" normalizeH="0" baseline="0" noProof="0">
                  <a:ln w="12700">
                    <a:solidFill>
                      <a:srgbClr val="000000">
                        <a:lumMod val="50000"/>
                      </a:srgbClr>
                    </a:solidFill>
                    <a:prstDash val="solid"/>
                  </a:ln>
                  <a:pattFill prst="narHorz">
                    <a:fgClr>
                      <a:srgbClr val="000000"/>
                    </a:fgClr>
                    <a:bgClr>
                      <a:srgbClr val="000000">
                        <a:lumMod val="40000"/>
                        <a:lumOff val="60000"/>
                      </a:srgbClr>
                    </a:bgClr>
                  </a:pattFill>
                  <a:effectLst>
                    <a:innerShdw blurRad="177800">
                      <a:srgbClr val="000000">
                        <a:lumMod val="50000"/>
                      </a:srgbClr>
                    </a:innerShdw>
                  </a:effectLst>
                  <a:uLnTx/>
                  <a:uFillTx/>
                  <a:latin typeface="Arial Rounded MT Bold" panose="020F0704030504030204" pitchFamily="34" charset="0"/>
                  <a:ea typeface="+mn-ea"/>
                  <a:cs typeface="+mn-cs"/>
                </a:rPr>
                <a:t>Sağlık </a:t>
              </a:r>
              <a:r>
                <a:rPr kumimoji="0" lang="tr-TR" sz="5400" b="1" i="0" u="none" strike="noStrike" kern="1200" cap="none" spc="0" normalizeH="0" baseline="0" noProof="0" dirty="0">
                  <a:ln w="12700">
                    <a:solidFill>
                      <a:srgbClr val="000000">
                        <a:lumMod val="50000"/>
                      </a:srgbClr>
                    </a:solidFill>
                    <a:prstDash val="solid"/>
                  </a:ln>
                  <a:pattFill prst="narHorz">
                    <a:fgClr>
                      <a:srgbClr val="000000"/>
                    </a:fgClr>
                    <a:bgClr>
                      <a:srgbClr val="000000">
                        <a:lumMod val="40000"/>
                        <a:lumOff val="60000"/>
                      </a:srgbClr>
                    </a:bgClr>
                  </a:pattFill>
                  <a:effectLst>
                    <a:innerShdw blurRad="177800">
                      <a:srgbClr val="000000">
                        <a:lumMod val="50000"/>
                      </a:srgbClr>
                    </a:innerShdw>
                  </a:effectLst>
                  <a:uLnTx/>
                  <a:uFillTx/>
                  <a:latin typeface="Arial Rounded MT Bold" panose="020F0704030504030204" pitchFamily="34" charset="0"/>
                  <a:ea typeface="+mn-ea"/>
                  <a:cs typeface="+mn-cs"/>
                </a:rPr>
                <a:t>Bilimleri Fakültesi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5400" b="1" i="0" u="none" strike="noStrike" kern="1200" cap="none" spc="0" normalizeH="0" baseline="0" noProof="0" dirty="0">
                  <a:ln w="12700">
                    <a:solidFill>
                      <a:srgbClr val="000000">
                        <a:lumMod val="50000"/>
                      </a:srgbClr>
                    </a:solidFill>
                    <a:prstDash val="solid"/>
                  </a:ln>
                  <a:pattFill prst="narHorz">
                    <a:fgClr>
                      <a:srgbClr val="000000"/>
                    </a:fgClr>
                    <a:bgClr>
                      <a:srgbClr val="000000">
                        <a:lumMod val="40000"/>
                        <a:lumOff val="60000"/>
                      </a:srgbClr>
                    </a:bgClr>
                  </a:pattFill>
                  <a:effectLst>
                    <a:innerShdw blurRad="177800">
                      <a:srgbClr val="000000">
                        <a:lumMod val="50000"/>
                      </a:srgbClr>
                    </a:innerShdw>
                  </a:effectLst>
                  <a:uLnTx/>
                  <a:uFillTx/>
                  <a:latin typeface="Arial Rounded MT Bold" panose="020F0704030504030204" pitchFamily="34" charset="0"/>
                  <a:ea typeface="+mn-ea"/>
                  <a:cs typeface="+mn-cs"/>
                </a:rPr>
                <a:t>Çocuk Gelişimi Bölümü</a:t>
              </a:r>
              <a:endParaRPr kumimoji="0" lang="tr-TR" sz="5400" b="1" i="0" u="none" strike="noStrike" kern="1200" cap="none" spc="0" normalizeH="0" baseline="0" noProof="0" dirty="0">
                <a:ln w="12700">
                  <a:solidFill>
                    <a:srgbClr val="000000">
                      <a:lumMod val="50000"/>
                    </a:srgbClr>
                  </a:solidFill>
                  <a:prstDash val="solid"/>
                </a:ln>
                <a:pattFill prst="narHorz">
                  <a:fgClr>
                    <a:srgbClr val="000000"/>
                  </a:fgClr>
                  <a:bgClr>
                    <a:srgbClr val="000000">
                      <a:lumMod val="40000"/>
                      <a:lumOff val="60000"/>
                    </a:srgbClr>
                  </a:bgClr>
                </a:pattFill>
                <a:effectLst>
                  <a:innerShdw blurRad="177800">
                    <a:srgbClr val="000000">
                      <a:lumMod val="50000"/>
                    </a:srgbClr>
                  </a:innerShdw>
                </a:effectLst>
                <a:uLnTx/>
                <a:uFillTx/>
                <a:latin typeface="Calibri" panose="020F0502020204030204"/>
                <a:ea typeface="+mn-ea"/>
                <a:cs typeface="+mn-cs"/>
              </a:endParaRPr>
            </a:p>
          </p:txBody>
        </p:sp>
      </p:grpSp>
    </p:spTree>
    <p:extLst>
      <p:ext uri="{BB962C8B-B14F-4D97-AF65-F5344CB8AC3E}">
        <p14:creationId xmlns:p14="http://schemas.microsoft.com/office/powerpoint/2010/main" val="19290713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up 2"/>
          <p:cNvGrpSpPr/>
          <p:nvPr/>
        </p:nvGrpSpPr>
        <p:grpSpPr>
          <a:xfrm>
            <a:off x="585789" y="720108"/>
            <a:ext cx="11015662" cy="5417781"/>
            <a:chOff x="2693227" y="720108"/>
            <a:chExt cx="6805545" cy="5417781"/>
          </a:xfrm>
        </p:grpSpPr>
        <p:sp>
          <p:nvSpPr>
            <p:cNvPr id="4" name="Serbest Form 3"/>
            <p:cNvSpPr/>
            <p:nvPr/>
          </p:nvSpPr>
          <p:spPr>
            <a:xfrm>
              <a:off x="2693227" y="720108"/>
              <a:ext cx="6315075" cy="574097"/>
            </a:xfrm>
            <a:custGeom>
              <a:avLst/>
              <a:gdLst>
                <a:gd name="connsiteX0" fmla="*/ 0 w 6315075"/>
                <a:gd name="connsiteY0" fmla="*/ 0 h 574097"/>
                <a:gd name="connsiteX1" fmla="*/ 6315075 w 6315075"/>
                <a:gd name="connsiteY1" fmla="*/ 0 h 574097"/>
                <a:gd name="connsiteX2" fmla="*/ 6315075 w 6315075"/>
                <a:gd name="connsiteY2" fmla="*/ 574097 h 574097"/>
                <a:gd name="connsiteX3" fmla="*/ 0 w 6315075"/>
                <a:gd name="connsiteY3" fmla="*/ 574097 h 574097"/>
                <a:gd name="connsiteX4" fmla="*/ 0 w 6315075"/>
                <a:gd name="connsiteY4" fmla="*/ 0 h 57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15075" h="574097">
                  <a:moveTo>
                    <a:pt x="0" y="0"/>
                  </a:moveTo>
                  <a:lnTo>
                    <a:pt x="6315075" y="0"/>
                  </a:lnTo>
                  <a:lnTo>
                    <a:pt x="6315075" y="574097"/>
                  </a:lnTo>
                  <a:lnTo>
                    <a:pt x="0" y="574097"/>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99060" tIns="99060" rIns="99060" bIns="99060" numCol="1" spcCol="1270" anchor="b" anchorCtr="0">
              <a:noAutofit/>
            </a:bodyPr>
            <a:lstStyle/>
            <a:p>
              <a:pPr lvl="0" algn="l" defTabSz="1155700">
                <a:lnSpc>
                  <a:spcPct val="90000"/>
                </a:lnSpc>
                <a:spcBef>
                  <a:spcPct val="0"/>
                </a:spcBef>
                <a:spcAft>
                  <a:spcPct val="35000"/>
                </a:spcAft>
              </a:pPr>
              <a:endParaRPr lang="tr-TR" sz="2600" kern="1200"/>
            </a:p>
          </p:txBody>
        </p:sp>
        <p:sp>
          <p:nvSpPr>
            <p:cNvPr id="5" name="Köşeli Çift Ayraç 4"/>
            <p:cNvSpPr/>
            <p:nvPr/>
          </p:nvSpPr>
          <p:spPr>
            <a:xfrm>
              <a:off x="2693227" y="1294206"/>
              <a:ext cx="1477727" cy="1169458"/>
            </a:xfrm>
            <a:prstGeom prst="chevron">
              <a:avLst>
                <a:gd name="adj" fmla="val 70610"/>
              </a:avLst>
            </a:prstGeom>
          </p:spPr>
          <p:style>
            <a:lnRef idx="2">
              <a:schemeClr val="accent2">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6" name="Köşeli Çift Ayraç 5"/>
            <p:cNvSpPr/>
            <p:nvPr/>
          </p:nvSpPr>
          <p:spPr>
            <a:xfrm>
              <a:off x="3580845" y="1294206"/>
              <a:ext cx="1477727" cy="1169458"/>
            </a:xfrm>
            <a:prstGeom prst="chevron">
              <a:avLst>
                <a:gd name="adj" fmla="val 70610"/>
              </a:avLst>
            </a:prstGeom>
          </p:spPr>
          <p:style>
            <a:lnRef idx="2">
              <a:schemeClr val="accent3">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7" name="Köşeli Çift Ayraç 6"/>
            <p:cNvSpPr/>
            <p:nvPr/>
          </p:nvSpPr>
          <p:spPr>
            <a:xfrm>
              <a:off x="4469166" y="1294206"/>
              <a:ext cx="1477727" cy="1169458"/>
            </a:xfrm>
            <a:prstGeom prst="chevron">
              <a:avLst>
                <a:gd name="adj" fmla="val 70610"/>
              </a:avLst>
            </a:prstGeom>
          </p:spPr>
          <p:style>
            <a:lnRef idx="2">
              <a:schemeClr val="accent4">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8" name="Köşeli Çift Ayraç 7"/>
            <p:cNvSpPr/>
            <p:nvPr/>
          </p:nvSpPr>
          <p:spPr>
            <a:xfrm>
              <a:off x="5356785" y="1294206"/>
              <a:ext cx="1477727" cy="1169458"/>
            </a:xfrm>
            <a:prstGeom prst="chevron">
              <a:avLst>
                <a:gd name="adj" fmla="val 70610"/>
              </a:avLst>
            </a:prstGeom>
          </p:spPr>
          <p:style>
            <a:lnRef idx="2">
              <a:schemeClr val="accent5">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9" name="Köşeli Çift Ayraç 8"/>
            <p:cNvSpPr/>
            <p:nvPr/>
          </p:nvSpPr>
          <p:spPr>
            <a:xfrm>
              <a:off x="6245105" y="1294206"/>
              <a:ext cx="1477727" cy="1169458"/>
            </a:xfrm>
            <a:prstGeom prst="chevron">
              <a:avLst>
                <a:gd name="adj" fmla="val 70610"/>
              </a:avLst>
            </a:prstGeom>
          </p:spPr>
          <p:style>
            <a:lnRef idx="2">
              <a:schemeClr val="accent6">
                <a:hueOff val="0"/>
                <a:satOff val="0"/>
                <a:lumOff val="0"/>
                <a:alphaOff val="0"/>
              </a:schemeClr>
            </a:lnRef>
            <a:fillRef idx="1">
              <a:schemeClr val="accent6">
                <a:hueOff val="0"/>
                <a:satOff val="0"/>
                <a:lumOff val="0"/>
                <a:alphaOff val="0"/>
              </a:schemeClr>
            </a:fillRef>
            <a:effectRef idx="0">
              <a:schemeClr val="accent6">
                <a:hueOff val="0"/>
                <a:satOff val="0"/>
                <a:lumOff val="0"/>
                <a:alphaOff val="0"/>
              </a:schemeClr>
            </a:effectRef>
            <a:fontRef idx="minor">
              <a:schemeClr val="lt1"/>
            </a:fontRef>
          </p:style>
        </p:sp>
        <p:sp>
          <p:nvSpPr>
            <p:cNvPr id="10" name="Köşeli Çift Ayraç 9"/>
            <p:cNvSpPr/>
            <p:nvPr/>
          </p:nvSpPr>
          <p:spPr>
            <a:xfrm>
              <a:off x="7132724" y="1294206"/>
              <a:ext cx="1477727" cy="1169458"/>
            </a:xfrm>
            <a:prstGeom prst="chevron">
              <a:avLst>
                <a:gd name="adj" fmla="val 70610"/>
              </a:avLst>
            </a:prstGeom>
          </p:spPr>
          <p:style>
            <a:lnRef idx="2">
              <a:schemeClr val="accent2">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11" name="Köşeli Çift Ayraç 10"/>
            <p:cNvSpPr/>
            <p:nvPr/>
          </p:nvSpPr>
          <p:spPr>
            <a:xfrm>
              <a:off x="8021045" y="1294206"/>
              <a:ext cx="1477727" cy="1169458"/>
            </a:xfrm>
            <a:prstGeom prst="chevron">
              <a:avLst>
                <a:gd name="adj" fmla="val 70610"/>
              </a:avLst>
            </a:prstGeom>
          </p:spPr>
          <p:style>
            <a:lnRef idx="2">
              <a:schemeClr val="accent3">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12" name="Serbest Form 11"/>
            <p:cNvSpPr/>
            <p:nvPr/>
          </p:nvSpPr>
          <p:spPr>
            <a:xfrm>
              <a:off x="2693227" y="1411152"/>
              <a:ext cx="6397170" cy="935566"/>
            </a:xfrm>
            <a:custGeom>
              <a:avLst/>
              <a:gdLst>
                <a:gd name="connsiteX0" fmla="*/ 0 w 6397170"/>
                <a:gd name="connsiteY0" fmla="*/ 0 h 935566"/>
                <a:gd name="connsiteX1" fmla="*/ 6397170 w 6397170"/>
                <a:gd name="connsiteY1" fmla="*/ 0 h 935566"/>
                <a:gd name="connsiteX2" fmla="*/ 6397170 w 6397170"/>
                <a:gd name="connsiteY2" fmla="*/ 935566 h 935566"/>
                <a:gd name="connsiteX3" fmla="*/ 0 w 6397170"/>
                <a:gd name="connsiteY3" fmla="*/ 935566 h 935566"/>
                <a:gd name="connsiteX4" fmla="*/ 0 w 6397170"/>
                <a:gd name="connsiteY4" fmla="*/ 0 h 9355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97170" h="935566">
                  <a:moveTo>
                    <a:pt x="0" y="0"/>
                  </a:moveTo>
                  <a:lnTo>
                    <a:pt x="6397170" y="0"/>
                  </a:lnTo>
                  <a:lnTo>
                    <a:pt x="6397170" y="935566"/>
                  </a:lnTo>
                  <a:lnTo>
                    <a:pt x="0" y="935566"/>
                  </a:lnTo>
                  <a:lnTo>
                    <a:pt x="0" y="0"/>
                  </a:lnTo>
                  <a:close/>
                </a:path>
              </a:pathLst>
            </a:custGeom>
          </p:spPr>
          <p:style>
            <a:lnRef idx="2">
              <a:schemeClr val="accent2">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91440" tIns="91440" rIns="91440" bIns="91440" numCol="1" spcCol="1270" anchor="ctr" anchorCtr="0">
              <a:noAutofit/>
            </a:bodyPr>
            <a:lstStyle/>
            <a:p>
              <a:pPr lvl="0" algn="l" defTabSz="1600200">
                <a:lnSpc>
                  <a:spcPct val="90000"/>
                </a:lnSpc>
                <a:spcBef>
                  <a:spcPct val="0"/>
                </a:spcBef>
                <a:spcAft>
                  <a:spcPct val="35000"/>
                </a:spcAft>
              </a:pPr>
              <a:r>
                <a:rPr lang="tr-TR" sz="2800" kern="1200" dirty="0"/>
                <a:t>Oyunla Eğitim</a:t>
              </a:r>
            </a:p>
          </p:txBody>
        </p:sp>
        <p:sp>
          <p:nvSpPr>
            <p:cNvPr id="13" name="Serbest Form 12"/>
            <p:cNvSpPr/>
            <p:nvPr/>
          </p:nvSpPr>
          <p:spPr>
            <a:xfrm>
              <a:off x="2693227" y="2557221"/>
              <a:ext cx="6315075" cy="574097"/>
            </a:xfrm>
            <a:custGeom>
              <a:avLst/>
              <a:gdLst>
                <a:gd name="connsiteX0" fmla="*/ 0 w 6315075"/>
                <a:gd name="connsiteY0" fmla="*/ 0 h 574097"/>
                <a:gd name="connsiteX1" fmla="*/ 6315075 w 6315075"/>
                <a:gd name="connsiteY1" fmla="*/ 0 h 574097"/>
                <a:gd name="connsiteX2" fmla="*/ 6315075 w 6315075"/>
                <a:gd name="connsiteY2" fmla="*/ 574097 h 574097"/>
                <a:gd name="connsiteX3" fmla="*/ 0 w 6315075"/>
                <a:gd name="connsiteY3" fmla="*/ 574097 h 574097"/>
                <a:gd name="connsiteX4" fmla="*/ 0 w 6315075"/>
                <a:gd name="connsiteY4" fmla="*/ 0 h 57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15075" h="574097">
                  <a:moveTo>
                    <a:pt x="0" y="0"/>
                  </a:moveTo>
                  <a:lnTo>
                    <a:pt x="6315075" y="0"/>
                  </a:lnTo>
                  <a:lnTo>
                    <a:pt x="6315075" y="574097"/>
                  </a:lnTo>
                  <a:lnTo>
                    <a:pt x="0" y="574097"/>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99060" tIns="99060" rIns="99060" bIns="99060" numCol="1" spcCol="1270" anchor="b" anchorCtr="0">
              <a:noAutofit/>
            </a:bodyPr>
            <a:lstStyle/>
            <a:p>
              <a:pPr lvl="0" algn="l" defTabSz="1155700">
                <a:lnSpc>
                  <a:spcPct val="90000"/>
                </a:lnSpc>
                <a:spcBef>
                  <a:spcPct val="0"/>
                </a:spcBef>
                <a:spcAft>
                  <a:spcPct val="35000"/>
                </a:spcAft>
              </a:pPr>
              <a:endParaRPr lang="tr-TR" sz="2600" kern="1200"/>
            </a:p>
          </p:txBody>
        </p:sp>
        <p:sp>
          <p:nvSpPr>
            <p:cNvPr id="14" name="Köşeli Çift Ayraç 13"/>
            <p:cNvSpPr/>
            <p:nvPr/>
          </p:nvSpPr>
          <p:spPr>
            <a:xfrm>
              <a:off x="2693227" y="3131319"/>
              <a:ext cx="1477727" cy="1169458"/>
            </a:xfrm>
            <a:prstGeom prst="chevron">
              <a:avLst>
                <a:gd name="adj" fmla="val 70610"/>
              </a:avLst>
            </a:prstGeom>
          </p:spPr>
          <p:style>
            <a:lnRef idx="2">
              <a:schemeClr val="accent4">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15" name="Köşeli Çift Ayraç 14"/>
            <p:cNvSpPr/>
            <p:nvPr/>
          </p:nvSpPr>
          <p:spPr>
            <a:xfrm>
              <a:off x="3580845" y="3131319"/>
              <a:ext cx="1477727" cy="1169458"/>
            </a:xfrm>
            <a:prstGeom prst="chevron">
              <a:avLst>
                <a:gd name="adj" fmla="val 70610"/>
              </a:avLst>
            </a:prstGeom>
          </p:spPr>
          <p:style>
            <a:lnRef idx="2">
              <a:schemeClr val="accent5">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16" name="Köşeli Çift Ayraç 15"/>
            <p:cNvSpPr/>
            <p:nvPr/>
          </p:nvSpPr>
          <p:spPr>
            <a:xfrm>
              <a:off x="4469166" y="3131319"/>
              <a:ext cx="1477727" cy="1169458"/>
            </a:xfrm>
            <a:prstGeom prst="chevron">
              <a:avLst>
                <a:gd name="adj" fmla="val 70610"/>
              </a:avLst>
            </a:prstGeom>
          </p:spPr>
          <p:style>
            <a:lnRef idx="2">
              <a:schemeClr val="accent6">
                <a:hueOff val="0"/>
                <a:satOff val="0"/>
                <a:lumOff val="0"/>
                <a:alphaOff val="0"/>
              </a:schemeClr>
            </a:lnRef>
            <a:fillRef idx="1">
              <a:schemeClr val="accent6">
                <a:hueOff val="0"/>
                <a:satOff val="0"/>
                <a:lumOff val="0"/>
                <a:alphaOff val="0"/>
              </a:schemeClr>
            </a:fillRef>
            <a:effectRef idx="0">
              <a:schemeClr val="accent6">
                <a:hueOff val="0"/>
                <a:satOff val="0"/>
                <a:lumOff val="0"/>
                <a:alphaOff val="0"/>
              </a:schemeClr>
            </a:effectRef>
            <a:fontRef idx="minor">
              <a:schemeClr val="lt1"/>
            </a:fontRef>
          </p:style>
        </p:sp>
        <p:sp>
          <p:nvSpPr>
            <p:cNvPr id="17" name="Köşeli Çift Ayraç 16"/>
            <p:cNvSpPr/>
            <p:nvPr/>
          </p:nvSpPr>
          <p:spPr>
            <a:xfrm>
              <a:off x="5356785" y="3131319"/>
              <a:ext cx="1477727" cy="1169458"/>
            </a:xfrm>
            <a:prstGeom prst="chevron">
              <a:avLst>
                <a:gd name="adj" fmla="val 70610"/>
              </a:avLst>
            </a:prstGeom>
          </p:spPr>
          <p:style>
            <a:lnRef idx="2">
              <a:schemeClr val="accent2">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18" name="Köşeli Çift Ayraç 17"/>
            <p:cNvSpPr/>
            <p:nvPr/>
          </p:nvSpPr>
          <p:spPr>
            <a:xfrm>
              <a:off x="6245105" y="3131319"/>
              <a:ext cx="1477727" cy="1169458"/>
            </a:xfrm>
            <a:prstGeom prst="chevron">
              <a:avLst>
                <a:gd name="adj" fmla="val 70610"/>
              </a:avLst>
            </a:prstGeom>
          </p:spPr>
          <p:style>
            <a:lnRef idx="2">
              <a:schemeClr val="accent3">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19" name="Köşeli Çift Ayraç 18"/>
            <p:cNvSpPr/>
            <p:nvPr/>
          </p:nvSpPr>
          <p:spPr>
            <a:xfrm>
              <a:off x="7132724" y="3131319"/>
              <a:ext cx="1477727" cy="1169458"/>
            </a:xfrm>
            <a:prstGeom prst="chevron">
              <a:avLst>
                <a:gd name="adj" fmla="val 70610"/>
              </a:avLst>
            </a:prstGeom>
          </p:spPr>
          <p:style>
            <a:lnRef idx="2">
              <a:schemeClr val="accent4">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20" name="Köşeli Çift Ayraç 19"/>
            <p:cNvSpPr/>
            <p:nvPr/>
          </p:nvSpPr>
          <p:spPr>
            <a:xfrm>
              <a:off x="8021045" y="3131319"/>
              <a:ext cx="1477727" cy="1169458"/>
            </a:xfrm>
            <a:prstGeom prst="chevron">
              <a:avLst>
                <a:gd name="adj" fmla="val 70610"/>
              </a:avLst>
            </a:prstGeom>
          </p:spPr>
          <p:style>
            <a:lnRef idx="2">
              <a:schemeClr val="accent5">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21" name="Serbest Form 20"/>
            <p:cNvSpPr/>
            <p:nvPr/>
          </p:nvSpPr>
          <p:spPr>
            <a:xfrm>
              <a:off x="2693227" y="3248265"/>
              <a:ext cx="6397170" cy="935566"/>
            </a:xfrm>
            <a:custGeom>
              <a:avLst/>
              <a:gdLst>
                <a:gd name="connsiteX0" fmla="*/ 0 w 6397170"/>
                <a:gd name="connsiteY0" fmla="*/ 0 h 935566"/>
                <a:gd name="connsiteX1" fmla="*/ 6397170 w 6397170"/>
                <a:gd name="connsiteY1" fmla="*/ 0 h 935566"/>
                <a:gd name="connsiteX2" fmla="*/ 6397170 w 6397170"/>
                <a:gd name="connsiteY2" fmla="*/ 935566 h 935566"/>
                <a:gd name="connsiteX3" fmla="*/ 0 w 6397170"/>
                <a:gd name="connsiteY3" fmla="*/ 935566 h 935566"/>
                <a:gd name="connsiteX4" fmla="*/ 0 w 6397170"/>
                <a:gd name="connsiteY4" fmla="*/ 0 h 9355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97170" h="935566">
                  <a:moveTo>
                    <a:pt x="0" y="0"/>
                  </a:moveTo>
                  <a:lnTo>
                    <a:pt x="6397170" y="0"/>
                  </a:lnTo>
                  <a:lnTo>
                    <a:pt x="6397170" y="935566"/>
                  </a:lnTo>
                  <a:lnTo>
                    <a:pt x="0" y="935566"/>
                  </a:lnTo>
                  <a:lnTo>
                    <a:pt x="0" y="0"/>
                  </a:lnTo>
                  <a:close/>
                </a:path>
              </a:pathLst>
            </a:custGeom>
          </p:spPr>
          <p:style>
            <a:lnRef idx="2">
              <a:schemeClr val="accent3">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91440" tIns="91440" rIns="91440" bIns="91440" numCol="1" spcCol="1270" anchor="ctr" anchorCtr="0">
              <a:noAutofit/>
            </a:bodyPr>
            <a:lstStyle/>
            <a:p>
              <a:pPr lvl="0" algn="l" defTabSz="1600200">
                <a:lnSpc>
                  <a:spcPct val="90000"/>
                </a:lnSpc>
                <a:spcBef>
                  <a:spcPct val="0"/>
                </a:spcBef>
                <a:spcAft>
                  <a:spcPct val="35000"/>
                </a:spcAft>
              </a:pPr>
              <a:r>
                <a:rPr lang="tr-TR" sz="2800" kern="1200" dirty="0"/>
                <a:t>Dikkat Yoğunlaştırma</a:t>
              </a:r>
            </a:p>
          </p:txBody>
        </p:sp>
        <p:sp>
          <p:nvSpPr>
            <p:cNvPr id="22" name="Serbest Form 21"/>
            <p:cNvSpPr/>
            <p:nvPr/>
          </p:nvSpPr>
          <p:spPr>
            <a:xfrm>
              <a:off x="2693227" y="4394334"/>
              <a:ext cx="6315075" cy="574097"/>
            </a:xfrm>
            <a:custGeom>
              <a:avLst/>
              <a:gdLst>
                <a:gd name="connsiteX0" fmla="*/ 0 w 6315075"/>
                <a:gd name="connsiteY0" fmla="*/ 0 h 574097"/>
                <a:gd name="connsiteX1" fmla="*/ 6315075 w 6315075"/>
                <a:gd name="connsiteY1" fmla="*/ 0 h 574097"/>
                <a:gd name="connsiteX2" fmla="*/ 6315075 w 6315075"/>
                <a:gd name="connsiteY2" fmla="*/ 574097 h 574097"/>
                <a:gd name="connsiteX3" fmla="*/ 0 w 6315075"/>
                <a:gd name="connsiteY3" fmla="*/ 574097 h 574097"/>
                <a:gd name="connsiteX4" fmla="*/ 0 w 6315075"/>
                <a:gd name="connsiteY4" fmla="*/ 0 h 57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15075" h="574097">
                  <a:moveTo>
                    <a:pt x="0" y="0"/>
                  </a:moveTo>
                  <a:lnTo>
                    <a:pt x="6315075" y="0"/>
                  </a:lnTo>
                  <a:lnTo>
                    <a:pt x="6315075" y="574097"/>
                  </a:lnTo>
                  <a:lnTo>
                    <a:pt x="0" y="574097"/>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99060" tIns="99060" rIns="99060" bIns="99060" numCol="1" spcCol="1270" anchor="b" anchorCtr="0">
              <a:noAutofit/>
            </a:bodyPr>
            <a:lstStyle/>
            <a:p>
              <a:pPr lvl="0" algn="l" defTabSz="1155700">
                <a:lnSpc>
                  <a:spcPct val="90000"/>
                </a:lnSpc>
                <a:spcBef>
                  <a:spcPct val="0"/>
                </a:spcBef>
                <a:spcAft>
                  <a:spcPct val="35000"/>
                </a:spcAft>
              </a:pPr>
              <a:endParaRPr lang="tr-TR" sz="2600" kern="1200"/>
            </a:p>
          </p:txBody>
        </p:sp>
        <p:sp>
          <p:nvSpPr>
            <p:cNvPr id="23" name="Köşeli Çift Ayraç 22"/>
            <p:cNvSpPr/>
            <p:nvPr/>
          </p:nvSpPr>
          <p:spPr>
            <a:xfrm>
              <a:off x="2693227" y="4968431"/>
              <a:ext cx="1477727" cy="1169458"/>
            </a:xfrm>
            <a:prstGeom prst="chevron">
              <a:avLst>
                <a:gd name="adj" fmla="val 70610"/>
              </a:avLst>
            </a:prstGeom>
          </p:spPr>
          <p:style>
            <a:lnRef idx="2">
              <a:schemeClr val="accent6">
                <a:hueOff val="0"/>
                <a:satOff val="0"/>
                <a:lumOff val="0"/>
                <a:alphaOff val="0"/>
              </a:schemeClr>
            </a:lnRef>
            <a:fillRef idx="1">
              <a:schemeClr val="accent6">
                <a:hueOff val="0"/>
                <a:satOff val="0"/>
                <a:lumOff val="0"/>
                <a:alphaOff val="0"/>
              </a:schemeClr>
            </a:fillRef>
            <a:effectRef idx="0">
              <a:schemeClr val="accent6">
                <a:hueOff val="0"/>
                <a:satOff val="0"/>
                <a:lumOff val="0"/>
                <a:alphaOff val="0"/>
              </a:schemeClr>
            </a:effectRef>
            <a:fontRef idx="minor">
              <a:schemeClr val="lt1"/>
            </a:fontRef>
          </p:style>
        </p:sp>
        <p:sp>
          <p:nvSpPr>
            <p:cNvPr id="24" name="Köşeli Çift Ayraç 23"/>
            <p:cNvSpPr/>
            <p:nvPr/>
          </p:nvSpPr>
          <p:spPr>
            <a:xfrm>
              <a:off x="3580845" y="4968431"/>
              <a:ext cx="1477727" cy="1169458"/>
            </a:xfrm>
            <a:prstGeom prst="chevron">
              <a:avLst>
                <a:gd name="adj" fmla="val 70610"/>
              </a:avLst>
            </a:prstGeom>
          </p:spPr>
          <p:style>
            <a:lnRef idx="2">
              <a:schemeClr val="accent2">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25" name="Köşeli Çift Ayraç 24"/>
            <p:cNvSpPr/>
            <p:nvPr/>
          </p:nvSpPr>
          <p:spPr>
            <a:xfrm>
              <a:off x="4469166" y="4968431"/>
              <a:ext cx="1477727" cy="1169458"/>
            </a:xfrm>
            <a:prstGeom prst="chevron">
              <a:avLst>
                <a:gd name="adj" fmla="val 70610"/>
              </a:avLst>
            </a:prstGeom>
          </p:spPr>
          <p:style>
            <a:lnRef idx="2">
              <a:schemeClr val="accent3">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26" name="Köşeli Çift Ayraç 25"/>
            <p:cNvSpPr/>
            <p:nvPr/>
          </p:nvSpPr>
          <p:spPr>
            <a:xfrm>
              <a:off x="5356785" y="4968431"/>
              <a:ext cx="1477727" cy="1169458"/>
            </a:xfrm>
            <a:prstGeom prst="chevron">
              <a:avLst>
                <a:gd name="adj" fmla="val 70610"/>
              </a:avLst>
            </a:prstGeom>
          </p:spPr>
          <p:style>
            <a:lnRef idx="2">
              <a:schemeClr val="accent4">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27" name="Köşeli Çift Ayraç 26"/>
            <p:cNvSpPr/>
            <p:nvPr/>
          </p:nvSpPr>
          <p:spPr>
            <a:xfrm>
              <a:off x="6245105" y="4968431"/>
              <a:ext cx="1477727" cy="1169458"/>
            </a:xfrm>
            <a:prstGeom prst="chevron">
              <a:avLst>
                <a:gd name="adj" fmla="val 70610"/>
              </a:avLst>
            </a:prstGeom>
          </p:spPr>
          <p:style>
            <a:lnRef idx="2">
              <a:schemeClr val="accent5">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28" name="Köşeli Çift Ayraç 27"/>
            <p:cNvSpPr/>
            <p:nvPr/>
          </p:nvSpPr>
          <p:spPr>
            <a:xfrm>
              <a:off x="7132724" y="4968431"/>
              <a:ext cx="1477727" cy="1169458"/>
            </a:xfrm>
            <a:prstGeom prst="chevron">
              <a:avLst>
                <a:gd name="adj" fmla="val 70610"/>
              </a:avLst>
            </a:prstGeom>
          </p:spPr>
          <p:style>
            <a:lnRef idx="2">
              <a:schemeClr val="accent6">
                <a:hueOff val="0"/>
                <a:satOff val="0"/>
                <a:lumOff val="0"/>
                <a:alphaOff val="0"/>
              </a:schemeClr>
            </a:lnRef>
            <a:fillRef idx="1">
              <a:schemeClr val="accent6">
                <a:hueOff val="0"/>
                <a:satOff val="0"/>
                <a:lumOff val="0"/>
                <a:alphaOff val="0"/>
              </a:schemeClr>
            </a:fillRef>
            <a:effectRef idx="0">
              <a:schemeClr val="accent6">
                <a:hueOff val="0"/>
                <a:satOff val="0"/>
                <a:lumOff val="0"/>
                <a:alphaOff val="0"/>
              </a:schemeClr>
            </a:effectRef>
            <a:fontRef idx="minor">
              <a:schemeClr val="lt1"/>
            </a:fontRef>
          </p:style>
        </p:sp>
        <p:sp>
          <p:nvSpPr>
            <p:cNvPr id="29" name="Köşeli Çift Ayraç 28"/>
            <p:cNvSpPr/>
            <p:nvPr/>
          </p:nvSpPr>
          <p:spPr>
            <a:xfrm>
              <a:off x="8021045" y="4968431"/>
              <a:ext cx="1477727" cy="1169458"/>
            </a:xfrm>
            <a:prstGeom prst="chevron">
              <a:avLst>
                <a:gd name="adj" fmla="val 70610"/>
              </a:avLst>
            </a:prstGeom>
          </p:spPr>
          <p:style>
            <a:lnRef idx="2">
              <a:schemeClr val="accent2">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30" name="Serbest Form 29"/>
            <p:cNvSpPr/>
            <p:nvPr/>
          </p:nvSpPr>
          <p:spPr>
            <a:xfrm>
              <a:off x="2693227" y="5085377"/>
              <a:ext cx="6397170" cy="935566"/>
            </a:xfrm>
            <a:custGeom>
              <a:avLst/>
              <a:gdLst>
                <a:gd name="connsiteX0" fmla="*/ 0 w 6397170"/>
                <a:gd name="connsiteY0" fmla="*/ 0 h 935566"/>
                <a:gd name="connsiteX1" fmla="*/ 6397170 w 6397170"/>
                <a:gd name="connsiteY1" fmla="*/ 0 h 935566"/>
                <a:gd name="connsiteX2" fmla="*/ 6397170 w 6397170"/>
                <a:gd name="connsiteY2" fmla="*/ 935566 h 935566"/>
                <a:gd name="connsiteX3" fmla="*/ 0 w 6397170"/>
                <a:gd name="connsiteY3" fmla="*/ 935566 h 935566"/>
                <a:gd name="connsiteX4" fmla="*/ 0 w 6397170"/>
                <a:gd name="connsiteY4" fmla="*/ 0 h 9355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97170" h="935566">
                  <a:moveTo>
                    <a:pt x="0" y="0"/>
                  </a:moveTo>
                  <a:lnTo>
                    <a:pt x="6397170" y="0"/>
                  </a:lnTo>
                  <a:lnTo>
                    <a:pt x="6397170" y="935566"/>
                  </a:lnTo>
                  <a:lnTo>
                    <a:pt x="0" y="935566"/>
                  </a:lnTo>
                  <a:lnTo>
                    <a:pt x="0" y="0"/>
                  </a:lnTo>
                  <a:close/>
                </a:path>
              </a:pathLst>
            </a:custGeom>
          </p:spPr>
          <p:style>
            <a:lnRef idx="2">
              <a:schemeClr val="accent4">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91440" tIns="91440" rIns="91440" bIns="91440" numCol="1" spcCol="1270" anchor="ctr" anchorCtr="0">
              <a:noAutofit/>
            </a:bodyPr>
            <a:lstStyle/>
            <a:p>
              <a:pPr lvl="0" algn="l" defTabSz="1600200">
                <a:lnSpc>
                  <a:spcPct val="90000"/>
                </a:lnSpc>
                <a:spcBef>
                  <a:spcPct val="0"/>
                </a:spcBef>
                <a:spcAft>
                  <a:spcPct val="35000"/>
                </a:spcAft>
              </a:pPr>
              <a:r>
                <a:rPr lang="tr-TR" sz="2800" kern="1200" dirty="0"/>
                <a:t>Psikolojik Doyum</a:t>
              </a:r>
            </a:p>
          </p:txBody>
        </p:sp>
      </p:grpSp>
    </p:spTree>
    <p:extLst>
      <p:ext uri="{BB962C8B-B14F-4D97-AF65-F5344CB8AC3E}">
        <p14:creationId xmlns:p14="http://schemas.microsoft.com/office/powerpoint/2010/main" val="36778268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stretch>
            <a:fillRect/>
          </a:stretch>
        </p:blipFill>
        <p:spPr>
          <a:xfrm>
            <a:off x="569497" y="716045"/>
            <a:ext cx="11053006" cy="5425910"/>
          </a:xfrm>
          <a:prstGeom prst="rect">
            <a:avLst/>
          </a:prstGeom>
        </p:spPr>
      </p:pic>
      <p:sp>
        <p:nvSpPr>
          <p:cNvPr id="4" name="Metin kutusu 3"/>
          <p:cNvSpPr txBox="1"/>
          <p:nvPr/>
        </p:nvSpPr>
        <p:spPr>
          <a:xfrm>
            <a:off x="1014413" y="1643062"/>
            <a:ext cx="1891865" cy="523220"/>
          </a:xfrm>
          <a:prstGeom prst="rect">
            <a:avLst/>
          </a:prstGeom>
          <a:noFill/>
        </p:spPr>
        <p:txBody>
          <a:bodyPr wrap="none" rtlCol="0">
            <a:spAutoFit/>
          </a:bodyPr>
          <a:lstStyle/>
          <a:p>
            <a:r>
              <a:rPr lang="tr-TR" sz="2800" dirty="0"/>
              <a:t>Güdülenme</a:t>
            </a:r>
          </a:p>
        </p:txBody>
      </p:sp>
      <p:sp>
        <p:nvSpPr>
          <p:cNvPr id="5" name="Metin kutusu 4"/>
          <p:cNvSpPr txBox="1"/>
          <p:nvPr/>
        </p:nvSpPr>
        <p:spPr>
          <a:xfrm>
            <a:off x="1014413" y="3486150"/>
            <a:ext cx="2305375" cy="523220"/>
          </a:xfrm>
          <a:prstGeom prst="rect">
            <a:avLst/>
          </a:prstGeom>
          <a:noFill/>
        </p:spPr>
        <p:txBody>
          <a:bodyPr wrap="none" rtlCol="0">
            <a:spAutoFit/>
          </a:bodyPr>
          <a:lstStyle/>
          <a:p>
            <a:r>
              <a:rPr lang="tr-TR" sz="2800" dirty="0"/>
              <a:t>Aktif Öğrenme</a:t>
            </a:r>
          </a:p>
        </p:txBody>
      </p:sp>
      <p:sp>
        <p:nvSpPr>
          <p:cNvPr id="8" name="Metin kutusu 7"/>
          <p:cNvSpPr txBox="1"/>
          <p:nvPr/>
        </p:nvSpPr>
        <p:spPr>
          <a:xfrm>
            <a:off x="914400" y="5314950"/>
            <a:ext cx="6256008" cy="523220"/>
          </a:xfrm>
          <a:prstGeom prst="rect">
            <a:avLst/>
          </a:prstGeom>
          <a:noFill/>
        </p:spPr>
        <p:txBody>
          <a:bodyPr wrap="none" rtlCol="0">
            <a:spAutoFit/>
          </a:bodyPr>
          <a:lstStyle/>
          <a:p>
            <a:r>
              <a:rPr lang="tr-TR" sz="2800" dirty="0"/>
              <a:t>Eğitimde Yarım Kalan Yerden Devam Etme</a:t>
            </a:r>
          </a:p>
        </p:txBody>
      </p:sp>
    </p:spTree>
    <p:extLst>
      <p:ext uri="{BB962C8B-B14F-4D97-AF65-F5344CB8AC3E}">
        <p14:creationId xmlns:p14="http://schemas.microsoft.com/office/powerpoint/2010/main" val="21375819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09343C7-44FD-5448-AF2F-40E77E41BF23}"/>
              </a:ext>
            </a:extLst>
          </p:cNvPr>
          <p:cNvSpPr>
            <a:spLocks noGrp="1"/>
          </p:cNvSpPr>
          <p:nvPr>
            <p:ph type="title"/>
          </p:nvPr>
        </p:nvSpPr>
        <p:spPr/>
        <p:txBody>
          <a:bodyPr/>
          <a:lstStyle/>
          <a:p>
            <a:r>
              <a:rPr lang="tr-TR" dirty="0"/>
              <a:t>Kaynakça</a:t>
            </a:r>
          </a:p>
        </p:txBody>
      </p:sp>
      <p:graphicFrame>
        <p:nvGraphicFramePr>
          <p:cNvPr id="3" name="Tablo 2">
            <a:extLst>
              <a:ext uri="{FF2B5EF4-FFF2-40B4-BE49-F238E27FC236}">
                <a16:creationId xmlns:a16="http://schemas.microsoft.com/office/drawing/2014/main" id="{FB4FB1F3-A46C-8A49-BC30-AB2AB069AF6F}"/>
              </a:ext>
            </a:extLst>
          </p:cNvPr>
          <p:cNvGraphicFramePr>
            <a:graphicFrameLocks noGrp="1"/>
          </p:cNvGraphicFramePr>
          <p:nvPr/>
        </p:nvGraphicFramePr>
        <p:xfrm>
          <a:off x="838200" y="3315494"/>
          <a:ext cx="10515600" cy="1371600"/>
        </p:xfrm>
        <a:graphic>
          <a:graphicData uri="http://schemas.openxmlformats.org/drawingml/2006/table">
            <a:tbl>
              <a:tblPr/>
              <a:tblGrid>
                <a:gridCol w="10515600">
                  <a:extLst>
                    <a:ext uri="{9D8B030D-6E8A-4147-A177-3AD203B41FA5}">
                      <a16:colId xmlns:a16="http://schemas.microsoft.com/office/drawing/2014/main" val="4121504148"/>
                    </a:ext>
                  </a:extLst>
                </a:gridCol>
              </a:tblGrid>
              <a:tr h="0">
                <a:tc>
                  <a:txBody>
                    <a:bodyPr/>
                    <a:lstStyle/>
                    <a:p>
                      <a:r>
                        <a:rPr lang="tr-TR">
                          <a:effectLst/>
                        </a:rPr>
                        <a:t>Bütün Ayhan, A. ve Aral, N. 2009. Erken Çocukluk Döneminde Bilgisayar. Erken Çocukluk Gelişimi ve Eğitim (Edit.Y.Fazlıoğlu), 419-435. Kriter Yayınları, İstanbul. </a:t>
                      </a:r>
                    </a:p>
                  </a:txBody>
                  <a:tcPr marL="0" marR="0" marT="0" marB="0" anchor="ctr">
                    <a:lnL>
                      <a:noFill/>
                    </a:lnL>
                    <a:lnR>
                      <a:noFill/>
                    </a:lnR>
                    <a:lnT>
                      <a:noFill/>
                    </a:lnT>
                    <a:lnB>
                      <a:noFill/>
                    </a:lnB>
                  </a:tcPr>
                </a:tc>
                <a:extLst>
                  <a:ext uri="{0D108BD9-81ED-4DB2-BD59-A6C34878D82A}">
                    <a16:rowId xmlns:a16="http://schemas.microsoft.com/office/drawing/2014/main" val="3152956569"/>
                  </a:ext>
                </a:extLst>
              </a:tr>
              <a:tr h="0">
                <a:tc>
                  <a:txBody>
                    <a:bodyPr/>
                    <a:lstStyle/>
                    <a:p>
                      <a:r>
                        <a:rPr lang="tr-TR">
                          <a:effectLst/>
                        </a:rPr>
                        <a:t>Healy, J. M. 1999. Bağlantı Doğru mu? Boyner Holding Yayınları, İstanbul. </a:t>
                      </a:r>
                    </a:p>
                  </a:txBody>
                  <a:tcPr marL="0" marR="0" marT="0" marB="0" anchor="ctr">
                    <a:lnL>
                      <a:noFill/>
                    </a:lnL>
                    <a:lnR>
                      <a:noFill/>
                    </a:lnR>
                    <a:lnT>
                      <a:noFill/>
                    </a:lnT>
                    <a:lnB>
                      <a:noFill/>
                    </a:lnB>
                  </a:tcPr>
                </a:tc>
                <a:extLst>
                  <a:ext uri="{0D108BD9-81ED-4DB2-BD59-A6C34878D82A}">
                    <a16:rowId xmlns:a16="http://schemas.microsoft.com/office/drawing/2014/main" val="1124611437"/>
                  </a:ext>
                </a:extLst>
              </a:tr>
              <a:tr h="0">
                <a:tc>
                  <a:txBody>
                    <a:bodyPr/>
                    <a:lstStyle/>
                    <a:p>
                      <a:r>
                        <a:rPr lang="tr-TR">
                          <a:effectLst/>
                        </a:rPr>
                        <a:t>Arı, M. ve Bayhan, P. 1999. Okulöncesi Dönemde Bilgisayar Destekli Eğitim. Epsilon Yayınevi, İstanbul. </a:t>
                      </a:r>
                    </a:p>
                  </a:txBody>
                  <a:tcPr marL="0" marR="0" marT="0" marB="0" anchor="ctr">
                    <a:lnL>
                      <a:noFill/>
                    </a:lnL>
                    <a:lnR>
                      <a:noFill/>
                    </a:lnR>
                    <a:lnT>
                      <a:noFill/>
                    </a:lnT>
                    <a:lnB>
                      <a:noFill/>
                    </a:lnB>
                  </a:tcPr>
                </a:tc>
                <a:extLst>
                  <a:ext uri="{0D108BD9-81ED-4DB2-BD59-A6C34878D82A}">
                    <a16:rowId xmlns:a16="http://schemas.microsoft.com/office/drawing/2014/main" val="4089487000"/>
                  </a:ext>
                </a:extLst>
              </a:tr>
              <a:tr h="0">
                <a:tc>
                  <a:txBody>
                    <a:bodyPr/>
                    <a:lstStyle/>
                    <a:p>
                      <a:r>
                        <a:rPr lang="tr-TR" dirty="0">
                          <a:effectLst/>
                        </a:rPr>
                        <a:t>Odabaşı, H. F.2002. İnternet ve Çocuk. Kapital Medya Hizmetleri A.Ş., İstanbul. </a:t>
                      </a:r>
                    </a:p>
                  </a:txBody>
                  <a:tcPr marL="0" marR="0" marT="0" marB="0" anchor="ctr">
                    <a:lnL>
                      <a:noFill/>
                    </a:lnL>
                    <a:lnR>
                      <a:noFill/>
                    </a:lnR>
                    <a:lnT>
                      <a:noFill/>
                    </a:lnT>
                    <a:lnB>
                      <a:noFill/>
                    </a:lnB>
                  </a:tcPr>
                </a:tc>
                <a:extLst>
                  <a:ext uri="{0D108BD9-81ED-4DB2-BD59-A6C34878D82A}">
                    <a16:rowId xmlns:a16="http://schemas.microsoft.com/office/drawing/2014/main" val="2587791291"/>
                  </a:ext>
                </a:extLst>
              </a:tr>
            </a:tbl>
          </a:graphicData>
        </a:graphic>
      </p:graphicFrame>
    </p:spTree>
    <p:extLst>
      <p:ext uri="{BB962C8B-B14F-4D97-AF65-F5344CB8AC3E}">
        <p14:creationId xmlns:p14="http://schemas.microsoft.com/office/powerpoint/2010/main" val="12781908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ulut Belirtme Çizgisi 1"/>
          <p:cNvSpPr/>
          <p:nvPr/>
        </p:nvSpPr>
        <p:spPr>
          <a:xfrm>
            <a:off x="257176" y="642937"/>
            <a:ext cx="11801475" cy="5057775"/>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5400" dirty="0">
                <a:ln w="0"/>
                <a:solidFill>
                  <a:schemeClr val="tx1"/>
                </a:solidFill>
                <a:effectLst>
                  <a:outerShdw blurRad="38100" dist="19050" dir="2700000" algn="tl" rotWithShape="0">
                    <a:schemeClr val="dk1">
                      <a:alpha val="40000"/>
                    </a:schemeClr>
                  </a:outerShdw>
                </a:effectLst>
                <a:latin typeface="Calibri Light" panose="020F0302020204030204"/>
                <a:ea typeface="+mj-ea"/>
                <a:cs typeface="+mj-cs"/>
              </a:rPr>
              <a:t>Engelli Çocuklara Yönelik Bilgisayar Program Örneklerinin İncelenmesi ve Hazırlanması</a:t>
            </a:r>
            <a:endParaRPr lang="tr-TR"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14388690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88306" y="1700214"/>
            <a:ext cx="8815388" cy="3338512"/>
          </a:xfrm>
          <a:prstGeom prst="ellipse">
            <a:avLst/>
          </a:prstGeom>
          <a:ln w="190500" cap="rnd">
            <a:solidFill>
              <a:srgbClr val="C8C6BD"/>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spTree>
    <p:extLst>
      <p:ext uri="{BB962C8B-B14F-4D97-AF65-F5344CB8AC3E}">
        <p14:creationId xmlns:p14="http://schemas.microsoft.com/office/powerpoint/2010/main" val="9153717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31809" y="1333656"/>
            <a:ext cx="11419075" cy="2062103"/>
          </a:xfrm>
          <a:prstGeom prst="rect">
            <a:avLst/>
          </a:prstGeom>
          <a:noFill/>
        </p:spPr>
        <p:txBody>
          <a:bodyPr wrap="square" rtlCol="0">
            <a:spAutoFit/>
          </a:bodyPr>
          <a:lstStyle/>
          <a:p>
            <a:pPr algn="just"/>
            <a:r>
              <a:rPr lang="tr-TR" sz="3200" dirty="0">
                <a:ln w="0"/>
                <a:effectLst>
                  <a:outerShdw blurRad="38100" dist="19050" dir="2700000" algn="tl" rotWithShape="0">
                    <a:schemeClr val="dk1">
                      <a:alpha val="40000"/>
                    </a:schemeClr>
                  </a:outerShdw>
                </a:effectLst>
              </a:rPr>
              <a:t>Bilgisayar çok rahat bir şekilde kullanım alanları bulmaktadır. Özel eğitimde bu alanlardan biridir. Bilgisayar okur yazarlığı olarak nitelendirilen, bilgisayarı amaca uygun problem çözümü için engelli çocuklarda kullanma konusunda iki yaklaşım vardır;</a:t>
            </a:r>
          </a:p>
        </p:txBody>
      </p:sp>
      <p:sp>
        <p:nvSpPr>
          <p:cNvPr id="3" name="Aşağı Ok 2"/>
          <p:cNvSpPr/>
          <p:nvPr/>
        </p:nvSpPr>
        <p:spPr>
          <a:xfrm>
            <a:off x="4454577" y="4137285"/>
            <a:ext cx="3282846" cy="2458387"/>
          </a:xfrm>
          <a:prstGeom prst="downArrow">
            <a:avLst/>
          </a:prstGeom>
          <a:solidFill>
            <a:schemeClr val="tx1">
              <a:lumMod val="85000"/>
              <a:lumOff val="1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5494792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00038" y="2278504"/>
            <a:ext cx="11587163" cy="2246769"/>
          </a:xfrm>
          <a:prstGeom prst="rect">
            <a:avLst/>
          </a:prstGeom>
          <a:noFill/>
        </p:spPr>
        <p:txBody>
          <a:bodyPr wrap="square" rtlCol="0">
            <a:spAutoFit/>
          </a:bodyPr>
          <a:lstStyle/>
          <a:p>
            <a:pPr marL="342900" indent="-342900" algn="just">
              <a:buFont typeface="+mj-lt"/>
              <a:buAutoNum type="arabicPeriod"/>
            </a:pPr>
            <a:r>
              <a:rPr lang="tr-TR" sz="2800" dirty="0">
                <a:ln w="0"/>
                <a:effectLst>
                  <a:outerShdw blurRad="38100" dist="19050" dir="2700000" algn="tl" rotWithShape="0">
                    <a:schemeClr val="dk1">
                      <a:alpha val="40000"/>
                    </a:schemeClr>
                  </a:outerShdw>
                </a:effectLst>
              </a:rPr>
              <a:t>Bilgisayar teknolojisinin uygulamaları, özel eğitim gereksinimi olan çocukların bireysel ihtiyaçlarına göre  düzenlemek.</a:t>
            </a:r>
          </a:p>
          <a:p>
            <a:pPr algn="just"/>
            <a:endParaRPr lang="tr-TR" sz="2800" dirty="0">
              <a:ln w="0"/>
              <a:effectLst>
                <a:outerShdw blurRad="38100" dist="19050" dir="2700000" algn="tl" rotWithShape="0">
                  <a:schemeClr val="dk1">
                    <a:alpha val="40000"/>
                  </a:schemeClr>
                </a:outerShdw>
              </a:effectLst>
            </a:endParaRPr>
          </a:p>
          <a:p>
            <a:pPr algn="just"/>
            <a:r>
              <a:rPr lang="tr-TR" sz="2800" dirty="0">
                <a:ln w="0"/>
                <a:effectLst>
                  <a:outerShdw blurRad="38100" dist="19050" dir="2700000" algn="tl" rotWithShape="0">
                    <a:schemeClr val="dk1">
                      <a:alpha val="40000"/>
                    </a:schemeClr>
                  </a:outerShdw>
                </a:effectLst>
              </a:rPr>
              <a:t>2.Hem eğitimcilerin hem de idarecilerin özel eğitimde     bilgisayarlar konusunda kendilerini ve çocukları eğitmeleri.</a:t>
            </a:r>
          </a:p>
        </p:txBody>
      </p:sp>
    </p:spTree>
    <p:extLst>
      <p:ext uri="{BB962C8B-B14F-4D97-AF65-F5344CB8AC3E}">
        <p14:creationId xmlns:p14="http://schemas.microsoft.com/office/powerpoint/2010/main" val="31690457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Yatay Kaydırma 1"/>
          <p:cNvSpPr/>
          <p:nvPr/>
        </p:nvSpPr>
        <p:spPr>
          <a:xfrm>
            <a:off x="457200" y="257174"/>
            <a:ext cx="11287125" cy="6357938"/>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b="1">
              <a:ln w="22225">
                <a:solidFill>
                  <a:schemeClr val="accent2"/>
                </a:solidFill>
                <a:prstDash val="solid"/>
              </a:ln>
              <a:solidFill>
                <a:schemeClr val="accent2">
                  <a:lumMod val="40000"/>
                  <a:lumOff val="60000"/>
                </a:schemeClr>
              </a:solidFill>
            </a:endParaRPr>
          </a:p>
        </p:txBody>
      </p:sp>
      <p:sp>
        <p:nvSpPr>
          <p:cNvPr id="3" name="Dikdörtgen 2"/>
          <p:cNvSpPr/>
          <p:nvPr/>
        </p:nvSpPr>
        <p:spPr>
          <a:xfrm>
            <a:off x="1514476" y="1781473"/>
            <a:ext cx="9401174" cy="3416320"/>
          </a:xfrm>
          <a:prstGeom prst="rect">
            <a:avLst/>
          </a:prstGeom>
          <a:noFill/>
        </p:spPr>
        <p:txBody>
          <a:bodyPr wrap="square" lIns="91440" tIns="45720" rIns="91440" bIns="45720">
            <a:spAutoFit/>
          </a:bodyPr>
          <a:lstStyle/>
          <a:p>
            <a:pPr algn="ctr"/>
            <a:r>
              <a:rPr lang="tr-TR" sz="5400" dirty="0">
                <a:ln w="0"/>
                <a:effectLst>
                  <a:outerShdw blurRad="38100" dist="19050" dir="2700000" algn="tl" rotWithShape="0">
                    <a:schemeClr val="dk1">
                      <a:alpha val="40000"/>
                    </a:schemeClr>
                  </a:outerShdw>
                </a:effectLst>
              </a:rPr>
              <a:t>Bilgisayar Destekli Eğitim Programlarının</a:t>
            </a:r>
          </a:p>
          <a:p>
            <a:pPr algn="ctr"/>
            <a:r>
              <a:rPr lang="tr-TR" sz="5400" dirty="0">
                <a:ln w="0"/>
                <a:effectLst>
                  <a:outerShdw blurRad="38100" dist="19050" dir="2700000" algn="tl" rotWithShape="0">
                    <a:schemeClr val="dk1">
                      <a:alpha val="40000"/>
                    </a:schemeClr>
                  </a:outerShdw>
                </a:effectLst>
              </a:rPr>
              <a:t>Özel Eğitim İçin Belirlenen Avantajları Şunlardır;</a:t>
            </a:r>
          </a:p>
        </p:txBody>
      </p:sp>
    </p:spTree>
    <p:extLst>
      <p:ext uri="{BB962C8B-B14F-4D97-AF65-F5344CB8AC3E}">
        <p14:creationId xmlns:p14="http://schemas.microsoft.com/office/powerpoint/2010/main" val="14664186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 1"/>
          <p:cNvGrpSpPr/>
          <p:nvPr/>
        </p:nvGrpSpPr>
        <p:grpSpPr>
          <a:xfrm>
            <a:off x="585789" y="720108"/>
            <a:ext cx="11015662" cy="5417781"/>
            <a:chOff x="2693227" y="720108"/>
            <a:chExt cx="6805545" cy="5417781"/>
          </a:xfrm>
        </p:grpSpPr>
        <p:sp>
          <p:nvSpPr>
            <p:cNvPr id="3" name="Serbest Form 2"/>
            <p:cNvSpPr/>
            <p:nvPr/>
          </p:nvSpPr>
          <p:spPr>
            <a:xfrm>
              <a:off x="2693227" y="720108"/>
              <a:ext cx="6315075" cy="574097"/>
            </a:xfrm>
            <a:custGeom>
              <a:avLst/>
              <a:gdLst>
                <a:gd name="connsiteX0" fmla="*/ 0 w 6315075"/>
                <a:gd name="connsiteY0" fmla="*/ 0 h 574097"/>
                <a:gd name="connsiteX1" fmla="*/ 6315075 w 6315075"/>
                <a:gd name="connsiteY1" fmla="*/ 0 h 574097"/>
                <a:gd name="connsiteX2" fmla="*/ 6315075 w 6315075"/>
                <a:gd name="connsiteY2" fmla="*/ 574097 h 574097"/>
                <a:gd name="connsiteX3" fmla="*/ 0 w 6315075"/>
                <a:gd name="connsiteY3" fmla="*/ 574097 h 574097"/>
                <a:gd name="connsiteX4" fmla="*/ 0 w 6315075"/>
                <a:gd name="connsiteY4" fmla="*/ 0 h 57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15075" h="574097">
                  <a:moveTo>
                    <a:pt x="0" y="0"/>
                  </a:moveTo>
                  <a:lnTo>
                    <a:pt x="6315075" y="0"/>
                  </a:lnTo>
                  <a:lnTo>
                    <a:pt x="6315075" y="574097"/>
                  </a:lnTo>
                  <a:lnTo>
                    <a:pt x="0" y="574097"/>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99060" tIns="99060" rIns="99060" bIns="99060" numCol="1" spcCol="1270" anchor="b" anchorCtr="0">
              <a:noAutofit/>
            </a:bodyPr>
            <a:lstStyle/>
            <a:p>
              <a:pPr lvl="0" algn="l" defTabSz="1155700">
                <a:lnSpc>
                  <a:spcPct val="90000"/>
                </a:lnSpc>
                <a:spcBef>
                  <a:spcPct val="0"/>
                </a:spcBef>
                <a:spcAft>
                  <a:spcPct val="35000"/>
                </a:spcAft>
              </a:pPr>
              <a:endParaRPr lang="tr-TR" sz="2600" kern="1200"/>
            </a:p>
          </p:txBody>
        </p:sp>
        <p:sp>
          <p:nvSpPr>
            <p:cNvPr id="4" name="Köşeli Çift Ayraç 3"/>
            <p:cNvSpPr/>
            <p:nvPr/>
          </p:nvSpPr>
          <p:spPr>
            <a:xfrm>
              <a:off x="2693227" y="1294206"/>
              <a:ext cx="1477727" cy="1169458"/>
            </a:xfrm>
            <a:prstGeom prst="chevron">
              <a:avLst>
                <a:gd name="adj" fmla="val 70610"/>
              </a:avLst>
            </a:prstGeom>
          </p:spPr>
          <p:style>
            <a:lnRef idx="2">
              <a:schemeClr val="accent2">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5" name="Köşeli Çift Ayraç 4"/>
            <p:cNvSpPr/>
            <p:nvPr/>
          </p:nvSpPr>
          <p:spPr>
            <a:xfrm>
              <a:off x="3580845" y="1294206"/>
              <a:ext cx="1477727" cy="1169458"/>
            </a:xfrm>
            <a:prstGeom prst="chevron">
              <a:avLst>
                <a:gd name="adj" fmla="val 70610"/>
              </a:avLst>
            </a:prstGeom>
          </p:spPr>
          <p:style>
            <a:lnRef idx="2">
              <a:schemeClr val="accent3">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6" name="Köşeli Çift Ayraç 5"/>
            <p:cNvSpPr/>
            <p:nvPr/>
          </p:nvSpPr>
          <p:spPr>
            <a:xfrm>
              <a:off x="4469166" y="1294206"/>
              <a:ext cx="1477727" cy="1169458"/>
            </a:xfrm>
            <a:prstGeom prst="chevron">
              <a:avLst>
                <a:gd name="adj" fmla="val 70610"/>
              </a:avLst>
            </a:prstGeom>
          </p:spPr>
          <p:style>
            <a:lnRef idx="2">
              <a:schemeClr val="accent4">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7" name="Köşeli Çift Ayraç 6"/>
            <p:cNvSpPr/>
            <p:nvPr/>
          </p:nvSpPr>
          <p:spPr>
            <a:xfrm>
              <a:off x="5356785" y="1294206"/>
              <a:ext cx="1477727" cy="1169458"/>
            </a:xfrm>
            <a:prstGeom prst="chevron">
              <a:avLst>
                <a:gd name="adj" fmla="val 70610"/>
              </a:avLst>
            </a:prstGeom>
          </p:spPr>
          <p:style>
            <a:lnRef idx="2">
              <a:schemeClr val="accent5">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8" name="Köşeli Çift Ayraç 7"/>
            <p:cNvSpPr/>
            <p:nvPr/>
          </p:nvSpPr>
          <p:spPr>
            <a:xfrm>
              <a:off x="6245105" y="1294206"/>
              <a:ext cx="1477727" cy="1169458"/>
            </a:xfrm>
            <a:prstGeom prst="chevron">
              <a:avLst>
                <a:gd name="adj" fmla="val 70610"/>
              </a:avLst>
            </a:prstGeom>
          </p:spPr>
          <p:style>
            <a:lnRef idx="2">
              <a:schemeClr val="accent6">
                <a:hueOff val="0"/>
                <a:satOff val="0"/>
                <a:lumOff val="0"/>
                <a:alphaOff val="0"/>
              </a:schemeClr>
            </a:lnRef>
            <a:fillRef idx="1">
              <a:schemeClr val="accent6">
                <a:hueOff val="0"/>
                <a:satOff val="0"/>
                <a:lumOff val="0"/>
                <a:alphaOff val="0"/>
              </a:schemeClr>
            </a:fillRef>
            <a:effectRef idx="0">
              <a:schemeClr val="accent6">
                <a:hueOff val="0"/>
                <a:satOff val="0"/>
                <a:lumOff val="0"/>
                <a:alphaOff val="0"/>
              </a:schemeClr>
            </a:effectRef>
            <a:fontRef idx="minor">
              <a:schemeClr val="lt1"/>
            </a:fontRef>
          </p:style>
        </p:sp>
        <p:sp>
          <p:nvSpPr>
            <p:cNvPr id="9" name="Köşeli Çift Ayraç 8"/>
            <p:cNvSpPr/>
            <p:nvPr/>
          </p:nvSpPr>
          <p:spPr>
            <a:xfrm>
              <a:off x="7132724" y="1294206"/>
              <a:ext cx="1477727" cy="1169458"/>
            </a:xfrm>
            <a:prstGeom prst="chevron">
              <a:avLst>
                <a:gd name="adj" fmla="val 70610"/>
              </a:avLst>
            </a:prstGeom>
          </p:spPr>
          <p:style>
            <a:lnRef idx="2">
              <a:schemeClr val="accent2">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10" name="Köşeli Çift Ayraç 9"/>
            <p:cNvSpPr/>
            <p:nvPr/>
          </p:nvSpPr>
          <p:spPr>
            <a:xfrm>
              <a:off x="8021045" y="1294206"/>
              <a:ext cx="1477727" cy="1169458"/>
            </a:xfrm>
            <a:prstGeom prst="chevron">
              <a:avLst>
                <a:gd name="adj" fmla="val 70610"/>
              </a:avLst>
            </a:prstGeom>
          </p:spPr>
          <p:style>
            <a:lnRef idx="2">
              <a:schemeClr val="accent3">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11" name="Serbest Form 10"/>
            <p:cNvSpPr/>
            <p:nvPr/>
          </p:nvSpPr>
          <p:spPr>
            <a:xfrm>
              <a:off x="2693227" y="1411152"/>
              <a:ext cx="6397170" cy="935566"/>
            </a:xfrm>
            <a:custGeom>
              <a:avLst/>
              <a:gdLst>
                <a:gd name="connsiteX0" fmla="*/ 0 w 6397170"/>
                <a:gd name="connsiteY0" fmla="*/ 0 h 935566"/>
                <a:gd name="connsiteX1" fmla="*/ 6397170 w 6397170"/>
                <a:gd name="connsiteY1" fmla="*/ 0 h 935566"/>
                <a:gd name="connsiteX2" fmla="*/ 6397170 w 6397170"/>
                <a:gd name="connsiteY2" fmla="*/ 935566 h 935566"/>
                <a:gd name="connsiteX3" fmla="*/ 0 w 6397170"/>
                <a:gd name="connsiteY3" fmla="*/ 935566 h 935566"/>
                <a:gd name="connsiteX4" fmla="*/ 0 w 6397170"/>
                <a:gd name="connsiteY4" fmla="*/ 0 h 9355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97170" h="935566">
                  <a:moveTo>
                    <a:pt x="0" y="0"/>
                  </a:moveTo>
                  <a:lnTo>
                    <a:pt x="6397170" y="0"/>
                  </a:lnTo>
                  <a:lnTo>
                    <a:pt x="6397170" y="935566"/>
                  </a:lnTo>
                  <a:lnTo>
                    <a:pt x="0" y="935566"/>
                  </a:lnTo>
                  <a:lnTo>
                    <a:pt x="0" y="0"/>
                  </a:lnTo>
                  <a:close/>
                </a:path>
              </a:pathLst>
            </a:custGeom>
          </p:spPr>
          <p:style>
            <a:lnRef idx="2">
              <a:schemeClr val="accent2">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91440" tIns="91440" rIns="91440" bIns="91440" numCol="1" spcCol="1270" anchor="ctr" anchorCtr="0">
              <a:noAutofit/>
            </a:bodyPr>
            <a:lstStyle/>
            <a:p>
              <a:pPr lvl="0" algn="l" defTabSz="1600200">
                <a:lnSpc>
                  <a:spcPct val="90000"/>
                </a:lnSpc>
                <a:spcBef>
                  <a:spcPct val="0"/>
                </a:spcBef>
                <a:spcAft>
                  <a:spcPct val="35000"/>
                </a:spcAft>
              </a:pPr>
              <a:endParaRPr lang="tr-TR" sz="3600" kern="1200"/>
            </a:p>
          </p:txBody>
        </p:sp>
        <p:sp>
          <p:nvSpPr>
            <p:cNvPr id="12" name="Serbest Form 11"/>
            <p:cNvSpPr/>
            <p:nvPr/>
          </p:nvSpPr>
          <p:spPr>
            <a:xfrm>
              <a:off x="2693227" y="2557221"/>
              <a:ext cx="6315075" cy="574097"/>
            </a:xfrm>
            <a:custGeom>
              <a:avLst/>
              <a:gdLst>
                <a:gd name="connsiteX0" fmla="*/ 0 w 6315075"/>
                <a:gd name="connsiteY0" fmla="*/ 0 h 574097"/>
                <a:gd name="connsiteX1" fmla="*/ 6315075 w 6315075"/>
                <a:gd name="connsiteY1" fmla="*/ 0 h 574097"/>
                <a:gd name="connsiteX2" fmla="*/ 6315075 w 6315075"/>
                <a:gd name="connsiteY2" fmla="*/ 574097 h 574097"/>
                <a:gd name="connsiteX3" fmla="*/ 0 w 6315075"/>
                <a:gd name="connsiteY3" fmla="*/ 574097 h 574097"/>
                <a:gd name="connsiteX4" fmla="*/ 0 w 6315075"/>
                <a:gd name="connsiteY4" fmla="*/ 0 h 57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15075" h="574097">
                  <a:moveTo>
                    <a:pt x="0" y="0"/>
                  </a:moveTo>
                  <a:lnTo>
                    <a:pt x="6315075" y="0"/>
                  </a:lnTo>
                  <a:lnTo>
                    <a:pt x="6315075" y="574097"/>
                  </a:lnTo>
                  <a:lnTo>
                    <a:pt x="0" y="574097"/>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99060" tIns="99060" rIns="99060" bIns="99060" numCol="1" spcCol="1270" anchor="b" anchorCtr="0">
              <a:noAutofit/>
            </a:bodyPr>
            <a:lstStyle/>
            <a:p>
              <a:pPr lvl="0" algn="l" defTabSz="1155700">
                <a:lnSpc>
                  <a:spcPct val="90000"/>
                </a:lnSpc>
                <a:spcBef>
                  <a:spcPct val="0"/>
                </a:spcBef>
                <a:spcAft>
                  <a:spcPct val="35000"/>
                </a:spcAft>
              </a:pPr>
              <a:endParaRPr lang="tr-TR" sz="2600" kern="1200"/>
            </a:p>
          </p:txBody>
        </p:sp>
        <p:sp>
          <p:nvSpPr>
            <p:cNvPr id="13" name="Köşeli Çift Ayraç 12"/>
            <p:cNvSpPr/>
            <p:nvPr/>
          </p:nvSpPr>
          <p:spPr>
            <a:xfrm>
              <a:off x="2693227" y="3131319"/>
              <a:ext cx="1477727" cy="1169458"/>
            </a:xfrm>
            <a:prstGeom prst="chevron">
              <a:avLst>
                <a:gd name="adj" fmla="val 70610"/>
              </a:avLst>
            </a:prstGeom>
          </p:spPr>
          <p:style>
            <a:lnRef idx="2">
              <a:schemeClr val="accent4">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14" name="Köşeli Çift Ayraç 13"/>
            <p:cNvSpPr/>
            <p:nvPr/>
          </p:nvSpPr>
          <p:spPr>
            <a:xfrm>
              <a:off x="3580845" y="3131319"/>
              <a:ext cx="1477727" cy="1169458"/>
            </a:xfrm>
            <a:prstGeom prst="chevron">
              <a:avLst>
                <a:gd name="adj" fmla="val 70610"/>
              </a:avLst>
            </a:prstGeom>
          </p:spPr>
          <p:style>
            <a:lnRef idx="2">
              <a:schemeClr val="accent5">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15" name="Köşeli Çift Ayraç 14"/>
            <p:cNvSpPr/>
            <p:nvPr/>
          </p:nvSpPr>
          <p:spPr>
            <a:xfrm>
              <a:off x="4469166" y="3131319"/>
              <a:ext cx="1477727" cy="1169458"/>
            </a:xfrm>
            <a:prstGeom prst="chevron">
              <a:avLst>
                <a:gd name="adj" fmla="val 70610"/>
              </a:avLst>
            </a:prstGeom>
          </p:spPr>
          <p:style>
            <a:lnRef idx="2">
              <a:schemeClr val="accent6">
                <a:hueOff val="0"/>
                <a:satOff val="0"/>
                <a:lumOff val="0"/>
                <a:alphaOff val="0"/>
              </a:schemeClr>
            </a:lnRef>
            <a:fillRef idx="1">
              <a:schemeClr val="accent6">
                <a:hueOff val="0"/>
                <a:satOff val="0"/>
                <a:lumOff val="0"/>
                <a:alphaOff val="0"/>
              </a:schemeClr>
            </a:fillRef>
            <a:effectRef idx="0">
              <a:schemeClr val="accent6">
                <a:hueOff val="0"/>
                <a:satOff val="0"/>
                <a:lumOff val="0"/>
                <a:alphaOff val="0"/>
              </a:schemeClr>
            </a:effectRef>
            <a:fontRef idx="minor">
              <a:schemeClr val="lt1"/>
            </a:fontRef>
          </p:style>
        </p:sp>
        <p:sp>
          <p:nvSpPr>
            <p:cNvPr id="16" name="Köşeli Çift Ayraç 15"/>
            <p:cNvSpPr/>
            <p:nvPr/>
          </p:nvSpPr>
          <p:spPr>
            <a:xfrm>
              <a:off x="5356785" y="3131319"/>
              <a:ext cx="1477727" cy="1169458"/>
            </a:xfrm>
            <a:prstGeom prst="chevron">
              <a:avLst>
                <a:gd name="adj" fmla="val 70610"/>
              </a:avLst>
            </a:prstGeom>
          </p:spPr>
          <p:style>
            <a:lnRef idx="2">
              <a:schemeClr val="accent2">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17" name="Köşeli Çift Ayraç 16"/>
            <p:cNvSpPr/>
            <p:nvPr/>
          </p:nvSpPr>
          <p:spPr>
            <a:xfrm>
              <a:off x="6245105" y="3131319"/>
              <a:ext cx="1477727" cy="1169458"/>
            </a:xfrm>
            <a:prstGeom prst="chevron">
              <a:avLst>
                <a:gd name="adj" fmla="val 70610"/>
              </a:avLst>
            </a:prstGeom>
          </p:spPr>
          <p:style>
            <a:lnRef idx="2">
              <a:schemeClr val="accent3">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18" name="Köşeli Çift Ayraç 17"/>
            <p:cNvSpPr/>
            <p:nvPr/>
          </p:nvSpPr>
          <p:spPr>
            <a:xfrm>
              <a:off x="7132724" y="3131319"/>
              <a:ext cx="1477727" cy="1169458"/>
            </a:xfrm>
            <a:prstGeom prst="chevron">
              <a:avLst>
                <a:gd name="adj" fmla="val 70610"/>
              </a:avLst>
            </a:prstGeom>
          </p:spPr>
          <p:style>
            <a:lnRef idx="2">
              <a:schemeClr val="accent4">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19" name="Köşeli Çift Ayraç 18"/>
            <p:cNvSpPr/>
            <p:nvPr/>
          </p:nvSpPr>
          <p:spPr>
            <a:xfrm>
              <a:off x="8021045" y="3131319"/>
              <a:ext cx="1477727" cy="1169458"/>
            </a:xfrm>
            <a:prstGeom prst="chevron">
              <a:avLst>
                <a:gd name="adj" fmla="val 70610"/>
              </a:avLst>
            </a:prstGeom>
          </p:spPr>
          <p:style>
            <a:lnRef idx="2">
              <a:schemeClr val="accent5">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20" name="Serbest Form 19"/>
            <p:cNvSpPr/>
            <p:nvPr/>
          </p:nvSpPr>
          <p:spPr>
            <a:xfrm>
              <a:off x="2693227" y="3248265"/>
              <a:ext cx="6397170" cy="935566"/>
            </a:xfrm>
            <a:custGeom>
              <a:avLst/>
              <a:gdLst>
                <a:gd name="connsiteX0" fmla="*/ 0 w 6397170"/>
                <a:gd name="connsiteY0" fmla="*/ 0 h 935566"/>
                <a:gd name="connsiteX1" fmla="*/ 6397170 w 6397170"/>
                <a:gd name="connsiteY1" fmla="*/ 0 h 935566"/>
                <a:gd name="connsiteX2" fmla="*/ 6397170 w 6397170"/>
                <a:gd name="connsiteY2" fmla="*/ 935566 h 935566"/>
                <a:gd name="connsiteX3" fmla="*/ 0 w 6397170"/>
                <a:gd name="connsiteY3" fmla="*/ 935566 h 935566"/>
                <a:gd name="connsiteX4" fmla="*/ 0 w 6397170"/>
                <a:gd name="connsiteY4" fmla="*/ 0 h 9355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97170" h="935566">
                  <a:moveTo>
                    <a:pt x="0" y="0"/>
                  </a:moveTo>
                  <a:lnTo>
                    <a:pt x="6397170" y="0"/>
                  </a:lnTo>
                  <a:lnTo>
                    <a:pt x="6397170" y="935566"/>
                  </a:lnTo>
                  <a:lnTo>
                    <a:pt x="0" y="935566"/>
                  </a:lnTo>
                  <a:lnTo>
                    <a:pt x="0" y="0"/>
                  </a:lnTo>
                  <a:close/>
                </a:path>
              </a:pathLst>
            </a:custGeom>
          </p:spPr>
          <p:style>
            <a:lnRef idx="2">
              <a:schemeClr val="accent3">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91440" tIns="91440" rIns="91440" bIns="91440" numCol="1" spcCol="1270" anchor="ctr" anchorCtr="0">
              <a:noAutofit/>
            </a:bodyPr>
            <a:lstStyle/>
            <a:p>
              <a:pPr lvl="0" algn="l" defTabSz="1600200">
                <a:lnSpc>
                  <a:spcPct val="90000"/>
                </a:lnSpc>
                <a:spcBef>
                  <a:spcPct val="0"/>
                </a:spcBef>
                <a:spcAft>
                  <a:spcPct val="35000"/>
                </a:spcAft>
              </a:pPr>
              <a:endParaRPr lang="tr-TR" sz="3600" kern="1200"/>
            </a:p>
          </p:txBody>
        </p:sp>
        <p:sp>
          <p:nvSpPr>
            <p:cNvPr id="21" name="Serbest Form 20"/>
            <p:cNvSpPr/>
            <p:nvPr/>
          </p:nvSpPr>
          <p:spPr>
            <a:xfrm>
              <a:off x="2693227" y="4394334"/>
              <a:ext cx="6315075" cy="574097"/>
            </a:xfrm>
            <a:custGeom>
              <a:avLst/>
              <a:gdLst>
                <a:gd name="connsiteX0" fmla="*/ 0 w 6315075"/>
                <a:gd name="connsiteY0" fmla="*/ 0 h 574097"/>
                <a:gd name="connsiteX1" fmla="*/ 6315075 w 6315075"/>
                <a:gd name="connsiteY1" fmla="*/ 0 h 574097"/>
                <a:gd name="connsiteX2" fmla="*/ 6315075 w 6315075"/>
                <a:gd name="connsiteY2" fmla="*/ 574097 h 574097"/>
                <a:gd name="connsiteX3" fmla="*/ 0 w 6315075"/>
                <a:gd name="connsiteY3" fmla="*/ 574097 h 574097"/>
                <a:gd name="connsiteX4" fmla="*/ 0 w 6315075"/>
                <a:gd name="connsiteY4" fmla="*/ 0 h 57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15075" h="574097">
                  <a:moveTo>
                    <a:pt x="0" y="0"/>
                  </a:moveTo>
                  <a:lnTo>
                    <a:pt x="6315075" y="0"/>
                  </a:lnTo>
                  <a:lnTo>
                    <a:pt x="6315075" y="574097"/>
                  </a:lnTo>
                  <a:lnTo>
                    <a:pt x="0" y="574097"/>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99060" tIns="99060" rIns="99060" bIns="99060" numCol="1" spcCol="1270" anchor="b" anchorCtr="0">
              <a:noAutofit/>
            </a:bodyPr>
            <a:lstStyle/>
            <a:p>
              <a:pPr lvl="0" algn="l" defTabSz="1155700">
                <a:lnSpc>
                  <a:spcPct val="90000"/>
                </a:lnSpc>
                <a:spcBef>
                  <a:spcPct val="0"/>
                </a:spcBef>
                <a:spcAft>
                  <a:spcPct val="35000"/>
                </a:spcAft>
              </a:pPr>
              <a:endParaRPr lang="tr-TR" sz="2600" kern="1200"/>
            </a:p>
          </p:txBody>
        </p:sp>
        <p:sp>
          <p:nvSpPr>
            <p:cNvPr id="22" name="Köşeli Çift Ayraç 21"/>
            <p:cNvSpPr/>
            <p:nvPr/>
          </p:nvSpPr>
          <p:spPr>
            <a:xfrm>
              <a:off x="2693227" y="4968431"/>
              <a:ext cx="1477727" cy="1169458"/>
            </a:xfrm>
            <a:prstGeom prst="chevron">
              <a:avLst>
                <a:gd name="adj" fmla="val 70610"/>
              </a:avLst>
            </a:prstGeom>
          </p:spPr>
          <p:style>
            <a:lnRef idx="2">
              <a:schemeClr val="accent6">
                <a:hueOff val="0"/>
                <a:satOff val="0"/>
                <a:lumOff val="0"/>
                <a:alphaOff val="0"/>
              </a:schemeClr>
            </a:lnRef>
            <a:fillRef idx="1">
              <a:schemeClr val="accent6">
                <a:hueOff val="0"/>
                <a:satOff val="0"/>
                <a:lumOff val="0"/>
                <a:alphaOff val="0"/>
              </a:schemeClr>
            </a:fillRef>
            <a:effectRef idx="0">
              <a:schemeClr val="accent6">
                <a:hueOff val="0"/>
                <a:satOff val="0"/>
                <a:lumOff val="0"/>
                <a:alphaOff val="0"/>
              </a:schemeClr>
            </a:effectRef>
            <a:fontRef idx="minor">
              <a:schemeClr val="lt1"/>
            </a:fontRef>
          </p:style>
        </p:sp>
        <p:sp>
          <p:nvSpPr>
            <p:cNvPr id="23" name="Köşeli Çift Ayraç 22"/>
            <p:cNvSpPr/>
            <p:nvPr/>
          </p:nvSpPr>
          <p:spPr>
            <a:xfrm>
              <a:off x="3580845" y="4968431"/>
              <a:ext cx="1477727" cy="1169458"/>
            </a:xfrm>
            <a:prstGeom prst="chevron">
              <a:avLst>
                <a:gd name="adj" fmla="val 70610"/>
              </a:avLst>
            </a:prstGeom>
          </p:spPr>
          <p:style>
            <a:lnRef idx="2">
              <a:schemeClr val="accent2">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24" name="Köşeli Çift Ayraç 23"/>
            <p:cNvSpPr/>
            <p:nvPr/>
          </p:nvSpPr>
          <p:spPr>
            <a:xfrm>
              <a:off x="4469166" y="4968431"/>
              <a:ext cx="1477727" cy="1169458"/>
            </a:xfrm>
            <a:prstGeom prst="chevron">
              <a:avLst>
                <a:gd name="adj" fmla="val 70610"/>
              </a:avLst>
            </a:prstGeom>
          </p:spPr>
          <p:style>
            <a:lnRef idx="2">
              <a:schemeClr val="accent3">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25" name="Köşeli Çift Ayraç 24"/>
            <p:cNvSpPr/>
            <p:nvPr/>
          </p:nvSpPr>
          <p:spPr>
            <a:xfrm>
              <a:off x="5356785" y="4968431"/>
              <a:ext cx="1477727" cy="1169458"/>
            </a:xfrm>
            <a:prstGeom prst="chevron">
              <a:avLst>
                <a:gd name="adj" fmla="val 70610"/>
              </a:avLst>
            </a:prstGeom>
          </p:spPr>
          <p:style>
            <a:lnRef idx="2">
              <a:schemeClr val="accent4">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26" name="Köşeli Çift Ayraç 25"/>
            <p:cNvSpPr/>
            <p:nvPr/>
          </p:nvSpPr>
          <p:spPr>
            <a:xfrm>
              <a:off x="6245105" y="4968431"/>
              <a:ext cx="1477727" cy="1169458"/>
            </a:xfrm>
            <a:prstGeom prst="chevron">
              <a:avLst>
                <a:gd name="adj" fmla="val 70610"/>
              </a:avLst>
            </a:prstGeom>
          </p:spPr>
          <p:style>
            <a:lnRef idx="2">
              <a:schemeClr val="accent5">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27" name="Köşeli Çift Ayraç 26"/>
            <p:cNvSpPr/>
            <p:nvPr/>
          </p:nvSpPr>
          <p:spPr>
            <a:xfrm>
              <a:off x="7132724" y="4968431"/>
              <a:ext cx="1477727" cy="1169458"/>
            </a:xfrm>
            <a:prstGeom prst="chevron">
              <a:avLst>
                <a:gd name="adj" fmla="val 70610"/>
              </a:avLst>
            </a:prstGeom>
          </p:spPr>
          <p:style>
            <a:lnRef idx="2">
              <a:schemeClr val="accent6">
                <a:hueOff val="0"/>
                <a:satOff val="0"/>
                <a:lumOff val="0"/>
                <a:alphaOff val="0"/>
              </a:schemeClr>
            </a:lnRef>
            <a:fillRef idx="1">
              <a:schemeClr val="accent6">
                <a:hueOff val="0"/>
                <a:satOff val="0"/>
                <a:lumOff val="0"/>
                <a:alphaOff val="0"/>
              </a:schemeClr>
            </a:fillRef>
            <a:effectRef idx="0">
              <a:schemeClr val="accent6">
                <a:hueOff val="0"/>
                <a:satOff val="0"/>
                <a:lumOff val="0"/>
                <a:alphaOff val="0"/>
              </a:schemeClr>
            </a:effectRef>
            <a:fontRef idx="minor">
              <a:schemeClr val="lt1"/>
            </a:fontRef>
          </p:style>
        </p:sp>
        <p:sp>
          <p:nvSpPr>
            <p:cNvPr id="28" name="Köşeli Çift Ayraç 27"/>
            <p:cNvSpPr/>
            <p:nvPr/>
          </p:nvSpPr>
          <p:spPr>
            <a:xfrm>
              <a:off x="8021045" y="4968431"/>
              <a:ext cx="1477727" cy="1169458"/>
            </a:xfrm>
            <a:prstGeom prst="chevron">
              <a:avLst>
                <a:gd name="adj" fmla="val 70610"/>
              </a:avLst>
            </a:prstGeom>
          </p:spPr>
          <p:style>
            <a:lnRef idx="2">
              <a:schemeClr val="accent2">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29" name="Serbest Form 28"/>
            <p:cNvSpPr/>
            <p:nvPr/>
          </p:nvSpPr>
          <p:spPr>
            <a:xfrm>
              <a:off x="2693227" y="5085377"/>
              <a:ext cx="6397170" cy="935566"/>
            </a:xfrm>
            <a:custGeom>
              <a:avLst/>
              <a:gdLst>
                <a:gd name="connsiteX0" fmla="*/ 0 w 6397170"/>
                <a:gd name="connsiteY0" fmla="*/ 0 h 935566"/>
                <a:gd name="connsiteX1" fmla="*/ 6397170 w 6397170"/>
                <a:gd name="connsiteY1" fmla="*/ 0 h 935566"/>
                <a:gd name="connsiteX2" fmla="*/ 6397170 w 6397170"/>
                <a:gd name="connsiteY2" fmla="*/ 935566 h 935566"/>
                <a:gd name="connsiteX3" fmla="*/ 0 w 6397170"/>
                <a:gd name="connsiteY3" fmla="*/ 935566 h 935566"/>
                <a:gd name="connsiteX4" fmla="*/ 0 w 6397170"/>
                <a:gd name="connsiteY4" fmla="*/ 0 h 9355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97170" h="935566">
                  <a:moveTo>
                    <a:pt x="0" y="0"/>
                  </a:moveTo>
                  <a:lnTo>
                    <a:pt x="6397170" y="0"/>
                  </a:lnTo>
                  <a:lnTo>
                    <a:pt x="6397170" y="935566"/>
                  </a:lnTo>
                  <a:lnTo>
                    <a:pt x="0" y="935566"/>
                  </a:lnTo>
                  <a:lnTo>
                    <a:pt x="0" y="0"/>
                  </a:lnTo>
                  <a:close/>
                </a:path>
              </a:pathLst>
            </a:custGeom>
          </p:spPr>
          <p:style>
            <a:lnRef idx="2">
              <a:schemeClr val="accent4">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91440" tIns="91440" rIns="91440" bIns="91440" numCol="1" spcCol="1270" anchor="ctr" anchorCtr="0">
              <a:noAutofit/>
            </a:bodyPr>
            <a:lstStyle/>
            <a:p>
              <a:pPr lvl="0" algn="l" defTabSz="1600200">
                <a:lnSpc>
                  <a:spcPct val="90000"/>
                </a:lnSpc>
                <a:spcBef>
                  <a:spcPct val="0"/>
                </a:spcBef>
                <a:spcAft>
                  <a:spcPct val="35000"/>
                </a:spcAft>
              </a:pPr>
              <a:endParaRPr lang="tr-TR" sz="3600" kern="1200"/>
            </a:p>
          </p:txBody>
        </p:sp>
      </p:grpSp>
      <p:sp>
        <p:nvSpPr>
          <p:cNvPr id="30" name="Dikdörtgen 29"/>
          <p:cNvSpPr/>
          <p:nvPr/>
        </p:nvSpPr>
        <p:spPr>
          <a:xfrm>
            <a:off x="729864" y="1631598"/>
            <a:ext cx="6074548" cy="480131"/>
          </a:xfrm>
          <a:prstGeom prst="rect">
            <a:avLst/>
          </a:prstGeom>
        </p:spPr>
        <p:txBody>
          <a:bodyPr wrap="none">
            <a:spAutoFit/>
          </a:bodyPr>
          <a:lstStyle/>
          <a:p>
            <a:pPr lvl="0" defTabSz="1600200">
              <a:lnSpc>
                <a:spcPct val="90000"/>
              </a:lnSpc>
              <a:spcBef>
                <a:spcPct val="0"/>
              </a:spcBef>
              <a:spcAft>
                <a:spcPct val="35000"/>
              </a:spcAft>
            </a:pPr>
            <a:r>
              <a:rPr lang="tr-TR" sz="2800" dirty="0">
                <a:ln w="0"/>
                <a:solidFill>
                  <a:prstClr val="black"/>
                </a:solidFill>
                <a:effectLst>
                  <a:outerShdw blurRad="38100" dist="19050" dir="2700000" algn="tl" rotWithShape="0">
                    <a:prstClr val="black">
                      <a:alpha val="40000"/>
                    </a:prstClr>
                  </a:outerShdw>
                </a:effectLst>
              </a:rPr>
              <a:t>Bireyselleşme Ve Kendi Kendine İlerleme</a:t>
            </a:r>
          </a:p>
        </p:txBody>
      </p:sp>
      <p:sp>
        <p:nvSpPr>
          <p:cNvPr id="31" name="Dikdörtgen 30"/>
          <p:cNvSpPr/>
          <p:nvPr/>
        </p:nvSpPr>
        <p:spPr>
          <a:xfrm>
            <a:off x="737367" y="3467428"/>
            <a:ext cx="3944991" cy="523220"/>
          </a:xfrm>
          <a:prstGeom prst="rect">
            <a:avLst/>
          </a:prstGeom>
        </p:spPr>
        <p:txBody>
          <a:bodyPr wrap="none">
            <a:spAutoFit/>
          </a:bodyPr>
          <a:lstStyle/>
          <a:p>
            <a:r>
              <a:rPr lang="tr-TR" sz="2800" dirty="0">
                <a:ln w="0"/>
                <a:solidFill>
                  <a:prstClr val="black"/>
                </a:solidFill>
                <a:effectLst>
                  <a:outerShdw blurRad="38100" dist="19050" dir="2700000" algn="tl" rotWithShape="0">
                    <a:prstClr val="black">
                      <a:alpha val="40000"/>
                    </a:prstClr>
                  </a:outerShdw>
                </a:effectLst>
              </a:rPr>
              <a:t>Anında Dönüt (Geri-iletim</a:t>
            </a:r>
            <a:endParaRPr lang="tr-TR" dirty="0"/>
          </a:p>
        </p:txBody>
      </p:sp>
      <p:sp>
        <p:nvSpPr>
          <p:cNvPr id="32" name="Dikdörtgen 31"/>
          <p:cNvSpPr/>
          <p:nvPr/>
        </p:nvSpPr>
        <p:spPr>
          <a:xfrm>
            <a:off x="753928" y="5317773"/>
            <a:ext cx="3540393" cy="480131"/>
          </a:xfrm>
          <a:prstGeom prst="rect">
            <a:avLst/>
          </a:prstGeom>
        </p:spPr>
        <p:txBody>
          <a:bodyPr wrap="none">
            <a:spAutoFit/>
          </a:bodyPr>
          <a:lstStyle/>
          <a:p>
            <a:pPr lvl="0" defTabSz="1600200">
              <a:lnSpc>
                <a:spcPct val="90000"/>
              </a:lnSpc>
              <a:spcBef>
                <a:spcPct val="0"/>
              </a:spcBef>
              <a:spcAft>
                <a:spcPct val="35000"/>
              </a:spcAft>
            </a:pPr>
            <a:r>
              <a:rPr lang="tr-TR" sz="2800" dirty="0">
                <a:ln w="0"/>
                <a:solidFill>
                  <a:prstClr val="black"/>
                </a:solidFill>
                <a:effectLst>
                  <a:outerShdw blurRad="38100" dist="19050" dir="2700000" algn="tl" rotWithShape="0">
                    <a:prstClr val="black">
                      <a:alpha val="40000"/>
                    </a:prstClr>
                  </a:outerShdw>
                </a:effectLst>
              </a:rPr>
              <a:t>Tutarlı Düzeltme Süreci</a:t>
            </a:r>
            <a:endParaRPr lang="tr-TR" sz="2800" dirty="0">
              <a:solidFill>
                <a:prstClr val="black">
                  <a:hueOff val="0"/>
                  <a:satOff val="0"/>
                  <a:lumOff val="0"/>
                  <a:alphaOff val="0"/>
                </a:prstClr>
              </a:solidFill>
            </a:endParaRPr>
          </a:p>
        </p:txBody>
      </p:sp>
    </p:spTree>
    <p:extLst>
      <p:ext uri="{BB962C8B-B14F-4D97-AF65-F5344CB8AC3E}">
        <p14:creationId xmlns:p14="http://schemas.microsoft.com/office/powerpoint/2010/main" val="21631053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up 30"/>
          <p:cNvGrpSpPr/>
          <p:nvPr/>
        </p:nvGrpSpPr>
        <p:grpSpPr>
          <a:xfrm>
            <a:off x="585789" y="720108"/>
            <a:ext cx="11015662" cy="5417781"/>
            <a:chOff x="2693227" y="720108"/>
            <a:chExt cx="6805545" cy="5417781"/>
          </a:xfrm>
        </p:grpSpPr>
        <p:sp>
          <p:nvSpPr>
            <p:cNvPr id="32" name="Serbest Form 31"/>
            <p:cNvSpPr/>
            <p:nvPr/>
          </p:nvSpPr>
          <p:spPr>
            <a:xfrm>
              <a:off x="2693227" y="720108"/>
              <a:ext cx="6315075" cy="574097"/>
            </a:xfrm>
            <a:custGeom>
              <a:avLst/>
              <a:gdLst>
                <a:gd name="connsiteX0" fmla="*/ 0 w 6315075"/>
                <a:gd name="connsiteY0" fmla="*/ 0 h 574097"/>
                <a:gd name="connsiteX1" fmla="*/ 6315075 w 6315075"/>
                <a:gd name="connsiteY1" fmla="*/ 0 h 574097"/>
                <a:gd name="connsiteX2" fmla="*/ 6315075 w 6315075"/>
                <a:gd name="connsiteY2" fmla="*/ 574097 h 574097"/>
                <a:gd name="connsiteX3" fmla="*/ 0 w 6315075"/>
                <a:gd name="connsiteY3" fmla="*/ 574097 h 574097"/>
                <a:gd name="connsiteX4" fmla="*/ 0 w 6315075"/>
                <a:gd name="connsiteY4" fmla="*/ 0 h 57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15075" h="574097">
                  <a:moveTo>
                    <a:pt x="0" y="0"/>
                  </a:moveTo>
                  <a:lnTo>
                    <a:pt x="6315075" y="0"/>
                  </a:lnTo>
                  <a:lnTo>
                    <a:pt x="6315075" y="574097"/>
                  </a:lnTo>
                  <a:lnTo>
                    <a:pt x="0" y="574097"/>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99060" tIns="99060" rIns="99060" bIns="99060" numCol="1" spcCol="1270" anchor="b" anchorCtr="0">
              <a:noAutofit/>
            </a:bodyPr>
            <a:lstStyle/>
            <a:p>
              <a:pPr lvl="0" algn="l" defTabSz="1155700">
                <a:lnSpc>
                  <a:spcPct val="90000"/>
                </a:lnSpc>
                <a:spcBef>
                  <a:spcPct val="0"/>
                </a:spcBef>
                <a:spcAft>
                  <a:spcPct val="35000"/>
                </a:spcAft>
              </a:pPr>
              <a:endParaRPr lang="tr-TR" sz="2600" kern="1200"/>
            </a:p>
          </p:txBody>
        </p:sp>
        <p:sp>
          <p:nvSpPr>
            <p:cNvPr id="33" name="Köşeli Çift Ayraç 32"/>
            <p:cNvSpPr/>
            <p:nvPr/>
          </p:nvSpPr>
          <p:spPr>
            <a:xfrm>
              <a:off x="2693227" y="1294206"/>
              <a:ext cx="1477727" cy="1169458"/>
            </a:xfrm>
            <a:prstGeom prst="chevron">
              <a:avLst>
                <a:gd name="adj" fmla="val 70610"/>
              </a:avLst>
            </a:prstGeom>
          </p:spPr>
          <p:style>
            <a:lnRef idx="2">
              <a:schemeClr val="accent2">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34" name="Köşeli Çift Ayraç 33"/>
            <p:cNvSpPr/>
            <p:nvPr/>
          </p:nvSpPr>
          <p:spPr>
            <a:xfrm>
              <a:off x="3580845" y="1294206"/>
              <a:ext cx="1477727" cy="1169458"/>
            </a:xfrm>
            <a:prstGeom prst="chevron">
              <a:avLst>
                <a:gd name="adj" fmla="val 70610"/>
              </a:avLst>
            </a:prstGeom>
          </p:spPr>
          <p:style>
            <a:lnRef idx="2">
              <a:schemeClr val="accent3">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35" name="Köşeli Çift Ayraç 34"/>
            <p:cNvSpPr/>
            <p:nvPr/>
          </p:nvSpPr>
          <p:spPr>
            <a:xfrm>
              <a:off x="4469166" y="1294206"/>
              <a:ext cx="1477727" cy="1169458"/>
            </a:xfrm>
            <a:prstGeom prst="chevron">
              <a:avLst>
                <a:gd name="adj" fmla="val 70610"/>
              </a:avLst>
            </a:prstGeom>
          </p:spPr>
          <p:style>
            <a:lnRef idx="2">
              <a:schemeClr val="accent4">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36" name="Köşeli Çift Ayraç 35"/>
            <p:cNvSpPr/>
            <p:nvPr/>
          </p:nvSpPr>
          <p:spPr>
            <a:xfrm>
              <a:off x="5356785" y="1294206"/>
              <a:ext cx="1477727" cy="1169458"/>
            </a:xfrm>
            <a:prstGeom prst="chevron">
              <a:avLst>
                <a:gd name="adj" fmla="val 70610"/>
              </a:avLst>
            </a:prstGeom>
          </p:spPr>
          <p:style>
            <a:lnRef idx="2">
              <a:schemeClr val="accent5">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37" name="Köşeli Çift Ayraç 36"/>
            <p:cNvSpPr/>
            <p:nvPr/>
          </p:nvSpPr>
          <p:spPr>
            <a:xfrm>
              <a:off x="6245105" y="1294206"/>
              <a:ext cx="1477727" cy="1169458"/>
            </a:xfrm>
            <a:prstGeom prst="chevron">
              <a:avLst>
                <a:gd name="adj" fmla="val 70610"/>
              </a:avLst>
            </a:prstGeom>
          </p:spPr>
          <p:style>
            <a:lnRef idx="2">
              <a:schemeClr val="accent6">
                <a:hueOff val="0"/>
                <a:satOff val="0"/>
                <a:lumOff val="0"/>
                <a:alphaOff val="0"/>
              </a:schemeClr>
            </a:lnRef>
            <a:fillRef idx="1">
              <a:schemeClr val="accent6">
                <a:hueOff val="0"/>
                <a:satOff val="0"/>
                <a:lumOff val="0"/>
                <a:alphaOff val="0"/>
              </a:schemeClr>
            </a:fillRef>
            <a:effectRef idx="0">
              <a:schemeClr val="accent6">
                <a:hueOff val="0"/>
                <a:satOff val="0"/>
                <a:lumOff val="0"/>
                <a:alphaOff val="0"/>
              </a:schemeClr>
            </a:effectRef>
            <a:fontRef idx="minor">
              <a:schemeClr val="lt1"/>
            </a:fontRef>
          </p:style>
        </p:sp>
        <p:sp>
          <p:nvSpPr>
            <p:cNvPr id="38" name="Köşeli Çift Ayraç 37"/>
            <p:cNvSpPr/>
            <p:nvPr/>
          </p:nvSpPr>
          <p:spPr>
            <a:xfrm>
              <a:off x="7132724" y="1294206"/>
              <a:ext cx="1477727" cy="1169458"/>
            </a:xfrm>
            <a:prstGeom prst="chevron">
              <a:avLst>
                <a:gd name="adj" fmla="val 70610"/>
              </a:avLst>
            </a:prstGeom>
          </p:spPr>
          <p:style>
            <a:lnRef idx="2">
              <a:schemeClr val="accent2">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39" name="Köşeli Çift Ayraç 38"/>
            <p:cNvSpPr/>
            <p:nvPr/>
          </p:nvSpPr>
          <p:spPr>
            <a:xfrm>
              <a:off x="8021045" y="1294206"/>
              <a:ext cx="1477727" cy="1169458"/>
            </a:xfrm>
            <a:prstGeom prst="chevron">
              <a:avLst>
                <a:gd name="adj" fmla="val 70610"/>
              </a:avLst>
            </a:prstGeom>
          </p:spPr>
          <p:style>
            <a:lnRef idx="2">
              <a:schemeClr val="accent3">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40" name="Serbest Form 39"/>
            <p:cNvSpPr/>
            <p:nvPr/>
          </p:nvSpPr>
          <p:spPr>
            <a:xfrm>
              <a:off x="2693227" y="1411152"/>
              <a:ext cx="6397170" cy="935566"/>
            </a:xfrm>
            <a:custGeom>
              <a:avLst/>
              <a:gdLst>
                <a:gd name="connsiteX0" fmla="*/ 0 w 6397170"/>
                <a:gd name="connsiteY0" fmla="*/ 0 h 935566"/>
                <a:gd name="connsiteX1" fmla="*/ 6397170 w 6397170"/>
                <a:gd name="connsiteY1" fmla="*/ 0 h 935566"/>
                <a:gd name="connsiteX2" fmla="*/ 6397170 w 6397170"/>
                <a:gd name="connsiteY2" fmla="*/ 935566 h 935566"/>
                <a:gd name="connsiteX3" fmla="*/ 0 w 6397170"/>
                <a:gd name="connsiteY3" fmla="*/ 935566 h 935566"/>
                <a:gd name="connsiteX4" fmla="*/ 0 w 6397170"/>
                <a:gd name="connsiteY4" fmla="*/ 0 h 9355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97170" h="935566">
                  <a:moveTo>
                    <a:pt x="0" y="0"/>
                  </a:moveTo>
                  <a:lnTo>
                    <a:pt x="6397170" y="0"/>
                  </a:lnTo>
                  <a:lnTo>
                    <a:pt x="6397170" y="935566"/>
                  </a:lnTo>
                  <a:lnTo>
                    <a:pt x="0" y="935566"/>
                  </a:lnTo>
                  <a:lnTo>
                    <a:pt x="0" y="0"/>
                  </a:lnTo>
                  <a:close/>
                </a:path>
              </a:pathLst>
            </a:custGeom>
          </p:spPr>
          <p:style>
            <a:lnRef idx="2">
              <a:schemeClr val="accent2">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91440" tIns="91440" rIns="91440" bIns="91440" numCol="1" spcCol="1270" anchor="ctr" anchorCtr="0">
              <a:noAutofit/>
            </a:bodyPr>
            <a:lstStyle/>
            <a:p>
              <a:pPr lvl="0" algn="l" defTabSz="1600200">
                <a:lnSpc>
                  <a:spcPct val="90000"/>
                </a:lnSpc>
                <a:spcBef>
                  <a:spcPct val="0"/>
                </a:spcBef>
                <a:spcAft>
                  <a:spcPct val="35000"/>
                </a:spcAft>
              </a:pPr>
              <a:r>
                <a:rPr lang="tr-TR" sz="2800" kern="1200" dirty="0"/>
                <a:t>Baskı Olmadan Tekrar</a:t>
              </a:r>
            </a:p>
          </p:txBody>
        </p:sp>
        <p:sp>
          <p:nvSpPr>
            <p:cNvPr id="41" name="Serbest Form 40"/>
            <p:cNvSpPr/>
            <p:nvPr/>
          </p:nvSpPr>
          <p:spPr>
            <a:xfrm>
              <a:off x="2693227" y="2557221"/>
              <a:ext cx="6315075" cy="574097"/>
            </a:xfrm>
            <a:custGeom>
              <a:avLst/>
              <a:gdLst>
                <a:gd name="connsiteX0" fmla="*/ 0 w 6315075"/>
                <a:gd name="connsiteY0" fmla="*/ 0 h 574097"/>
                <a:gd name="connsiteX1" fmla="*/ 6315075 w 6315075"/>
                <a:gd name="connsiteY1" fmla="*/ 0 h 574097"/>
                <a:gd name="connsiteX2" fmla="*/ 6315075 w 6315075"/>
                <a:gd name="connsiteY2" fmla="*/ 574097 h 574097"/>
                <a:gd name="connsiteX3" fmla="*/ 0 w 6315075"/>
                <a:gd name="connsiteY3" fmla="*/ 574097 h 574097"/>
                <a:gd name="connsiteX4" fmla="*/ 0 w 6315075"/>
                <a:gd name="connsiteY4" fmla="*/ 0 h 57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15075" h="574097">
                  <a:moveTo>
                    <a:pt x="0" y="0"/>
                  </a:moveTo>
                  <a:lnTo>
                    <a:pt x="6315075" y="0"/>
                  </a:lnTo>
                  <a:lnTo>
                    <a:pt x="6315075" y="574097"/>
                  </a:lnTo>
                  <a:lnTo>
                    <a:pt x="0" y="574097"/>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99060" tIns="99060" rIns="99060" bIns="99060" numCol="1" spcCol="1270" anchor="b" anchorCtr="0">
              <a:noAutofit/>
            </a:bodyPr>
            <a:lstStyle/>
            <a:p>
              <a:pPr lvl="0" algn="l" defTabSz="1155700">
                <a:lnSpc>
                  <a:spcPct val="90000"/>
                </a:lnSpc>
                <a:spcBef>
                  <a:spcPct val="0"/>
                </a:spcBef>
                <a:spcAft>
                  <a:spcPct val="35000"/>
                </a:spcAft>
              </a:pPr>
              <a:endParaRPr lang="tr-TR" sz="2600" kern="1200"/>
            </a:p>
          </p:txBody>
        </p:sp>
        <p:sp>
          <p:nvSpPr>
            <p:cNvPr id="42" name="Köşeli Çift Ayraç 41"/>
            <p:cNvSpPr/>
            <p:nvPr/>
          </p:nvSpPr>
          <p:spPr>
            <a:xfrm>
              <a:off x="2693227" y="3131319"/>
              <a:ext cx="1477727" cy="1169458"/>
            </a:xfrm>
            <a:prstGeom prst="chevron">
              <a:avLst>
                <a:gd name="adj" fmla="val 70610"/>
              </a:avLst>
            </a:prstGeom>
          </p:spPr>
          <p:style>
            <a:lnRef idx="2">
              <a:schemeClr val="accent4">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43" name="Köşeli Çift Ayraç 42"/>
            <p:cNvSpPr/>
            <p:nvPr/>
          </p:nvSpPr>
          <p:spPr>
            <a:xfrm>
              <a:off x="3580845" y="3131319"/>
              <a:ext cx="1477727" cy="1169458"/>
            </a:xfrm>
            <a:prstGeom prst="chevron">
              <a:avLst>
                <a:gd name="adj" fmla="val 70610"/>
              </a:avLst>
            </a:prstGeom>
          </p:spPr>
          <p:style>
            <a:lnRef idx="2">
              <a:schemeClr val="accent5">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44" name="Köşeli Çift Ayraç 43"/>
            <p:cNvSpPr/>
            <p:nvPr/>
          </p:nvSpPr>
          <p:spPr>
            <a:xfrm>
              <a:off x="4469166" y="3131319"/>
              <a:ext cx="1477727" cy="1169458"/>
            </a:xfrm>
            <a:prstGeom prst="chevron">
              <a:avLst>
                <a:gd name="adj" fmla="val 70610"/>
              </a:avLst>
            </a:prstGeom>
          </p:spPr>
          <p:style>
            <a:lnRef idx="2">
              <a:schemeClr val="accent6">
                <a:hueOff val="0"/>
                <a:satOff val="0"/>
                <a:lumOff val="0"/>
                <a:alphaOff val="0"/>
              </a:schemeClr>
            </a:lnRef>
            <a:fillRef idx="1">
              <a:schemeClr val="accent6">
                <a:hueOff val="0"/>
                <a:satOff val="0"/>
                <a:lumOff val="0"/>
                <a:alphaOff val="0"/>
              </a:schemeClr>
            </a:fillRef>
            <a:effectRef idx="0">
              <a:schemeClr val="accent6">
                <a:hueOff val="0"/>
                <a:satOff val="0"/>
                <a:lumOff val="0"/>
                <a:alphaOff val="0"/>
              </a:schemeClr>
            </a:effectRef>
            <a:fontRef idx="minor">
              <a:schemeClr val="lt1"/>
            </a:fontRef>
          </p:style>
        </p:sp>
        <p:sp>
          <p:nvSpPr>
            <p:cNvPr id="45" name="Köşeli Çift Ayraç 44"/>
            <p:cNvSpPr/>
            <p:nvPr/>
          </p:nvSpPr>
          <p:spPr>
            <a:xfrm>
              <a:off x="5356785" y="3131319"/>
              <a:ext cx="1477727" cy="1169458"/>
            </a:xfrm>
            <a:prstGeom prst="chevron">
              <a:avLst>
                <a:gd name="adj" fmla="val 70610"/>
              </a:avLst>
            </a:prstGeom>
          </p:spPr>
          <p:style>
            <a:lnRef idx="2">
              <a:schemeClr val="accent2">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46" name="Köşeli Çift Ayraç 45"/>
            <p:cNvSpPr/>
            <p:nvPr/>
          </p:nvSpPr>
          <p:spPr>
            <a:xfrm>
              <a:off x="6245105" y="3131319"/>
              <a:ext cx="1477727" cy="1169458"/>
            </a:xfrm>
            <a:prstGeom prst="chevron">
              <a:avLst>
                <a:gd name="adj" fmla="val 70610"/>
              </a:avLst>
            </a:prstGeom>
          </p:spPr>
          <p:style>
            <a:lnRef idx="2">
              <a:schemeClr val="accent3">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47" name="Köşeli Çift Ayraç 46"/>
            <p:cNvSpPr/>
            <p:nvPr/>
          </p:nvSpPr>
          <p:spPr>
            <a:xfrm>
              <a:off x="7132724" y="3131319"/>
              <a:ext cx="1477727" cy="1169458"/>
            </a:xfrm>
            <a:prstGeom prst="chevron">
              <a:avLst>
                <a:gd name="adj" fmla="val 70610"/>
              </a:avLst>
            </a:prstGeom>
          </p:spPr>
          <p:style>
            <a:lnRef idx="2">
              <a:schemeClr val="accent4">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48" name="Köşeli Çift Ayraç 47"/>
            <p:cNvSpPr/>
            <p:nvPr/>
          </p:nvSpPr>
          <p:spPr>
            <a:xfrm>
              <a:off x="8021045" y="3131319"/>
              <a:ext cx="1477727" cy="1169458"/>
            </a:xfrm>
            <a:prstGeom prst="chevron">
              <a:avLst>
                <a:gd name="adj" fmla="val 70610"/>
              </a:avLst>
            </a:prstGeom>
          </p:spPr>
          <p:style>
            <a:lnRef idx="2">
              <a:schemeClr val="accent5">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49" name="Serbest Form 48"/>
            <p:cNvSpPr/>
            <p:nvPr/>
          </p:nvSpPr>
          <p:spPr>
            <a:xfrm>
              <a:off x="2693227" y="3248265"/>
              <a:ext cx="6397170" cy="935566"/>
            </a:xfrm>
            <a:custGeom>
              <a:avLst/>
              <a:gdLst>
                <a:gd name="connsiteX0" fmla="*/ 0 w 6397170"/>
                <a:gd name="connsiteY0" fmla="*/ 0 h 935566"/>
                <a:gd name="connsiteX1" fmla="*/ 6397170 w 6397170"/>
                <a:gd name="connsiteY1" fmla="*/ 0 h 935566"/>
                <a:gd name="connsiteX2" fmla="*/ 6397170 w 6397170"/>
                <a:gd name="connsiteY2" fmla="*/ 935566 h 935566"/>
                <a:gd name="connsiteX3" fmla="*/ 0 w 6397170"/>
                <a:gd name="connsiteY3" fmla="*/ 935566 h 935566"/>
                <a:gd name="connsiteX4" fmla="*/ 0 w 6397170"/>
                <a:gd name="connsiteY4" fmla="*/ 0 h 9355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97170" h="935566">
                  <a:moveTo>
                    <a:pt x="0" y="0"/>
                  </a:moveTo>
                  <a:lnTo>
                    <a:pt x="6397170" y="0"/>
                  </a:lnTo>
                  <a:lnTo>
                    <a:pt x="6397170" y="935566"/>
                  </a:lnTo>
                  <a:lnTo>
                    <a:pt x="0" y="935566"/>
                  </a:lnTo>
                  <a:lnTo>
                    <a:pt x="0" y="0"/>
                  </a:lnTo>
                  <a:close/>
                </a:path>
              </a:pathLst>
            </a:custGeom>
          </p:spPr>
          <p:style>
            <a:lnRef idx="2">
              <a:schemeClr val="accent3">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91440" tIns="91440" rIns="91440" bIns="91440" numCol="1" spcCol="1270" anchor="ctr" anchorCtr="0">
              <a:noAutofit/>
            </a:bodyPr>
            <a:lstStyle/>
            <a:p>
              <a:pPr lvl="0" algn="l" defTabSz="1600200">
                <a:lnSpc>
                  <a:spcPct val="90000"/>
                </a:lnSpc>
                <a:spcBef>
                  <a:spcPct val="0"/>
                </a:spcBef>
                <a:spcAft>
                  <a:spcPct val="35000"/>
                </a:spcAft>
              </a:pPr>
              <a:r>
                <a:rPr lang="tr-TR" sz="2800" kern="1200" dirty="0"/>
                <a:t>Anında Destek</a:t>
              </a:r>
            </a:p>
          </p:txBody>
        </p:sp>
        <p:sp>
          <p:nvSpPr>
            <p:cNvPr id="50" name="Serbest Form 49"/>
            <p:cNvSpPr/>
            <p:nvPr/>
          </p:nvSpPr>
          <p:spPr>
            <a:xfrm>
              <a:off x="2693227" y="4394334"/>
              <a:ext cx="6315075" cy="574097"/>
            </a:xfrm>
            <a:custGeom>
              <a:avLst/>
              <a:gdLst>
                <a:gd name="connsiteX0" fmla="*/ 0 w 6315075"/>
                <a:gd name="connsiteY0" fmla="*/ 0 h 574097"/>
                <a:gd name="connsiteX1" fmla="*/ 6315075 w 6315075"/>
                <a:gd name="connsiteY1" fmla="*/ 0 h 574097"/>
                <a:gd name="connsiteX2" fmla="*/ 6315075 w 6315075"/>
                <a:gd name="connsiteY2" fmla="*/ 574097 h 574097"/>
                <a:gd name="connsiteX3" fmla="*/ 0 w 6315075"/>
                <a:gd name="connsiteY3" fmla="*/ 574097 h 574097"/>
                <a:gd name="connsiteX4" fmla="*/ 0 w 6315075"/>
                <a:gd name="connsiteY4" fmla="*/ 0 h 57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15075" h="574097">
                  <a:moveTo>
                    <a:pt x="0" y="0"/>
                  </a:moveTo>
                  <a:lnTo>
                    <a:pt x="6315075" y="0"/>
                  </a:lnTo>
                  <a:lnTo>
                    <a:pt x="6315075" y="574097"/>
                  </a:lnTo>
                  <a:lnTo>
                    <a:pt x="0" y="574097"/>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99060" tIns="99060" rIns="99060" bIns="99060" numCol="1" spcCol="1270" anchor="b" anchorCtr="0">
              <a:noAutofit/>
            </a:bodyPr>
            <a:lstStyle/>
            <a:p>
              <a:pPr lvl="0" algn="l" defTabSz="1155700">
                <a:lnSpc>
                  <a:spcPct val="90000"/>
                </a:lnSpc>
                <a:spcBef>
                  <a:spcPct val="0"/>
                </a:spcBef>
                <a:spcAft>
                  <a:spcPct val="35000"/>
                </a:spcAft>
              </a:pPr>
              <a:endParaRPr lang="tr-TR" sz="2600" kern="1200"/>
            </a:p>
          </p:txBody>
        </p:sp>
        <p:sp>
          <p:nvSpPr>
            <p:cNvPr id="51" name="Köşeli Çift Ayraç 50"/>
            <p:cNvSpPr/>
            <p:nvPr/>
          </p:nvSpPr>
          <p:spPr>
            <a:xfrm>
              <a:off x="2693227" y="4968431"/>
              <a:ext cx="1477727" cy="1169458"/>
            </a:xfrm>
            <a:prstGeom prst="chevron">
              <a:avLst>
                <a:gd name="adj" fmla="val 70610"/>
              </a:avLst>
            </a:prstGeom>
          </p:spPr>
          <p:style>
            <a:lnRef idx="2">
              <a:schemeClr val="accent6">
                <a:hueOff val="0"/>
                <a:satOff val="0"/>
                <a:lumOff val="0"/>
                <a:alphaOff val="0"/>
              </a:schemeClr>
            </a:lnRef>
            <a:fillRef idx="1">
              <a:schemeClr val="accent6">
                <a:hueOff val="0"/>
                <a:satOff val="0"/>
                <a:lumOff val="0"/>
                <a:alphaOff val="0"/>
              </a:schemeClr>
            </a:fillRef>
            <a:effectRef idx="0">
              <a:schemeClr val="accent6">
                <a:hueOff val="0"/>
                <a:satOff val="0"/>
                <a:lumOff val="0"/>
                <a:alphaOff val="0"/>
              </a:schemeClr>
            </a:effectRef>
            <a:fontRef idx="minor">
              <a:schemeClr val="lt1"/>
            </a:fontRef>
          </p:style>
        </p:sp>
        <p:sp>
          <p:nvSpPr>
            <p:cNvPr id="52" name="Köşeli Çift Ayraç 51"/>
            <p:cNvSpPr/>
            <p:nvPr/>
          </p:nvSpPr>
          <p:spPr>
            <a:xfrm>
              <a:off x="3580845" y="4968431"/>
              <a:ext cx="1477727" cy="1169458"/>
            </a:xfrm>
            <a:prstGeom prst="chevron">
              <a:avLst>
                <a:gd name="adj" fmla="val 70610"/>
              </a:avLst>
            </a:prstGeom>
          </p:spPr>
          <p:style>
            <a:lnRef idx="2">
              <a:schemeClr val="accent2">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53" name="Köşeli Çift Ayraç 52"/>
            <p:cNvSpPr/>
            <p:nvPr/>
          </p:nvSpPr>
          <p:spPr>
            <a:xfrm>
              <a:off x="4469166" y="4968431"/>
              <a:ext cx="1477727" cy="1169458"/>
            </a:xfrm>
            <a:prstGeom prst="chevron">
              <a:avLst>
                <a:gd name="adj" fmla="val 70610"/>
              </a:avLst>
            </a:prstGeom>
          </p:spPr>
          <p:style>
            <a:lnRef idx="2">
              <a:schemeClr val="accent3">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54" name="Köşeli Çift Ayraç 53"/>
            <p:cNvSpPr/>
            <p:nvPr/>
          </p:nvSpPr>
          <p:spPr>
            <a:xfrm>
              <a:off x="5356785" y="4968431"/>
              <a:ext cx="1477727" cy="1169458"/>
            </a:xfrm>
            <a:prstGeom prst="chevron">
              <a:avLst>
                <a:gd name="adj" fmla="val 70610"/>
              </a:avLst>
            </a:prstGeom>
          </p:spPr>
          <p:style>
            <a:lnRef idx="2">
              <a:schemeClr val="accent4">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55" name="Köşeli Çift Ayraç 54"/>
            <p:cNvSpPr/>
            <p:nvPr/>
          </p:nvSpPr>
          <p:spPr>
            <a:xfrm>
              <a:off x="6245105" y="4968431"/>
              <a:ext cx="1477727" cy="1169458"/>
            </a:xfrm>
            <a:prstGeom prst="chevron">
              <a:avLst>
                <a:gd name="adj" fmla="val 70610"/>
              </a:avLst>
            </a:prstGeom>
          </p:spPr>
          <p:style>
            <a:lnRef idx="2">
              <a:schemeClr val="accent5">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56" name="Köşeli Çift Ayraç 55"/>
            <p:cNvSpPr/>
            <p:nvPr/>
          </p:nvSpPr>
          <p:spPr>
            <a:xfrm>
              <a:off x="7132724" y="4968431"/>
              <a:ext cx="1477727" cy="1169458"/>
            </a:xfrm>
            <a:prstGeom prst="chevron">
              <a:avLst>
                <a:gd name="adj" fmla="val 70610"/>
              </a:avLst>
            </a:prstGeom>
          </p:spPr>
          <p:style>
            <a:lnRef idx="2">
              <a:schemeClr val="accent6">
                <a:hueOff val="0"/>
                <a:satOff val="0"/>
                <a:lumOff val="0"/>
                <a:alphaOff val="0"/>
              </a:schemeClr>
            </a:lnRef>
            <a:fillRef idx="1">
              <a:schemeClr val="accent6">
                <a:hueOff val="0"/>
                <a:satOff val="0"/>
                <a:lumOff val="0"/>
                <a:alphaOff val="0"/>
              </a:schemeClr>
            </a:fillRef>
            <a:effectRef idx="0">
              <a:schemeClr val="accent6">
                <a:hueOff val="0"/>
                <a:satOff val="0"/>
                <a:lumOff val="0"/>
                <a:alphaOff val="0"/>
              </a:schemeClr>
            </a:effectRef>
            <a:fontRef idx="minor">
              <a:schemeClr val="lt1"/>
            </a:fontRef>
          </p:style>
        </p:sp>
        <p:sp>
          <p:nvSpPr>
            <p:cNvPr id="57" name="Köşeli Çift Ayraç 56"/>
            <p:cNvSpPr/>
            <p:nvPr/>
          </p:nvSpPr>
          <p:spPr>
            <a:xfrm>
              <a:off x="8021045" y="4968431"/>
              <a:ext cx="1477727" cy="1169458"/>
            </a:xfrm>
            <a:prstGeom prst="chevron">
              <a:avLst>
                <a:gd name="adj" fmla="val 70610"/>
              </a:avLst>
            </a:prstGeom>
          </p:spPr>
          <p:style>
            <a:lnRef idx="2">
              <a:schemeClr val="accent2">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58" name="Serbest Form 57"/>
            <p:cNvSpPr/>
            <p:nvPr/>
          </p:nvSpPr>
          <p:spPr>
            <a:xfrm>
              <a:off x="2693227" y="5085377"/>
              <a:ext cx="6397170" cy="935566"/>
            </a:xfrm>
            <a:custGeom>
              <a:avLst/>
              <a:gdLst>
                <a:gd name="connsiteX0" fmla="*/ 0 w 6397170"/>
                <a:gd name="connsiteY0" fmla="*/ 0 h 935566"/>
                <a:gd name="connsiteX1" fmla="*/ 6397170 w 6397170"/>
                <a:gd name="connsiteY1" fmla="*/ 0 h 935566"/>
                <a:gd name="connsiteX2" fmla="*/ 6397170 w 6397170"/>
                <a:gd name="connsiteY2" fmla="*/ 935566 h 935566"/>
                <a:gd name="connsiteX3" fmla="*/ 0 w 6397170"/>
                <a:gd name="connsiteY3" fmla="*/ 935566 h 935566"/>
                <a:gd name="connsiteX4" fmla="*/ 0 w 6397170"/>
                <a:gd name="connsiteY4" fmla="*/ 0 h 9355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97170" h="935566">
                  <a:moveTo>
                    <a:pt x="0" y="0"/>
                  </a:moveTo>
                  <a:lnTo>
                    <a:pt x="6397170" y="0"/>
                  </a:lnTo>
                  <a:lnTo>
                    <a:pt x="6397170" y="935566"/>
                  </a:lnTo>
                  <a:lnTo>
                    <a:pt x="0" y="935566"/>
                  </a:lnTo>
                  <a:lnTo>
                    <a:pt x="0" y="0"/>
                  </a:lnTo>
                  <a:close/>
                </a:path>
              </a:pathLst>
            </a:custGeom>
          </p:spPr>
          <p:style>
            <a:lnRef idx="2">
              <a:schemeClr val="accent4">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91440" tIns="91440" rIns="91440" bIns="91440" numCol="1" spcCol="1270" anchor="ctr" anchorCtr="0">
              <a:noAutofit/>
            </a:bodyPr>
            <a:lstStyle/>
            <a:p>
              <a:pPr lvl="0" algn="l" defTabSz="1600200">
                <a:lnSpc>
                  <a:spcPct val="90000"/>
                </a:lnSpc>
                <a:spcBef>
                  <a:spcPct val="0"/>
                </a:spcBef>
                <a:spcAft>
                  <a:spcPct val="35000"/>
                </a:spcAft>
              </a:pPr>
              <a:r>
                <a:rPr lang="tr-TR" sz="2800" kern="1200" dirty="0" err="1"/>
                <a:t>Basamaklandırılmış</a:t>
              </a:r>
              <a:r>
                <a:rPr lang="tr-TR" sz="2800" kern="1200" dirty="0"/>
                <a:t> Eğitim</a:t>
              </a:r>
            </a:p>
          </p:txBody>
        </p:sp>
      </p:grpSp>
    </p:spTree>
    <p:extLst>
      <p:ext uri="{BB962C8B-B14F-4D97-AF65-F5344CB8AC3E}">
        <p14:creationId xmlns:p14="http://schemas.microsoft.com/office/powerpoint/2010/main" val="37182024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up 30"/>
          <p:cNvGrpSpPr/>
          <p:nvPr/>
        </p:nvGrpSpPr>
        <p:grpSpPr>
          <a:xfrm>
            <a:off x="585789" y="720108"/>
            <a:ext cx="11015662" cy="5417781"/>
            <a:chOff x="2693227" y="720108"/>
            <a:chExt cx="6805545" cy="5417781"/>
          </a:xfrm>
        </p:grpSpPr>
        <p:sp>
          <p:nvSpPr>
            <p:cNvPr id="32" name="Serbest Form 31"/>
            <p:cNvSpPr/>
            <p:nvPr/>
          </p:nvSpPr>
          <p:spPr>
            <a:xfrm>
              <a:off x="2693227" y="720108"/>
              <a:ext cx="6315075" cy="574097"/>
            </a:xfrm>
            <a:custGeom>
              <a:avLst/>
              <a:gdLst>
                <a:gd name="connsiteX0" fmla="*/ 0 w 6315075"/>
                <a:gd name="connsiteY0" fmla="*/ 0 h 574097"/>
                <a:gd name="connsiteX1" fmla="*/ 6315075 w 6315075"/>
                <a:gd name="connsiteY1" fmla="*/ 0 h 574097"/>
                <a:gd name="connsiteX2" fmla="*/ 6315075 w 6315075"/>
                <a:gd name="connsiteY2" fmla="*/ 574097 h 574097"/>
                <a:gd name="connsiteX3" fmla="*/ 0 w 6315075"/>
                <a:gd name="connsiteY3" fmla="*/ 574097 h 574097"/>
                <a:gd name="connsiteX4" fmla="*/ 0 w 6315075"/>
                <a:gd name="connsiteY4" fmla="*/ 0 h 57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15075" h="574097">
                  <a:moveTo>
                    <a:pt x="0" y="0"/>
                  </a:moveTo>
                  <a:lnTo>
                    <a:pt x="6315075" y="0"/>
                  </a:lnTo>
                  <a:lnTo>
                    <a:pt x="6315075" y="574097"/>
                  </a:lnTo>
                  <a:lnTo>
                    <a:pt x="0" y="574097"/>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99060" tIns="99060" rIns="99060" bIns="99060" numCol="1" spcCol="1270" anchor="b" anchorCtr="0">
              <a:noAutofit/>
            </a:bodyPr>
            <a:lstStyle/>
            <a:p>
              <a:pPr lvl="0" algn="l" defTabSz="1155700">
                <a:lnSpc>
                  <a:spcPct val="90000"/>
                </a:lnSpc>
                <a:spcBef>
                  <a:spcPct val="0"/>
                </a:spcBef>
                <a:spcAft>
                  <a:spcPct val="35000"/>
                </a:spcAft>
              </a:pPr>
              <a:endParaRPr lang="tr-TR" sz="2600" kern="1200"/>
            </a:p>
          </p:txBody>
        </p:sp>
        <p:sp>
          <p:nvSpPr>
            <p:cNvPr id="33" name="Köşeli Çift Ayraç 32"/>
            <p:cNvSpPr/>
            <p:nvPr/>
          </p:nvSpPr>
          <p:spPr>
            <a:xfrm>
              <a:off x="2693227" y="1294206"/>
              <a:ext cx="1477727" cy="1169458"/>
            </a:xfrm>
            <a:prstGeom prst="chevron">
              <a:avLst>
                <a:gd name="adj" fmla="val 70610"/>
              </a:avLst>
            </a:prstGeom>
          </p:spPr>
          <p:style>
            <a:lnRef idx="2">
              <a:schemeClr val="accent2">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34" name="Köşeli Çift Ayraç 33"/>
            <p:cNvSpPr/>
            <p:nvPr/>
          </p:nvSpPr>
          <p:spPr>
            <a:xfrm>
              <a:off x="3580845" y="1294206"/>
              <a:ext cx="1477727" cy="1169458"/>
            </a:xfrm>
            <a:prstGeom prst="chevron">
              <a:avLst>
                <a:gd name="adj" fmla="val 70610"/>
              </a:avLst>
            </a:prstGeom>
          </p:spPr>
          <p:style>
            <a:lnRef idx="2">
              <a:schemeClr val="accent3">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35" name="Köşeli Çift Ayraç 34"/>
            <p:cNvSpPr/>
            <p:nvPr/>
          </p:nvSpPr>
          <p:spPr>
            <a:xfrm>
              <a:off x="4469166" y="1294206"/>
              <a:ext cx="1477727" cy="1169458"/>
            </a:xfrm>
            <a:prstGeom prst="chevron">
              <a:avLst>
                <a:gd name="adj" fmla="val 70610"/>
              </a:avLst>
            </a:prstGeom>
          </p:spPr>
          <p:style>
            <a:lnRef idx="2">
              <a:schemeClr val="accent4">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36" name="Köşeli Çift Ayraç 35"/>
            <p:cNvSpPr/>
            <p:nvPr/>
          </p:nvSpPr>
          <p:spPr>
            <a:xfrm>
              <a:off x="5356785" y="1294206"/>
              <a:ext cx="1477727" cy="1169458"/>
            </a:xfrm>
            <a:prstGeom prst="chevron">
              <a:avLst>
                <a:gd name="adj" fmla="val 70610"/>
              </a:avLst>
            </a:prstGeom>
          </p:spPr>
          <p:style>
            <a:lnRef idx="2">
              <a:schemeClr val="accent5">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37" name="Köşeli Çift Ayraç 36"/>
            <p:cNvSpPr/>
            <p:nvPr/>
          </p:nvSpPr>
          <p:spPr>
            <a:xfrm>
              <a:off x="6245105" y="1294206"/>
              <a:ext cx="1477727" cy="1169458"/>
            </a:xfrm>
            <a:prstGeom prst="chevron">
              <a:avLst>
                <a:gd name="adj" fmla="val 70610"/>
              </a:avLst>
            </a:prstGeom>
          </p:spPr>
          <p:style>
            <a:lnRef idx="2">
              <a:schemeClr val="accent6">
                <a:hueOff val="0"/>
                <a:satOff val="0"/>
                <a:lumOff val="0"/>
                <a:alphaOff val="0"/>
              </a:schemeClr>
            </a:lnRef>
            <a:fillRef idx="1">
              <a:schemeClr val="accent6">
                <a:hueOff val="0"/>
                <a:satOff val="0"/>
                <a:lumOff val="0"/>
                <a:alphaOff val="0"/>
              </a:schemeClr>
            </a:fillRef>
            <a:effectRef idx="0">
              <a:schemeClr val="accent6">
                <a:hueOff val="0"/>
                <a:satOff val="0"/>
                <a:lumOff val="0"/>
                <a:alphaOff val="0"/>
              </a:schemeClr>
            </a:effectRef>
            <a:fontRef idx="minor">
              <a:schemeClr val="lt1"/>
            </a:fontRef>
          </p:style>
        </p:sp>
        <p:sp>
          <p:nvSpPr>
            <p:cNvPr id="38" name="Köşeli Çift Ayraç 37"/>
            <p:cNvSpPr/>
            <p:nvPr/>
          </p:nvSpPr>
          <p:spPr>
            <a:xfrm>
              <a:off x="7132724" y="1294206"/>
              <a:ext cx="1477727" cy="1169458"/>
            </a:xfrm>
            <a:prstGeom prst="chevron">
              <a:avLst>
                <a:gd name="adj" fmla="val 70610"/>
              </a:avLst>
            </a:prstGeom>
          </p:spPr>
          <p:style>
            <a:lnRef idx="2">
              <a:schemeClr val="accent2">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39" name="Köşeli Çift Ayraç 38"/>
            <p:cNvSpPr/>
            <p:nvPr/>
          </p:nvSpPr>
          <p:spPr>
            <a:xfrm>
              <a:off x="8021045" y="1294206"/>
              <a:ext cx="1477727" cy="1169458"/>
            </a:xfrm>
            <a:prstGeom prst="chevron">
              <a:avLst>
                <a:gd name="adj" fmla="val 70610"/>
              </a:avLst>
            </a:prstGeom>
          </p:spPr>
          <p:style>
            <a:lnRef idx="2">
              <a:schemeClr val="accent3">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40" name="Serbest Form 39"/>
            <p:cNvSpPr/>
            <p:nvPr/>
          </p:nvSpPr>
          <p:spPr>
            <a:xfrm>
              <a:off x="2693227" y="1411152"/>
              <a:ext cx="6397170" cy="935566"/>
            </a:xfrm>
            <a:custGeom>
              <a:avLst/>
              <a:gdLst>
                <a:gd name="connsiteX0" fmla="*/ 0 w 6397170"/>
                <a:gd name="connsiteY0" fmla="*/ 0 h 935566"/>
                <a:gd name="connsiteX1" fmla="*/ 6397170 w 6397170"/>
                <a:gd name="connsiteY1" fmla="*/ 0 h 935566"/>
                <a:gd name="connsiteX2" fmla="*/ 6397170 w 6397170"/>
                <a:gd name="connsiteY2" fmla="*/ 935566 h 935566"/>
                <a:gd name="connsiteX3" fmla="*/ 0 w 6397170"/>
                <a:gd name="connsiteY3" fmla="*/ 935566 h 935566"/>
                <a:gd name="connsiteX4" fmla="*/ 0 w 6397170"/>
                <a:gd name="connsiteY4" fmla="*/ 0 h 9355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97170" h="935566">
                  <a:moveTo>
                    <a:pt x="0" y="0"/>
                  </a:moveTo>
                  <a:lnTo>
                    <a:pt x="6397170" y="0"/>
                  </a:lnTo>
                  <a:lnTo>
                    <a:pt x="6397170" y="935566"/>
                  </a:lnTo>
                  <a:lnTo>
                    <a:pt x="0" y="935566"/>
                  </a:lnTo>
                  <a:lnTo>
                    <a:pt x="0" y="0"/>
                  </a:lnTo>
                  <a:close/>
                </a:path>
              </a:pathLst>
            </a:custGeom>
          </p:spPr>
          <p:style>
            <a:lnRef idx="2">
              <a:schemeClr val="accent2">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91440" tIns="91440" rIns="91440" bIns="91440" numCol="1" spcCol="1270" anchor="ctr" anchorCtr="0">
              <a:noAutofit/>
            </a:bodyPr>
            <a:lstStyle/>
            <a:p>
              <a:pPr lvl="0" algn="l" defTabSz="1600200">
                <a:lnSpc>
                  <a:spcPct val="90000"/>
                </a:lnSpc>
                <a:spcBef>
                  <a:spcPct val="0"/>
                </a:spcBef>
                <a:spcAft>
                  <a:spcPct val="35000"/>
                </a:spcAft>
              </a:pPr>
              <a:r>
                <a:rPr lang="tr-TR" sz="2800" kern="1200" dirty="0"/>
                <a:t>Çocukların Sıklıkla Yanıt Vermeleri</a:t>
              </a:r>
            </a:p>
          </p:txBody>
        </p:sp>
        <p:sp>
          <p:nvSpPr>
            <p:cNvPr id="41" name="Serbest Form 40"/>
            <p:cNvSpPr/>
            <p:nvPr/>
          </p:nvSpPr>
          <p:spPr>
            <a:xfrm>
              <a:off x="2693227" y="2557221"/>
              <a:ext cx="6315075" cy="574097"/>
            </a:xfrm>
            <a:custGeom>
              <a:avLst/>
              <a:gdLst>
                <a:gd name="connsiteX0" fmla="*/ 0 w 6315075"/>
                <a:gd name="connsiteY0" fmla="*/ 0 h 574097"/>
                <a:gd name="connsiteX1" fmla="*/ 6315075 w 6315075"/>
                <a:gd name="connsiteY1" fmla="*/ 0 h 574097"/>
                <a:gd name="connsiteX2" fmla="*/ 6315075 w 6315075"/>
                <a:gd name="connsiteY2" fmla="*/ 574097 h 574097"/>
                <a:gd name="connsiteX3" fmla="*/ 0 w 6315075"/>
                <a:gd name="connsiteY3" fmla="*/ 574097 h 574097"/>
                <a:gd name="connsiteX4" fmla="*/ 0 w 6315075"/>
                <a:gd name="connsiteY4" fmla="*/ 0 h 57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15075" h="574097">
                  <a:moveTo>
                    <a:pt x="0" y="0"/>
                  </a:moveTo>
                  <a:lnTo>
                    <a:pt x="6315075" y="0"/>
                  </a:lnTo>
                  <a:lnTo>
                    <a:pt x="6315075" y="574097"/>
                  </a:lnTo>
                  <a:lnTo>
                    <a:pt x="0" y="574097"/>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99060" tIns="99060" rIns="99060" bIns="99060" numCol="1" spcCol="1270" anchor="b" anchorCtr="0">
              <a:noAutofit/>
            </a:bodyPr>
            <a:lstStyle/>
            <a:p>
              <a:pPr lvl="0" algn="l" defTabSz="1155700">
                <a:lnSpc>
                  <a:spcPct val="90000"/>
                </a:lnSpc>
                <a:spcBef>
                  <a:spcPct val="0"/>
                </a:spcBef>
                <a:spcAft>
                  <a:spcPct val="35000"/>
                </a:spcAft>
              </a:pPr>
              <a:endParaRPr lang="tr-TR" sz="2600" kern="1200"/>
            </a:p>
          </p:txBody>
        </p:sp>
        <p:sp>
          <p:nvSpPr>
            <p:cNvPr id="42" name="Köşeli Çift Ayraç 41"/>
            <p:cNvSpPr/>
            <p:nvPr/>
          </p:nvSpPr>
          <p:spPr>
            <a:xfrm>
              <a:off x="2693227" y="3131319"/>
              <a:ext cx="1477727" cy="1169458"/>
            </a:xfrm>
            <a:prstGeom prst="chevron">
              <a:avLst>
                <a:gd name="adj" fmla="val 70610"/>
              </a:avLst>
            </a:prstGeom>
          </p:spPr>
          <p:style>
            <a:lnRef idx="2">
              <a:schemeClr val="accent4">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43" name="Köşeli Çift Ayraç 42"/>
            <p:cNvSpPr/>
            <p:nvPr/>
          </p:nvSpPr>
          <p:spPr>
            <a:xfrm>
              <a:off x="3580845" y="3131319"/>
              <a:ext cx="1477727" cy="1169458"/>
            </a:xfrm>
            <a:prstGeom prst="chevron">
              <a:avLst>
                <a:gd name="adj" fmla="val 70610"/>
              </a:avLst>
            </a:prstGeom>
          </p:spPr>
          <p:style>
            <a:lnRef idx="2">
              <a:schemeClr val="accent5">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44" name="Köşeli Çift Ayraç 43"/>
            <p:cNvSpPr/>
            <p:nvPr/>
          </p:nvSpPr>
          <p:spPr>
            <a:xfrm>
              <a:off x="4469166" y="3131319"/>
              <a:ext cx="1477727" cy="1169458"/>
            </a:xfrm>
            <a:prstGeom prst="chevron">
              <a:avLst>
                <a:gd name="adj" fmla="val 70610"/>
              </a:avLst>
            </a:prstGeom>
          </p:spPr>
          <p:style>
            <a:lnRef idx="2">
              <a:schemeClr val="accent6">
                <a:hueOff val="0"/>
                <a:satOff val="0"/>
                <a:lumOff val="0"/>
                <a:alphaOff val="0"/>
              </a:schemeClr>
            </a:lnRef>
            <a:fillRef idx="1">
              <a:schemeClr val="accent6">
                <a:hueOff val="0"/>
                <a:satOff val="0"/>
                <a:lumOff val="0"/>
                <a:alphaOff val="0"/>
              </a:schemeClr>
            </a:fillRef>
            <a:effectRef idx="0">
              <a:schemeClr val="accent6">
                <a:hueOff val="0"/>
                <a:satOff val="0"/>
                <a:lumOff val="0"/>
                <a:alphaOff val="0"/>
              </a:schemeClr>
            </a:effectRef>
            <a:fontRef idx="minor">
              <a:schemeClr val="lt1"/>
            </a:fontRef>
          </p:style>
        </p:sp>
        <p:sp>
          <p:nvSpPr>
            <p:cNvPr id="45" name="Köşeli Çift Ayraç 44"/>
            <p:cNvSpPr/>
            <p:nvPr/>
          </p:nvSpPr>
          <p:spPr>
            <a:xfrm>
              <a:off x="5356785" y="3131319"/>
              <a:ext cx="1477727" cy="1169458"/>
            </a:xfrm>
            <a:prstGeom prst="chevron">
              <a:avLst>
                <a:gd name="adj" fmla="val 70610"/>
              </a:avLst>
            </a:prstGeom>
          </p:spPr>
          <p:style>
            <a:lnRef idx="2">
              <a:schemeClr val="accent2">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46" name="Köşeli Çift Ayraç 45"/>
            <p:cNvSpPr/>
            <p:nvPr/>
          </p:nvSpPr>
          <p:spPr>
            <a:xfrm>
              <a:off x="6245105" y="3131319"/>
              <a:ext cx="1477727" cy="1169458"/>
            </a:xfrm>
            <a:prstGeom prst="chevron">
              <a:avLst>
                <a:gd name="adj" fmla="val 70610"/>
              </a:avLst>
            </a:prstGeom>
          </p:spPr>
          <p:style>
            <a:lnRef idx="2">
              <a:schemeClr val="accent3">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47" name="Köşeli Çift Ayraç 46"/>
            <p:cNvSpPr/>
            <p:nvPr/>
          </p:nvSpPr>
          <p:spPr>
            <a:xfrm>
              <a:off x="7132724" y="3131319"/>
              <a:ext cx="1477727" cy="1169458"/>
            </a:xfrm>
            <a:prstGeom prst="chevron">
              <a:avLst>
                <a:gd name="adj" fmla="val 70610"/>
              </a:avLst>
            </a:prstGeom>
          </p:spPr>
          <p:style>
            <a:lnRef idx="2">
              <a:schemeClr val="accent4">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48" name="Köşeli Çift Ayraç 47"/>
            <p:cNvSpPr/>
            <p:nvPr/>
          </p:nvSpPr>
          <p:spPr>
            <a:xfrm>
              <a:off x="8021045" y="3131319"/>
              <a:ext cx="1477727" cy="1169458"/>
            </a:xfrm>
            <a:prstGeom prst="chevron">
              <a:avLst>
                <a:gd name="adj" fmla="val 70610"/>
              </a:avLst>
            </a:prstGeom>
          </p:spPr>
          <p:style>
            <a:lnRef idx="2">
              <a:schemeClr val="accent5">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49" name="Serbest Form 48"/>
            <p:cNvSpPr/>
            <p:nvPr/>
          </p:nvSpPr>
          <p:spPr>
            <a:xfrm>
              <a:off x="2693227" y="3248265"/>
              <a:ext cx="6397170" cy="935566"/>
            </a:xfrm>
            <a:custGeom>
              <a:avLst/>
              <a:gdLst>
                <a:gd name="connsiteX0" fmla="*/ 0 w 6397170"/>
                <a:gd name="connsiteY0" fmla="*/ 0 h 935566"/>
                <a:gd name="connsiteX1" fmla="*/ 6397170 w 6397170"/>
                <a:gd name="connsiteY1" fmla="*/ 0 h 935566"/>
                <a:gd name="connsiteX2" fmla="*/ 6397170 w 6397170"/>
                <a:gd name="connsiteY2" fmla="*/ 935566 h 935566"/>
                <a:gd name="connsiteX3" fmla="*/ 0 w 6397170"/>
                <a:gd name="connsiteY3" fmla="*/ 935566 h 935566"/>
                <a:gd name="connsiteX4" fmla="*/ 0 w 6397170"/>
                <a:gd name="connsiteY4" fmla="*/ 0 h 9355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97170" h="935566">
                  <a:moveTo>
                    <a:pt x="0" y="0"/>
                  </a:moveTo>
                  <a:lnTo>
                    <a:pt x="6397170" y="0"/>
                  </a:lnTo>
                  <a:lnTo>
                    <a:pt x="6397170" y="935566"/>
                  </a:lnTo>
                  <a:lnTo>
                    <a:pt x="0" y="935566"/>
                  </a:lnTo>
                  <a:lnTo>
                    <a:pt x="0" y="0"/>
                  </a:lnTo>
                  <a:close/>
                </a:path>
              </a:pathLst>
            </a:custGeom>
          </p:spPr>
          <p:style>
            <a:lnRef idx="2">
              <a:schemeClr val="accent3">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91440" tIns="91440" rIns="91440" bIns="91440" numCol="1" spcCol="1270" anchor="ctr" anchorCtr="0">
              <a:noAutofit/>
            </a:bodyPr>
            <a:lstStyle/>
            <a:p>
              <a:pPr lvl="0" algn="l" defTabSz="1600200">
                <a:lnSpc>
                  <a:spcPct val="90000"/>
                </a:lnSpc>
                <a:spcBef>
                  <a:spcPct val="0"/>
                </a:spcBef>
                <a:spcAft>
                  <a:spcPct val="35000"/>
                </a:spcAft>
              </a:pPr>
              <a:r>
                <a:rPr lang="tr-TR" sz="2800" kern="1200" dirty="0"/>
                <a:t>Motor Becerilerin Ve Görsel Motor Koordinasyonun Gelişmesi</a:t>
              </a:r>
            </a:p>
          </p:txBody>
        </p:sp>
        <p:sp>
          <p:nvSpPr>
            <p:cNvPr id="50" name="Serbest Form 49"/>
            <p:cNvSpPr/>
            <p:nvPr/>
          </p:nvSpPr>
          <p:spPr>
            <a:xfrm>
              <a:off x="2693227" y="4394334"/>
              <a:ext cx="6315075" cy="574097"/>
            </a:xfrm>
            <a:custGeom>
              <a:avLst/>
              <a:gdLst>
                <a:gd name="connsiteX0" fmla="*/ 0 w 6315075"/>
                <a:gd name="connsiteY0" fmla="*/ 0 h 574097"/>
                <a:gd name="connsiteX1" fmla="*/ 6315075 w 6315075"/>
                <a:gd name="connsiteY1" fmla="*/ 0 h 574097"/>
                <a:gd name="connsiteX2" fmla="*/ 6315075 w 6315075"/>
                <a:gd name="connsiteY2" fmla="*/ 574097 h 574097"/>
                <a:gd name="connsiteX3" fmla="*/ 0 w 6315075"/>
                <a:gd name="connsiteY3" fmla="*/ 574097 h 574097"/>
                <a:gd name="connsiteX4" fmla="*/ 0 w 6315075"/>
                <a:gd name="connsiteY4" fmla="*/ 0 h 57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15075" h="574097">
                  <a:moveTo>
                    <a:pt x="0" y="0"/>
                  </a:moveTo>
                  <a:lnTo>
                    <a:pt x="6315075" y="0"/>
                  </a:lnTo>
                  <a:lnTo>
                    <a:pt x="6315075" y="574097"/>
                  </a:lnTo>
                  <a:lnTo>
                    <a:pt x="0" y="574097"/>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99060" tIns="99060" rIns="99060" bIns="99060" numCol="1" spcCol="1270" anchor="b" anchorCtr="0">
              <a:noAutofit/>
            </a:bodyPr>
            <a:lstStyle/>
            <a:p>
              <a:pPr lvl="0" algn="l" defTabSz="1155700">
                <a:lnSpc>
                  <a:spcPct val="90000"/>
                </a:lnSpc>
                <a:spcBef>
                  <a:spcPct val="0"/>
                </a:spcBef>
                <a:spcAft>
                  <a:spcPct val="35000"/>
                </a:spcAft>
              </a:pPr>
              <a:endParaRPr lang="tr-TR" sz="2600" kern="1200"/>
            </a:p>
          </p:txBody>
        </p:sp>
        <p:sp>
          <p:nvSpPr>
            <p:cNvPr id="51" name="Köşeli Çift Ayraç 50"/>
            <p:cNvSpPr/>
            <p:nvPr/>
          </p:nvSpPr>
          <p:spPr>
            <a:xfrm>
              <a:off x="2693227" y="4968431"/>
              <a:ext cx="1477727" cy="1169458"/>
            </a:xfrm>
            <a:prstGeom prst="chevron">
              <a:avLst>
                <a:gd name="adj" fmla="val 70610"/>
              </a:avLst>
            </a:prstGeom>
          </p:spPr>
          <p:style>
            <a:lnRef idx="2">
              <a:schemeClr val="accent6">
                <a:hueOff val="0"/>
                <a:satOff val="0"/>
                <a:lumOff val="0"/>
                <a:alphaOff val="0"/>
              </a:schemeClr>
            </a:lnRef>
            <a:fillRef idx="1">
              <a:schemeClr val="accent6">
                <a:hueOff val="0"/>
                <a:satOff val="0"/>
                <a:lumOff val="0"/>
                <a:alphaOff val="0"/>
              </a:schemeClr>
            </a:fillRef>
            <a:effectRef idx="0">
              <a:schemeClr val="accent6">
                <a:hueOff val="0"/>
                <a:satOff val="0"/>
                <a:lumOff val="0"/>
                <a:alphaOff val="0"/>
              </a:schemeClr>
            </a:effectRef>
            <a:fontRef idx="minor">
              <a:schemeClr val="lt1"/>
            </a:fontRef>
          </p:style>
        </p:sp>
        <p:sp>
          <p:nvSpPr>
            <p:cNvPr id="52" name="Köşeli Çift Ayraç 51"/>
            <p:cNvSpPr/>
            <p:nvPr/>
          </p:nvSpPr>
          <p:spPr>
            <a:xfrm>
              <a:off x="3580845" y="4968431"/>
              <a:ext cx="1477727" cy="1169458"/>
            </a:xfrm>
            <a:prstGeom prst="chevron">
              <a:avLst>
                <a:gd name="adj" fmla="val 70610"/>
              </a:avLst>
            </a:prstGeom>
          </p:spPr>
          <p:style>
            <a:lnRef idx="2">
              <a:schemeClr val="accent2">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53" name="Köşeli Çift Ayraç 52"/>
            <p:cNvSpPr/>
            <p:nvPr/>
          </p:nvSpPr>
          <p:spPr>
            <a:xfrm>
              <a:off x="4469166" y="4968431"/>
              <a:ext cx="1477727" cy="1169458"/>
            </a:xfrm>
            <a:prstGeom prst="chevron">
              <a:avLst>
                <a:gd name="adj" fmla="val 70610"/>
              </a:avLst>
            </a:prstGeom>
          </p:spPr>
          <p:style>
            <a:lnRef idx="2">
              <a:schemeClr val="accent3">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54" name="Köşeli Çift Ayraç 53"/>
            <p:cNvSpPr/>
            <p:nvPr/>
          </p:nvSpPr>
          <p:spPr>
            <a:xfrm>
              <a:off x="5356785" y="4968431"/>
              <a:ext cx="1477727" cy="1169458"/>
            </a:xfrm>
            <a:prstGeom prst="chevron">
              <a:avLst>
                <a:gd name="adj" fmla="val 70610"/>
              </a:avLst>
            </a:prstGeom>
          </p:spPr>
          <p:style>
            <a:lnRef idx="2">
              <a:schemeClr val="accent4">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55" name="Köşeli Çift Ayraç 54"/>
            <p:cNvSpPr/>
            <p:nvPr/>
          </p:nvSpPr>
          <p:spPr>
            <a:xfrm>
              <a:off x="6245105" y="4968431"/>
              <a:ext cx="1477727" cy="1169458"/>
            </a:xfrm>
            <a:prstGeom prst="chevron">
              <a:avLst>
                <a:gd name="adj" fmla="val 70610"/>
              </a:avLst>
            </a:prstGeom>
          </p:spPr>
          <p:style>
            <a:lnRef idx="2">
              <a:schemeClr val="accent5">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56" name="Köşeli Çift Ayraç 55"/>
            <p:cNvSpPr/>
            <p:nvPr/>
          </p:nvSpPr>
          <p:spPr>
            <a:xfrm>
              <a:off x="7132724" y="4968431"/>
              <a:ext cx="1477727" cy="1169458"/>
            </a:xfrm>
            <a:prstGeom prst="chevron">
              <a:avLst>
                <a:gd name="adj" fmla="val 70610"/>
              </a:avLst>
            </a:prstGeom>
          </p:spPr>
          <p:style>
            <a:lnRef idx="2">
              <a:schemeClr val="accent6">
                <a:hueOff val="0"/>
                <a:satOff val="0"/>
                <a:lumOff val="0"/>
                <a:alphaOff val="0"/>
              </a:schemeClr>
            </a:lnRef>
            <a:fillRef idx="1">
              <a:schemeClr val="accent6">
                <a:hueOff val="0"/>
                <a:satOff val="0"/>
                <a:lumOff val="0"/>
                <a:alphaOff val="0"/>
              </a:schemeClr>
            </a:fillRef>
            <a:effectRef idx="0">
              <a:schemeClr val="accent6">
                <a:hueOff val="0"/>
                <a:satOff val="0"/>
                <a:lumOff val="0"/>
                <a:alphaOff val="0"/>
              </a:schemeClr>
            </a:effectRef>
            <a:fontRef idx="minor">
              <a:schemeClr val="lt1"/>
            </a:fontRef>
          </p:style>
        </p:sp>
        <p:sp>
          <p:nvSpPr>
            <p:cNvPr id="57" name="Köşeli Çift Ayraç 56"/>
            <p:cNvSpPr/>
            <p:nvPr/>
          </p:nvSpPr>
          <p:spPr>
            <a:xfrm>
              <a:off x="8021045" y="4968431"/>
              <a:ext cx="1477727" cy="1169458"/>
            </a:xfrm>
            <a:prstGeom prst="chevron">
              <a:avLst>
                <a:gd name="adj" fmla="val 70610"/>
              </a:avLst>
            </a:prstGeom>
          </p:spPr>
          <p:style>
            <a:lnRef idx="2">
              <a:schemeClr val="accent2">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58" name="Serbest Form 57"/>
            <p:cNvSpPr/>
            <p:nvPr/>
          </p:nvSpPr>
          <p:spPr>
            <a:xfrm>
              <a:off x="2693227" y="5085377"/>
              <a:ext cx="6397170" cy="935566"/>
            </a:xfrm>
            <a:custGeom>
              <a:avLst/>
              <a:gdLst>
                <a:gd name="connsiteX0" fmla="*/ 0 w 6397170"/>
                <a:gd name="connsiteY0" fmla="*/ 0 h 935566"/>
                <a:gd name="connsiteX1" fmla="*/ 6397170 w 6397170"/>
                <a:gd name="connsiteY1" fmla="*/ 0 h 935566"/>
                <a:gd name="connsiteX2" fmla="*/ 6397170 w 6397170"/>
                <a:gd name="connsiteY2" fmla="*/ 935566 h 935566"/>
                <a:gd name="connsiteX3" fmla="*/ 0 w 6397170"/>
                <a:gd name="connsiteY3" fmla="*/ 935566 h 935566"/>
                <a:gd name="connsiteX4" fmla="*/ 0 w 6397170"/>
                <a:gd name="connsiteY4" fmla="*/ 0 h 9355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97170" h="935566">
                  <a:moveTo>
                    <a:pt x="0" y="0"/>
                  </a:moveTo>
                  <a:lnTo>
                    <a:pt x="6397170" y="0"/>
                  </a:lnTo>
                  <a:lnTo>
                    <a:pt x="6397170" y="935566"/>
                  </a:lnTo>
                  <a:lnTo>
                    <a:pt x="0" y="935566"/>
                  </a:lnTo>
                  <a:lnTo>
                    <a:pt x="0" y="0"/>
                  </a:lnTo>
                  <a:close/>
                </a:path>
              </a:pathLst>
            </a:custGeom>
          </p:spPr>
          <p:style>
            <a:lnRef idx="2">
              <a:schemeClr val="accent4">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91440" tIns="91440" rIns="91440" bIns="91440" numCol="1" spcCol="1270" anchor="ctr" anchorCtr="0">
              <a:noAutofit/>
            </a:bodyPr>
            <a:lstStyle/>
            <a:p>
              <a:pPr lvl="0" algn="l" defTabSz="1600200">
                <a:lnSpc>
                  <a:spcPct val="90000"/>
                </a:lnSpc>
                <a:spcBef>
                  <a:spcPct val="0"/>
                </a:spcBef>
                <a:spcAft>
                  <a:spcPct val="35000"/>
                </a:spcAft>
              </a:pPr>
              <a:r>
                <a:rPr lang="tr-TR" sz="2800" kern="1200" dirty="0"/>
                <a:t>Güçlüklerin Azaltılması</a:t>
              </a:r>
            </a:p>
          </p:txBody>
        </p:sp>
      </p:grpSp>
    </p:spTree>
    <p:extLst>
      <p:ext uri="{BB962C8B-B14F-4D97-AF65-F5344CB8AC3E}">
        <p14:creationId xmlns:p14="http://schemas.microsoft.com/office/powerpoint/2010/main" val="2064755232"/>
      </p:ext>
    </p:extLst>
  </p:cSld>
  <p:clrMapOvr>
    <a:masterClrMapping/>
  </p:clrMapOvr>
</p:sld>
</file>

<file path=ppt/theme/theme1.xml><?xml version="1.0" encoding="utf-8"?>
<a:theme xmlns:a="http://schemas.openxmlformats.org/drawingml/2006/main" name="Office Teması">
  <a:themeElements>
    <a:clrScheme name="Özel 6">
      <a:dk1>
        <a:sysClr val="windowText" lastClr="000000"/>
      </a:dk1>
      <a:lt1>
        <a:sysClr val="window" lastClr="FFFFFF"/>
      </a:lt1>
      <a:dk2>
        <a:srgbClr val="000000"/>
      </a:dk2>
      <a:lt2>
        <a:srgbClr val="F8F8F8"/>
      </a:lt2>
      <a:accent1>
        <a:srgbClr val="DDDDDD"/>
      </a:accent1>
      <a:accent2>
        <a:srgbClr val="000000"/>
      </a:accent2>
      <a:accent3>
        <a:srgbClr val="000000"/>
      </a:accent3>
      <a:accent4>
        <a:srgbClr val="000000"/>
      </a:accent4>
      <a:accent5>
        <a:srgbClr val="000000"/>
      </a:accent5>
      <a:accent6>
        <a:srgbClr val="000000"/>
      </a:accent6>
      <a:hlink>
        <a:srgbClr val="000000"/>
      </a:hlink>
      <a:folHlink>
        <a:srgbClr val="919191"/>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48</TotalTime>
  <Words>239</Words>
  <Application>Microsoft Macintosh PowerPoint</Application>
  <PresentationFormat>Geniş ekran</PresentationFormat>
  <Paragraphs>31</Paragraphs>
  <Slides>12</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12</vt:i4>
      </vt:variant>
    </vt:vector>
  </HeadingPairs>
  <TitlesOfParts>
    <vt:vector size="18" baseType="lpstr">
      <vt:lpstr>Arial</vt:lpstr>
      <vt:lpstr>Arial Rounded MT Bold</vt:lpstr>
      <vt:lpstr>Calibri</vt:lpstr>
      <vt:lpstr>Calibri Light</vt:lpstr>
      <vt:lpstr>Jokerman</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SeFa ÜnaL</dc:creator>
  <cp:lastModifiedBy>Taşkın TAŞTEPE</cp:lastModifiedBy>
  <cp:revision>11</cp:revision>
  <dcterms:created xsi:type="dcterms:W3CDTF">2017-12-16T20:14:39Z</dcterms:created>
  <dcterms:modified xsi:type="dcterms:W3CDTF">2020-05-04T19:22:00Z</dcterms:modified>
</cp:coreProperties>
</file>