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2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73" r:id="rId5"/>
    <p:sldId id="272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4" r:id="rId14"/>
    <p:sldId id="270" r:id="rId15"/>
    <p:sldId id="271" r:id="rId16"/>
    <p:sldId id="276" r:id="rId17"/>
    <p:sldId id="277" r:id="rId18"/>
    <p:sldId id="278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2" autoAdjust="0"/>
    <p:restoredTop sz="94660"/>
  </p:normalViewPr>
  <p:slideViewPr>
    <p:cSldViewPr>
      <p:cViewPr varScale="1">
        <p:scale>
          <a:sx n="102" d="100"/>
          <a:sy n="102" d="100"/>
        </p:scale>
        <p:origin x="2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21383A-D70E-45B7-9835-8E10CBA2D069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31EAC79C-05A2-4BB8-AA47-24CD5E1A879E}">
      <dgm:prSet/>
      <dgm:spPr/>
      <dgm:t>
        <a:bodyPr/>
        <a:lstStyle/>
        <a:p>
          <a:pPr rtl="0"/>
          <a:r>
            <a:rPr lang="tr-TR" dirty="0" smtClean="0">
              <a:latin typeface="Comic Sans MS" panose="030F0702030302020204" pitchFamily="66" charset="0"/>
            </a:rPr>
            <a:t>ÖĞRENME YAKLAŞIMLARI</a:t>
          </a:r>
          <a:endParaRPr lang="tr-TR" dirty="0">
            <a:latin typeface="Comic Sans MS" panose="030F0702030302020204" pitchFamily="66" charset="0"/>
          </a:endParaRPr>
        </a:p>
      </dgm:t>
    </dgm:pt>
    <dgm:pt modelId="{5C0F1572-E322-408E-9106-4EB24012790F}" type="parTrans" cxnId="{D046AA45-FB53-47CA-9E96-C254EA8D7D1D}">
      <dgm:prSet/>
      <dgm:spPr/>
      <dgm:t>
        <a:bodyPr/>
        <a:lstStyle/>
        <a:p>
          <a:endParaRPr lang="tr-TR"/>
        </a:p>
      </dgm:t>
    </dgm:pt>
    <dgm:pt modelId="{6043A902-DCF1-4CA2-90A8-393F3A1BF4F6}" type="sibTrans" cxnId="{D046AA45-FB53-47CA-9E96-C254EA8D7D1D}">
      <dgm:prSet/>
      <dgm:spPr/>
      <dgm:t>
        <a:bodyPr/>
        <a:lstStyle/>
        <a:p>
          <a:endParaRPr lang="tr-TR"/>
        </a:p>
      </dgm:t>
    </dgm:pt>
    <dgm:pt modelId="{DCBE9B56-BD15-4B9A-9448-01285D7CFBF2}" type="pres">
      <dgm:prSet presAssocID="{4521383A-D70E-45B7-9835-8E10CBA2D06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E12A563-09A5-49B3-89B5-AA2F679980B6}" type="pres">
      <dgm:prSet presAssocID="{31EAC79C-05A2-4BB8-AA47-24CD5E1A879E}" presName="parentText" presStyleLbl="node1" presStyleIdx="0" presStyleCnt="1" custScaleY="11564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5838C7F-0A00-46A3-85F8-546587825B8C}" type="presOf" srcId="{31EAC79C-05A2-4BB8-AA47-24CD5E1A879E}" destId="{DE12A563-09A5-49B3-89B5-AA2F679980B6}" srcOrd="0" destOrd="0" presId="urn:microsoft.com/office/officeart/2005/8/layout/vList2"/>
    <dgm:cxn modelId="{D046AA45-FB53-47CA-9E96-C254EA8D7D1D}" srcId="{4521383A-D70E-45B7-9835-8E10CBA2D069}" destId="{31EAC79C-05A2-4BB8-AA47-24CD5E1A879E}" srcOrd="0" destOrd="0" parTransId="{5C0F1572-E322-408E-9106-4EB24012790F}" sibTransId="{6043A902-DCF1-4CA2-90A8-393F3A1BF4F6}"/>
    <dgm:cxn modelId="{E61143A0-63B5-4083-AF70-EE3E0FDA9B05}" type="presOf" srcId="{4521383A-D70E-45B7-9835-8E10CBA2D069}" destId="{DCBE9B56-BD15-4B9A-9448-01285D7CFBF2}" srcOrd="0" destOrd="0" presId="urn:microsoft.com/office/officeart/2005/8/layout/vList2"/>
    <dgm:cxn modelId="{79C0A4AE-427C-4562-BB73-E18906143C63}" type="presParOf" srcId="{DCBE9B56-BD15-4B9A-9448-01285D7CFBF2}" destId="{DE12A563-09A5-49B3-89B5-AA2F679980B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FEC0C58-0D96-4B6F-BF9D-6794FD7BCE69}" type="doc">
      <dgm:prSet loTypeId="urn:microsoft.com/office/officeart/2005/8/layout/default" loCatId="list" qsTypeId="urn:microsoft.com/office/officeart/2005/8/quickstyle/simple1" qsCatId="simple" csTypeId="urn:microsoft.com/office/officeart/2005/8/colors/accent5_1" csCatId="accent5"/>
      <dgm:spPr/>
      <dgm:t>
        <a:bodyPr/>
        <a:lstStyle/>
        <a:p>
          <a:endParaRPr lang="tr-TR"/>
        </a:p>
      </dgm:t>
    </dgm:pt>
    <dgm:pt modelId="{5227B869-95CE-4BF7-8BB7-5728709DBC33}">
      <dgm:prSet/>
      <dgm:spPr/>
      <dgm:t>
        <a:bodyPr/>
        <a:lstStyle/>
        <a:p>
          <a:pPr rtl="0"/>
          <a:r>
            <a:rPr lang="tr-TR" smtClean="0"/>
            <a:t>Öğrenenler demokratik bir sınıf ortamında günlük yaşam problemlerinin karmaşıklığını çözerek yaşam boyu kullanacakları bilgilerini oluştururlar.</a:t>
          </a:r>
          <a:endParaRPr lang="tr-TR" dirty="0"/>
        </a:p>
      </dgm:t>
    </dgm:pt>
    <dgm:pt modelId="{B7EDED03-4DE1-40E5-B745-CFE6DA35C51C}" type="parTrans" cxnId="{874CBD1C-7E94-45FE-ABF8-EFF829C697A5}">
      <dgm:prSet/>
      <dgm:spPr/>
      <dgm:t>
        <a:bodyPr/>
        <a:lstStyle/>
        <a:p>
          <a:endParaRPr lang="tr-TR"/>
        </a:p>
      </dgm:t>
    </dgm:pt>
    <dgm:pt modelId="{57D27DFE-2613-4FA2-A893-AFDDFE33A4C9}" type="sibTrans" cxnId="{874CBD1C-7E94-45FE-ABF8-EFF829C697A5}">
      <dgm:prSet/>
      <dgm:spPr/>
      <dgm:t>
        <a:bodyPr/>
        <a:lstStyle/>
        <a:p>
          <a:endParaRPr lang="tr-TR"/>
        </a:p>
      </dgm:t>
    </dgm:pt>
    <dgm:pt modelId="{0CA6A2EA-3813-438B-BCE3-8D5506445F9D}">
      <dgm:prSet/>
      <dgm:spPr/>
      <dgm:t>
        <a:bodyPr/>
        <a:lstStyle/>
        <a:p>
          <a:pPr rtl="0"/>
          <a:r>
            <a:rPr lang="tr-TR" smtClean="0"/>
            <a:t>Sınıf ortamı, öğrenenleri öğrenmeye motive etmek ve öğrenenlerin konuya ilgisini çekmek için öğrenmeye uygun olarak düzenlenir. </a:t>
          </a:r>
          <a:endParaRPr lang="tr-TR" dirty="0"/>
        </a:p>
      </dgm:t>
    </dgm:pt>
    <dgm:pt modelId="{2B4A490A-9E62-46DC-A66A-F84AD9894B92}" type="parTrans" cxnId="{5D4EF180-2EEC-438E-8E45-29623453DD04}">
      <dgm:prSet/>
      <dgm:spPr/>
      <dgm:t>
        <a:bodyPr/>
        <a:lstStyle/>
        <a:p>
          <a:endParaRPr lang="tr-TR"/>
        </a:p>
      </dgm:t>
    </dgm:pt>
    <dgm:pt modelId="{85CADE72-AB28-4270-9879-AED737CCCA92}" type="sibTrans" cxnId="{5D4EF180-2EEC-438E-8E45-29623453DD04}">
      <dgm:prSet/>
      <dgm:spPr/>
      <dgm:t>
        <a:bodyPr/>
        <a:lstStyle/>
        <a:p>
          <a:endParaRPr lang="tr-TR"/>
        </a:p>
      </dgm:t>
    </dgm:pt>
    <dgm:pt modelId="{B3012128-864F-41D6-8CFF-F13E1C442B93}">
      <dgm:prSet/>
      <dgm:spPr/>
      <dgm:t>
        <a:bodyPr/>
        <a:lstStyle/>
        <a:p>
          <a:pPr rtl="0"/>
          <a:r>
            <a:rPr lang="tr-TR" smtClean="0"/>
            <a:t>Bu düzenlemenin nasıl olacağına öğretmen ve öğrenenler birlikte karar verirler.</a:t>
          </a:r>
          <a:endParaRPr lang="tr-TR" dirty="0"/>
        </a:p>
      </dgm:t>
    </dgm:pt>
    <dgm:pt modelId="{D8CCEBF5-BAAD-45A3-9C4D-327785080266}" type="parTrans" cxnId="{737CEE6C-4852-45AE-93E1-1DBFE77EF953}">
      <dgm:prSet/>
      <dgm:spPr/>
      <dgm:t>
        <a:bodyPr/>
        <a:lstStyle/>
        <a:p>
          <a:endParaRPr lang="tr-TR"/>
        </a:p>
      </dgm:t>
    </dgm:pt>
    <dgm:pt modelId="{61740DF0-13B7-4FF1-958C-D6D2C41150DF}" type="sibTrans" cxnId="{737CEE6C-4852-45AE-93E1-1DBFE77EF953}">
      <dgm:prSet/>
      <dgm:spPr/>
      <dgm:t>
        <a:bodyPr/>
        <a:lstStyle/>
        <a:p>
          <a:endParaRPr lang="tr-TR"/>
        </a:p>
      </dgm:t>
    </dgm:pt>
    <dgm:pt modelId="{6767C1EA-2DB8-4F7F-A086-49E541E2B648}">
      <dgm:prSet/>
      <dgm:spPr/>
      <dgm:t>
        <a:bodyPr/>
        <a:lstStyle/>
        <a:p>
          <a:pPr rtl="0"/>
          <a:r>
            <a:rPr lang="tr-TR" smtClean="0"/>
            <a:t>Eğitim ortamı bilgilerin aktarıldığı bir yer değildir. Öğrenmenin öğrencinin entelektüel etkinlikleriyle sağlandığı, sorgulamaların ve araştırmaların yapıldığı, düşünme, uslamlama, sorun çözme ve öğrenme becerilerinin geliştirildiği bir yerdir.</a:t>
          </a:r>
          <a:endParaRPr lang="tr-TR" dirty="0"/>
        </a:p>
      </dgm:t>
    </dgm:pt>
    <dgm:pt modelId="{E56DB1FE-609B-4DAD-A302-6537677E454F}" type="parTrans" cxnId="{4A79A980-C231-48A9-9A9C-8BABC89B4BFE}">
      <dgm:prSet/>
      <dgm:spPr/>
      <dgm:t>
        <a:bodyPr/>
        <a:lstStyle/>
        <a:p>
          <a:endParaRPr lang="tr-TR"/>
        </a:p>
      </dgm:t>
    </dgm:pt>
    <dgm:pt modelId="{C3A02177-E363-4B77-A50B-A9A98BA66BAA}" type="sibTrans" cxnId="{4A79A980-C231-48A9-9A9C-8BABC89B4BFE}">
      <dgm:prSet/>
      <dgm:spPr/>
      <dgm:t>
        <a:bodyPr/>
        <a:lstStyle/>
        <a:p>
          <a:endParaRPr lang="tr-TR"/>
        </a:p>
      </dgm:t>
    </dgm:pt>
    <dgm:pt modelId="{521A11A1-FB33-4D87-B8E5-7FFE29CFD490}" type="pres">
      <dgm:prSet presAssocID="{4FEC0C58-0D96-4B6F-BF9D-6794FD7BCE6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3543019-2783-4F54-9305-F7E9517C6837}" type="pres">
      <dgm:prSet presAssocID="{5227B869-95CE-4BF7-8BB7-5728709DBC3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3C4623-7158-40D3-BE6E-6C8AE53C1261}" type="pres">
      <dgm:prSet presAssocID="{57D27DFE-2613-4FA2-A893-AFDDFE33A4C9}" presName="sibTrans" presStyleCnt="0"/>
      <dgm:spPr/>
      <dgm:t>
        <a:bodyPr/>
        <a:lstStyle/>
        <a:p>
          <a:endParaRPr lang="tr-TR"/>
        </a:p>
      </dgm:t>
    </dgm:pt>
    <dgm:pt modelId="{4B69ED7A-C9BE-44D5-A46B-DEF2CCFFEDE4}" type="pres">
      <dgm:prSet presAssocID="{0CA6A2EA-3813-438B-BCE3-8D5506445F9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BCFB91-1B63-4CEE-A2BB-F618FF5A2B7A}" type="pres">
      <dgm:prSet presAssocID="{85CADE72-AB28-4270-9879-AED737CCCA92}" presName="sibTrans" presStyleCnt="0"/>
      <dgm:spPr/>
      <dgm:t>
        <a:bodyPr/>
        <a:lstStyle/>
        <a:p>
          <a:endParaRPr lang="tr-TR"/>
        </a:p>
      </dgm:t>
    </dgm:pt>
    <dgm:pt modelId="{F0051682-B56E-4785-BDD6-DFE46481B3A4}" type="pres">
      <dgm:prSet presAssocID="{B3012128-864F-41D6-8CFF-F13E1C442B9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13C8BB1-A74C-423F-BA61-03ECE884839F}" type="pres">
      <dgm:prSet presAssocID="{61740DF0-13B7-4FF1-958C-D6D2C41150DF}" presName="sibTrans" presStyleCnt="0"/>
      <dgm:spPr/>
      <dgm:t>
        <a:bodyPr/>
        <a:lstStyle/>
        <a:p>
          <a:endParaRPr lang="tr-TR"/>
        </a:p>
      </dgm:t>
    </dgm:pt>
    <dgm:pt modelId="{78495C6D-AD59-45C3-B2CD-386A45568A3A}" type="pres">
      <dgm:prSet presAssocID="{6767C1EA-2DB8-4F7F-A086-49E541E2B64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74CBD1C-7E94-45FE-ABF8-EFF829C697A5}" srcId="{4FEC0C58-0D96-4B6F-BF9D-6794FD7BCE69}" destId="{5227B869-95CE-4BF7-8BB7-5728709DBC33}" srcOrd="0" destOrd="0" parTransId="{B7EDED03-4DE1-40E5-B745-CFE6DA35C51C}" sibTransId="{57D27DFE-2613-4FA2-A893-AFDDFE33A4C9}"/>
    <dgm:cxn modelId="{06C07F47-2759-4995-A7FB-3D340016FBD7}" type="presOf" srcId="{5227B869-95CE-4BF7-8BB7-5728709DBC33}" destId="{F3543019-2783-4F54-9305-F7E9517C6837}" srcOrd="0" destOrd="0" presId="urn:microsoft.com/office/officeart/2005/8/layout/default"/>
    <dgm:cxn modelId="{5D4EF180-2EEC-438E-8E45-29623453DD04}" srcId="{4FEC0C58-0D96-4B6F-BF9D-6794FD7BCE69}" destId="{0CA6A2EA-3813-438B-BCE3-8D5506445F9D}" srcOrd="1" destOrd="0" parTransId="{2B4A490A-9E62-46DC-A66A-F84AD9894B92}" sibTransId="{85CADE72-AB28-4270-9879-AED737CCCA92}"/>
    <dgm:cxn modelId="{12D4AD91-BC67-4228-B037-B69C5F441C25}" type="presOf" srcId="{6767C1EA-2DB8-4F7F-A086-49E541E2B648}" destId="{78495C6D-AD59-45C3-B2CD-386A45568A3A}" srcOrd="0" destOrd="0" presId="urn:microsoft.com/office/officeart/2005/8/layout/default"/>
    <dgm:cxn modelId="{767BA997-B0A2-46B7-85D8-470F18FB4C6C}" type="presOf" srcId="{4FEC0C58-0D96-4B6F-BF9D-6794FD7BCE69}" destId="{521A11A1-FB33-4D87-B8E5-7FFE29CFD490}" srcOrd="0" destOrd="0" presId="urn:microsoft.com/office/officeart/2005/8/layout/default"/>
    <dgm:cxn modelId="{4A79A980-C231-48A9-9A9C-8BABC89B4BFE}" srcId="{4FEC0C58-0D96-4B6F-BF9D-6794FD7BCE69}" destId="{6767C1EA-2DB8-4F7F-A086-49E541E2B648}" srcOrd="3" destOrd="0" parTransId="{E56DB1FE-609B-4DAD-A302-6537677E454F}" sibTransId="{C3A02177-E363-4B77-A50B-A9A98BA66BAA}"/>
    <dgm:cxn modelId="{BBCCDEB3-B510-418D-BD57-EC05181C2261}" type="presOf" srcId="{0CA6A2EA-3813-438B-BCE3-8D5506445F9D}" destId="{4B69ED7A-C9BE-44D5-A46B-DEF2CCFFEDE4}" srcOrd="0" destOrd="0" presId="urn:microsoft.com/office/officeart/2005/8/layout/default"/>
    <dgm:cxn modelId="{737CEE6C-4852-45AE-93E1-1DBFE77EF953}" srcId="{4FEC0C58-0D96-4B6F-BF9D-6794FD7BCE69}" destId="{B3012128-864F-41D6-8CFF-F13E1C442B93}" srcOrd="2" destOrd="0" parTransId="{D8CCEBF5-BAAD-45A3-9C4D-327785080266}" sibTransId="{61740DF0-13B7-4FF1-958C-D6D2C41150DF}"/>
    <dgm:cxn modelId="{28EFAF2B-FF71-49B5-AAF9-B5280E45EDA1}" type="presOf" srcId="{B3012128-864F-41D6-8CFF-F13E1C442B93}" destId="{F0051682-B56E-4785-BDD6-DFE46481B3A4}" srcOrd="0" destOrd="0" presId="urn:microsoft.com/office/officeart/2005/8/layout/default"/>
    <dgm:cxn modelId="{FE5F84D9-3CBB-4D58-8AC4-B72B3EBAC403}" type="presParOf" srcId="{521A11A1-FB33-4D87-B8E5-7FFE29CFD490}" destId="{F3543019-2783-4F54-9305-F7E9517C6837}" srcOrd="0" destOrd="0" presId="urn:microsoft.com/office/officeart/2005/8/layout/default"/>
    <dgm:cxn modelId="{B06FA11C-2204-4932-BF3E-8E73293DB7FF}" type="presParOf" srcId="{521A11A1-FB33-4D87-B8E5-7FFE29CFD490}" destId="{923C4623-7158-40D3-BE6E-6C8AE53C1261}" srcOrd="1" destOrd="0" presId="urn:microsoft.com/office/officeart/2005/8/layout/default"/>
    <dgm:cxn modelId="{7A060974-68E4-4F9A-8010-5C16BB5695C9}" type="presParOf" srcId="{521A11A1-FB33-4D87-B8E5-7FFE29CFD490}" destId="{4B69ED7A-C9BE-44D5-A46B-DEF2CCFFEDE4}" srcOrd="2" destOrd="0" presId="urn:microsoft.com/office/officeart/2005/8/layout/default"/>
    <dgm:cxn modelId="{18CDF61A-27CD-4CEA-8416-F740B837A902}" type="presParOf" srcId="{521A11A1-FB33-4D87-B8E5-7FFE29CFD490}" destId="{21BCFB91-1B63-4CEE-A2BB-F618FF5A2B7A}" srcOrd="3" destOrd="0" presId="urn:microsoft.com/office/officeart/2005/8/layout/default"/>
    <dgm:cxn modelId="{DEB9CF11-360C-4EF0-83EF-AA0CE729AE02}" type="presParOf" srcId="{521A11A1-FB33-4D87-B8E5-7FFE29CFD490}" destId="{F0051682-B56E-4785-BDD6-DFE46481B3A4}" srcOrd="4" destOrd="0" presId="urn:microsoft.com/office/officeart/2005/8/layout/default"/>
    <dgm:cxn modelId="{DC4FA792-A5AE-4615-8093-788AFFD40B03}" type="presParOf" srcId="{521A11A1-FB33-4D87-B8E5-7FFE29CFD490}" destId="{713C8BB1-A74C-423F-BA61-03ECE884839F}" srcOrd="5" destOrd="0" presId="urn:microsoft.com/office/officeart/2005/8/layout/default"/>
    <dgm:cxn modelId="{DCC9DFE1-0814-4DDB-9236-56182601431C}" type="presParOf" srcId="{521A11A1-FB33-4D87-B8E5-7FFE29CFD490}" destId="{78495C6D-AD59-45C3-B2CD-386A45568A3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964455E-9D98-4AF0-B25E-E6659027AC46}" type="doc">
      <dgm:prSet loTypeId="urn:microsoft.com/office/officeart/2005/8/layout/process4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tr-TR"/>
        </a:p>
      </dgm:t>
    </dgm:pt>
    <dgm:pt modelId="{C4668595-880C-49FD-8948-3C1815834291}">
      <dgm:prSet/>
      <dgm:spPr/>
      <dgm:t>
        <a:bodyPr/>
        <a:lstStyle/>
        <a:p>
          <a:pPr rtl="0"/>
          <a:r>
            <a:rPr lang="tr-TR" smtClean="0"/>
            <a:t>Yapılandırmacı öğrenmede hedeflerin ve öğrenme yaşantılarının belirlenmesinde olduğu gibi, sınama durumlarında da öğretmen-öğrenci işbirliği esastır.</a:t>
          </a:r>
          <a:endParaRPr lang="tr-TR"/>
        </a:p>
      </dgm:t>
    </dgm:pt>
    <dgm:pt modelId="{1036F017-9370-4096-8962-C78E43D6D06D}" type="parTrans" cxnId="{FCBE81FD-406F-433B-9535-8D34FCEFFAA4}">
      <dgm:prSet/>
      <dgm:spPr/>
      <dgm:t>
        <a:bodyPr/>
        <a:lstStyle/>
        <a:p>
          <a:endParaRPr lang="tr-TR"/>
        </a:p>
      </dgm:t>
    </dgm:pt>
    <dgm:pt modelId="{85C575A2-B9C9-48ED-8AB6-ADA826FBE4B9}" type="sibTrans" cxnId="{FCBE81FD-406F-433B-9535-8D34FCEFFAA4}">
      <dgm:prSet/>
      <dgm:spPr/>
      <dgm:t>
        <a:bodyPr/>
        <a:lstStyle/>
        <a:p>
          <a:endParaRPr lang="tr-TR"/>
        </a:p>
      </dgm:t>
    </dgm:pt>
    <dgm:pt modelId="{38BAC4AB-D1B7-47D3-9769-1A2DD137C2D5}">
      <dgm:prSet/>
      <dgm:spPr/>
      <dgm:t>
        <a:bodyPr/>
        <a:lstStyle/>
        <a:p>
          <a:pPr rtl="0"/>
          <a:r>
            <a:rPr lang="tr-TR" smtClean="0"/>
            <a:t>Bu yaklaşımda sınama durumlarının işlevi, öğrenene yardımcı olmaktır. Değerlendirme yapılsa da öğrenme devam eder.</a:t>
          </a:r>
          <a:endParaRPr lang="tr-TR"/>
        </a:p>
      </dgm:t>
    </dgm:pt>
    <dgm:pt modelId="{A8B53B32-39E1-4261-9012-6A3C577E0EE6}" type="parTrans" cxnId="{199F605E-4014-468C-B216-598A8067AC34}">
      <dgm:prSet/>
      <dgm:spPr/>
      <dgm:t>
        <a:bodyPr/>
        <a:lstStyle/>
        <a:p>
          <a:endParaRPr lang="tr-TR"/>
        </a:p>
      </dgm:t>
    </dgm:pt>
    <dgm:pt modelId="{4D3F6643-B0F4-40DE-9C4B-32E32B9779B4}" type="sibTrans" cxnId="{199F605E-4014-468C-B216-598A8067AC34}">
      <dgm:prSet/>
      <dgm:spPr/>
      <dgm:t>
        <a:bodyPr/>
        <a:lstStyle/>
        <a:p>
          <a:endParaRPr lang="tr-TR"/>
        </a:p>
      </dgm:t>
    </dgm:pt>
    <dgm:pt modelId="{76F5F842-3DB3-4E98-BD9A-53619294D8D5}">
      <dgm:prSet/>
      <dgm:spPr/>
      <dgm:t>
        <a:bodyPr/>
        <a:lstStyle/>
        <a:p>
          <a:pPr rtl="0"/>
          <a:r>
            <a:rPr lang="tr-TR" smtClean="0"/>
            <a:t>Bu anlayışta değerlendirme öğretimden bağımsız değil, öğretimin bir parçası niteliğindedir.</a:t>
          </a:r>
          <a:endParaRPr lang="tr-TR"/>
        </a:p>
      </dgm:t>
    </dgm:pt>
    <dgm:pt modelId="{2DC27B05-2202-4CE2-AE22-DE8C2ADC3D05}" type="parTrans" cxnId="{3CB76BF3-2386-4C55-8F88-EB3FECBDD6F7}">
      <dgm:prSet/>
      <dgm:spPr/>
      <dgm:t>
        <a:bodyPr/>
        <a:lstStyle/>
        <a:p>
          <a:endParaRPr lang="tr-TR"/>
        </a:p>
      </dgm:t>
    </dgm:pt>
    <dgm:pt modelId="{A1403A73-E726-40BD-8213-DCCEA187FC74}" type="sibTrans" cxnId="{3CB76BF3-2386-4C55-8F88-EB3FECBDD6F7}">
      <dgm:prSet/>
      <dgm:spPr/>
      <dgm:t>
        <a:bodyPr/>
        <a:lstStyle/>
        <a:p>
          <a:endParaRPr lang="tr-TR"/>
        </a:p>
      </dgm:t>
    </dgm:pt>
    <dgm:pt modelId="{5814B683-1FC6-41FC-8CA2-B90B300CAB64}">
      <dgm:prSet/>
      <dgm:spPr/>
      <dgm:t>
        <a:bodyPr/>
        <a:lstStyle/>
        <a:p>
          <a:pPr rtl="0"/>
          <a:r>
            <a:rPr lang="tr-TR" smtClean="0"/>
            <a:t>Geleneksel ölçme araçları yerine, önceki öğrenmelerin yeni durumlara uygulanması değerlendirilir.</a:t>
          </a:r>
          <a:endParaRPr lang="tr-TR"/>
        </a:p>
      </dgm:t>
    </dgm:pt>
    <dgm:pt modelId="{F003461E-D926-4A98-B48C-7FC03361FF3D}" type="parTrans" cxnId="{5338BBB2-9C7B-460E-9707-F7E977F90D3F}">
      <dgm:prSet/>
      <dgm:spPr/>
      <dgm:t>
        <a:bodyPr/>
        <a:lstStyle/>
        <a:p>
          <a:endParaRPr lang="tr-TR"/>
        </a:p>
      </dgm:t>
    </dgm:pt>
    <dgm:pt modelId="{550EBF90-79F2-4975-8A77-400D44EF1A66}" type="sibTrans" cxnId="{5338BBB2-9C7B-460E-9707-F7E977F90D3F}">
      <dgm:prSet/>
      <dgm:spPr/>
      <dgm:t>
        <a:bodyPr/>
        <a:lstStyle/>
        <a:p>
          <a:endParaRPr lang="tr-TR"/>
        </a:p>
      </dgm:t>
    </dgm:pt>
    <dgm:pt modelId="{E7DC8D0C-D8A7-4C4F-9106-35B525E8945F}" type="pres">
      <dgm:prSet presAssocID="{4964455E-9D98-4AF0-B25E-E6659027AC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BC408A7-B98E-4BFC-BF11-6025FF845816}" type="pres">
      <dgm:prSet presAssocID="{5814B683-1FC6-41FC-8CA2-B90B300CAB64}" presName="boxAndChildren" presStyleCnt="0"/>
      <dgm:spPr/>
    </dgm:pt>
    <dgm:pt modelId="{A975F65D-19B4-4FCF-8AE9-834F7DEDC8A7}" type="pres">
      <dgm:prSet presAssocID="{5814B683-1FC6-41FC-8CA2-B90B300CAB64}" presName="parentTextBox" presStyleLbl="node1" presStyleIdx="0" presStyleCnt="4"/>
      <dgm:spPr/>
      <dgm:t>
        <a:bodyPr/>
        <a:lstStyle/>
        <a:p>
          <a:endParaRPr lang="tr-TR"/>
        </a:p>
      </dgm:t>
    </dgm:pt>
    <dgm:pt modelId="{6AA79F01-08AD-4C88-9750-E76AA0B7DF4F}" type="pres">
      <dgm:prSet presAssocID="{A1403A73-E726-40BD-8213-DCCEA187FC74}" presName="sp" presStyleCnt="0"/>
      <dgm:spPr/>
    </dgm:pt>
    <dgm:pt modelId="{C0C54053-ECEC-4020-A15A-A8E7109FC9D4}" type="pres">
      <dgm:prSet presAssocID="{76F5F842-3DB3-4E98-BD9A-53619294D8D5}" presName="arrowAndChildren" presStyleCnt="0"/>
      <dgm:spPr/>
    </dgm:pt>
    <dgm:pt modelId="{6FA3C495-8E41-46AC-99C3-E48AA571D491}" type="pres">
      <dgm:prSet presAssocID="{76F5F842-3DB3-4E98-BD9A-53619294D8D5}" presName="parentTextArrow" presStyleLbl="node1" presStyleIdx="1" presStyleCnt="4"/>
      <dgm:spPr/>
      <dgm:t>
        <a:bodyPr/>
        <a:lstStyle/>
        <a:p>
          <a:endParaRPr lang="tr-TR"/>
        </a:p>
      </dgm:t>
    </dgm:pt>
    <dgm:pt modelId="{A0696313-04A7-47C3-9E5F-5A059EAAA95E}" type="pres">
      <dgm:prSet presAssocID="{4D3F6643-B0F4-40DE-9C4B-32E32B9779B4}" presName="sp" presStyleCnt="0"/>
      <dgm:spPr/>
    </dgm:pt>
    <dgm:pt modelId="{9871273F-BFF0-4FD4-82E1-C9292583996E}" type="pres">
      <dgm:prSet presAssocID="{38BAC4AB-D1B7-47D3-9769-1A2DD137C2D5}" presName="arrowAndChildren" presStyleCnt="0"/>
      <dgm:spPr/>
    </dgm:pt>
    <dgm:pt modelId="{DCC9D3A8-27FA-4897-AD63-BCBCD0667AB4}" type="pres">
      <dgm:prSet presAssocID="{38BAC4AB-D1B7-47D3-9769-1A2DD137C2D5}" presName="parentTextArrow" presStyleLbl="node1" presStyleIdx="2" presStyleCnt="4"/>
      <dgm:spPr/>
      <dgm:t>
        <a:bodyPr/>
        <a:lstStyle/>
        <a:p>
          <a:endParaRPr lang="tr-TR"/>
        </a:p>
      </dgm:t>
    </dgm:pt>
    <dgm:pt modelId="{9B699EB9-C376-4295-AD33-58FAE2BFDBEB}" type="pres">
      <dgm:prSet presAssocID="{85C575A2-B9C9-48ED-8AB6-ADA826FBE4B9}" presName="sp" presStyleCnt="0"/>
      <dgm:spPr/>
    </dgm:pt>
    <dgm:pt modelId="{4BA44379-6514-4035-A5D2-511C8393D753}" type="pres">
      <dgm:prSet presAssocID="{C4668595-880C-49FD-8948-3C1815834291}" presName="arrowAndChildren" presStyleCnt="0"/>
      <dgm:spPr/>
    </dgm:pt>
    <dgm:pt modelId="{8348DD02-7C30-4EC7-909A-50956D9A452D}" type="pres">
      <dgm:prSet presAssocID="{C4668595-880C-49FD-8948-3C1815834291}" presName="parentTextArrow" presStyleLbl="node1" presStyleIdx="3" presStyleCnt="4"/>
      <dgm:spPr/>
      <dgm:t>
        <a:bodyPr/>
        <a:lstStyle/>
        <a:p>
          <a:endParaRPr lang="tr-TR"/>
        </a:p>
      </dgm:t>
    </dgm:pt>
  </dgm:ptLst>
  <dgm:cxnLst>
    <dgm:cxn modelId="{F2A86287-9A97-4507-92F6-04A9A2104791}" type="presOf" srcId="{4964455E-9D98-4AF0-B25E-E6659027AC46}" destId="{E7DC8D0C-D8A7-4C4F-9106-35B525E8945F}" srcOrd="0" destOrd="0" presId="urn:microsoft.com/office/officeart/2005/8/layout/process4"/>
    <dgm:cxn modelId="{FCBE81FD-406F-433B-9535-8D34FCEFFAA4}" srcId="{4964455E-9D98-4AF0-B25E-E6659027AC46}" destId="{C4668595-880C-49FD-8948-3C1815834291}" srcOrd="0" destOrd="0" parTransId="{1036F017-9370-4096-8962-C78E43D6D06D}" sibTransId="{85C575A2-B9C9-48ED-8AB6-ADA826FBE4B9}"/>
    <dgm:cxn modelId="{A6926EA8-50E1-443F-9E0F-1A432E286ADC}" type="presOf" srcId="{C4668595-880C-49FD-8948-3C1815834291}" destId="{8348DD02-7C30-4EC7-909A-50956D9A452D}" srcOrd="0" destOrd="0" presId="urn:microsoft.com/office/officeart/2005/8/layout/process4"/>
    <dgm:cxn modelId="{3DDF33E5-0DC4-45E3-91D2-62004667FE71}" type="presOf" srcId="{5814B683-1FC6-41FC-8CA2-B90B300CAB64}" destId="{A975F65D-19B4-4FCF-8AE9-834F7DEDC8A7}" srcOrd="0" destOrd="0" presId="urn:microsoft.com/office/officeart/2005/8/layout/process4"/>
    <dgm:cxn modelId="{D69A206C-62C2-4F3C-B148-0F92D85F9737}" type="presOf" srcId="{76F5F842-3DB3-4E98-BD9A-53619294D8D5}" destId="{6FA3C495-8E41-46AC-99C3-E48AA571D491}" srcOrd="0" destOrd="0" presId="urn:microsoft.com/office/officeart/2005/8/layout/process4"/>
    <dgm:cxn modelId="{13C74476-69E5-4D96-AD44-9192E59446D8}" type="presOf" srcId="{38BAC4AB-D1B7-47D3-9769-1A2DD137C2D5}" destId="{DCC9D3A8-27FA-4897-AD63-BCBCD0667AB4}" srcOrd="0" destOrd="0" presId="urn:microsoft.com/office/officeart/2005/8/layout/process4"/>
    <dgm:cxn modelId="{5338BBB2-9C7B-460E-9707-F7E977F90D3F}" srcId="{4964455E-9D98-4AF0-B25E-E6659027AC46}" destId="{5814B683-1FC6-41FC-8CA2-B90B300CAB64}" srcOrd="3" destOrd="0" parTransId="{F003461E-D926-4A98-B48C-7FC03361FF3D}" sibTransId="{550EBF90-79F2-4975-8A77-400D44EF1A66}"/>
    <dgm:cxn modelId="{199F605E-4014-468C-B216-598A8067AC34}" srcId="{4964455E-9D98-4AF0-B25E-E6659027AC46}" destId="{38BAC4AB-D1B7-47D3-9769-1A2DD137C2D5}" srcOrd="1" destOrd="0" parTransId="{A8B53B32-39E1-4261-9012-6A3C577E0EE6}" sibTransId="{4D3F6643-B0F4-40DE-9C4B-32E32B9779B4}"/>
    <dgm:cxn modelId="{3CB76BF3-2386-4C55-8F88-EB3FECBDD6F7}" srcId="{4964455E-9D98-4AF0-B25E-E6659027AC46}" destId="{76F5F842-3DB3-4E98-BD9A-53619294D8D5}" srcOrd="2" destOrd="0" parTransId="{2DC27B05-2202-4CE2-AE22-DE8C2ADC3D05}" sibTransId="{A1403A73-E726-40BD-8213-DCCEA187FC74}"/>
    <dgm:cxn modelId="{22A895F8-4144-430D-A7C3-E375693930D4}" type="presParOf" srcId="{E7DC8D0C-D8A7-4C4F-9106-35B525E8945F}" destId="{BBC408A7-B98E-4BFC-BF11-6025FF845816}" srcOrd="0" destOrd="0" presId="urn:microsoft.com/office/officeart/2005/8/layout/process4"/>
    <dgm:cxn modelId="{29FF1743-7C47-4565-A1FF-90507CAF722A}" type="presParOf" srcId="{BBC408A7-B98E-4BFC-BF11-6025FF845816}" destId="{A975F65D-19B4-4FCF-8AE9-834F7DEDC8A7}" srcOrd="0" destOrd="0" presId="urn:microsoft.com/office/officeart/2005/8/layout/process4"/>
    <dgm:cxn modelId="{DF7E0C20-14F1-40B4-9EB6-3455FC0B98DD}" type="presParOf" srcId="{E7DC8D0C-D8A7-4C4F-9106-35B525E8945F}" destId="{6AA79F01-08AD-4C88-9750-E76AA0B7DF4F}" srcOrd="1" destOrd="0" presId="urn:microsoft.com/office/officeart/2005/8/layout/process4"/>
    <dgm:cxn modelId="{AF312A03-F81E-4E07-9B2B-5E8924898028}" type="presParOf" srcId="{E7DC8D0C-D8A7-4C4F-9106-35B525E8945F}" destId="{C0C54053-ECEC-4020-A15A-A8E7109FC9D4}" srcOrd="2" destOrd="0" presId="urn:microsoft.com/office/officeart/2005/8/layout/process4"/>
    <dgm:cxn modelId="{20A798B7-9A73-4DFE-80DA-3207B15E21FE}" type="presParOf" srcId="{C0C54053-ECEC-4020-A15A-A8E7109FC9D4}" destId="{6FA3C495-8E41-46AC-99C3-E48AA571D491}" srcOrd="0" destOrd="0" presId="urn:microsoft.com/office/officeart/2005/8/layout/process4"/>
    <dgm:cxn modelId="{C4A98BE5-DF72-47DE-819B-1928D7973669}" type="presParOf" srcId="{E7DC8D0C-D8A7-4C4F-9106-35B525E8945F}" destId="{A0696313-04A7-47C3-9E5F-5A059EAAA95E}" srcOrd="3" destOrd="0" presId="urn:microsoft.com/office/officeart/2005/8/layout/process4"/>
    <dgm:cxn modelId="{8FF67AE3-8969-4099-92B6-A4E175430A03}" type="presParOf" srcId="{E7DC8D0C-D8A7-4C4F-9106-35B525E8945F}" destId="{9871273F-BFF0-4FD4-82E1-C9292583996E}" srcOrd="4" destOrd="0" presId="urn:microsoft.com/office/officeart/2005/8/layout/process4"/>
    <dgm:cxn modelId="{D6BE9ECE-F7E5-42BF-80D5-5BEFAC8E55B2}" type="presParOf" srcId="{9871273F-BFF0-4FD4-82E1-C9292583996E}" destId="{DCC9D3A8-27FA-4897-AD63-BCBCD0667AB4}" srcOrd="0" destOrd="0" presId="urn:microsoft.com/office/officeart/2005/8/layout/process4"/>
    <dgm:cxn modelId="{A9632EA6-E429-45F7-8188-913188D4D430}" type="presParOf" srcId="{E7DC8D0C-D8A7-4C4F-9106-35B525E8945F}" destId="{9B699EB9-C376-4295-AD33-58FAE2BFDBEB}" srcOrd="5" destOrd="0" presId="urn:microsoft.com/office/officeart/2005/8/layout/process4"/>
    <dgm:cxn modelId="{2008FED2-7986-4BE9-83D1-C89241BF055C}" type="presParOf" srcId="{E7DC8D0C-D8A7-4C4F-9106-35B525E8945F}" destId="{4BA44379-6514-4035-A5D2-511C8393D753}" srcOrd="6" destOrd="0" presId="urn:microsoft.com/office/officeart/2005/8/layout/process4"/>
    <dgm:cxn modelId="{A68D4C24-FDA4-4943-B9B0-682A996B4A23}" type="presParOf" srcId="{4BA44379-6514-4035-A5D2-511C8393D753}" destId="{8348DD02-7C30-4EC7-909A-50956D9A452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53D4C36-22D3-4EA6-9CD7-C50863B31B61}" type="doc">
      <dgm:prSet loTypeId="urn:microsoft.com/office/officeart/2005/8/layout/hierarchy4" loCatId="hierarchy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FE00A414-0275-4B85-8784-C27D14AAE716}">
      <dgm:prSet/>
      <dgm:spPr/>
      <dgm:t>
        <a:bodyPr/>
        <a:lstStyle/>
        <a:p>
          <a:pPr rtl="0"/>
          <a:r>
            <a:rPr lang="tr-TR" dirty="0" smtClean="0"/>
            <a:t>Bilgiyi aktaran değil, uygun öğrenme yaşantılarını sağlayan ve öğrenenlerle birlikte öğrenen olmalıdır.</a:t>
          </a:r>
          <a:endParaRPr lang="tr-TR" dirty="0"/>
        </a:p>
      </dgm:t>
    </dgm:pt>
    <dgm:pt modelId="{EF0D2D0E-CBBC-4427-8A6D-56B977FFB4A6}" type="parTrans" cxnId="{2C96D2D3-439E-4F7D-AB3C-34955BCC4A1F}">
      <dgm:prSet/>
      <dgm:spPr/>
      <dgm:t>
        <a:bodyPr/>
        <a:lstStyle/>
        <a:p>
          <a:endParaRPr lang="tr-TR"/>
        </a:p>
      </dgm:t>
    </dgm:pt>
    <dgm:pt modelId="{ADB6C2D1-4203-41F6-9791-00CCA67608A7}" type="sibTrans" cxnId="{2C96D2D3-439E-4F7D-AB3C-34955BCC4A1F}">
      <dgm:prSet/>
      <dgm:spPr/>
      <dgm:t>
        <a:bodyPr/>
        <a:lstStyle/>
        <a:p>
          <a:endParaRPr lang="tr-TR"/>
        </a:p>
      </dgm:t>
    </dgm:pt>
    <dgm:pt modelId="{0E67EC26-FE5F-4E76-91EA-C71DF5ABD63A}">
      <dgm:prSet custT="1"/>
      <dgm:spPr/>
      <dgm:t>
        <a:bodyPr/>
        <a:lstStyle/>
        <a:p>
          <a:pPr rtl="0"/>
          <a:r>
            <a:rPr lang="tr-TR" sz="3200" smtClean="0"/>
            <a:t>Yansıtıcı düşünür.</a:t>
          </a:r>
          <a:endParaRPr lang="tr-TR" sz="3200" dirty="0"/>
        </a:p>
      </dgm:t>
    </dgm:pt>
    <dgm:pt modelId="{EBB84A67-9148-4041-8A26-C7DDD3E3214C}" type="parTrans" cxnId="{5645CF25-8154-4836-894A-3B178D603F16}">
      <dgm:prSet/>
      <dgm:spPr/>
      <dgm:t>
        <a:bodyPr/>
        <a:lstStyle/>
        <a:p>
          <a:endParaRPr lang="tr-TR"/>
        </a:p>
      </dgm:t>
    </dgm:pt>
    <dgm:pt modelId="{BDB0EE8E-93D4-4208-A86A-933B1126E0AF}" type="sibTrans" cxnId="{5645CF25-8154-4836-894A-3B178D603F16}">
      <dgm:prSet/>
      <dgm:spPr/>
      <dgm:t>
        <a:bodyPr/>
        <a:lstStyle/>
        <a:p>
          <a:endParaRPr lang="tr-TR"/>
        </a:p>
      </dgm:t>
    </dgm:pt>
    <dgm:pt modelId="{07A4CB81-8C2F-458F-99E4-57ECB527B4F1}">
      <dgm:prSet custT="1"/>
      <dgm:spPr/>
      <dgm:t>
        <a:bodyPr/>
        <a:lstStyle/>
        <a:p>
          <a:pPr rtl="0"/>
          <a:r>
            <a:rPr lang="tr-TR" sz="2000" smtClean="0"/>
            <a:t>Öğrenenlerin hem birbirleri ile hem de kendisi ile iletişim kurmaları için cesaretlendirir.</a:t>
          </a:r>
          <a:endParaRPr lang="tr-TR" sz="2000" dirty="0"/>
        </a:p>
      </dgm:t>
    </dgm:pt>
    <dgm:pt modelId="{15A1DE46-6704-466E-BE22-D724F1B4113F}" type="parTrans" cxnId="{83BC872A-6FE3-4CE6-8BAC-2104301D099D}">
      <dgm:prSet/>
      <dgm:spPr/>
      <dgm:t>
        <a:bodyPr/>
        <a:lstStyle/>
        <a:p>
          <a:endParaRPr lang="tr-TR"/>
        </a:p>
      </dgm:t>
    </dgm:pt>
    <dgm:pt modelId="{A05C38F6-07DF-4F05-BD93-0628ED21BC2A}" type="sibTrans" cxnId="{83BC872A-6FE3-4CE6-8BAC-2104301D099D}">
      <dgm:prSet/>
      <dgm:spPr/>
      <dgm:t>
        <a:bodyPr/>
        <a:lstStyle/>
        <a:p>
          <a:endParaRPr lang="tr-TR"/>
        </a:p>
      </dgm:t>
    </dgm:pt>
    <dgm:pt modelId="{B0328920-E5A6-42A2-BC38-95878B134D56}">
      <dgm:prSet/>
      <dgm:spPr/>
      <dgm:t>
        <a:bodyPr/>
        <a:lstStyle/>
        <a:p>
          <a:pPr rtl="0"/>
          <a:r>
            <a:rPr lang="tr-TR" smtClean="0"/>
            <a:t>Öğrenene soru sorar ama neyi yada nasıl düşüneceğini söylemez.</a:t>
          </a:r>
          <a:endParaRPr lang="tr-TR" dirty="0"/>
        </a:p>
      </dgm:t>
    </dgm:pt>
    <dgm:pt modelId="{8DA628DE-9DCC-41F6-9508-E6838ECAD968}" type="parTrans" cxnId="{1DA56BAF-B8C6-40B7-AFB9-9FAAFDD16821}">
      <dgm:prSet/>
      <dgm:spPr/>
      <dgm:t>
        <a:bodyPr/>
        <a:lstStyle/>
        <a:p>
          <a:endParaRPr lang="tr-TR"/>
        </a:p>
      </dgm:t>
    </dgm:pt>
    <dgm:pt modelId="{7E02AA74-A086-4C92-82FB-8A1672621EA3}" type="sibTrans" cxnId="{1DA56BAF-B8C6-40B7-AFB9-9FAAFDD16821}">
      <dgm:prSet/>
      <dgm:spPr/>
      <dgm:t>
        <a:bodyPr/>
        <a:lstStyle/>
        <a:p>
          <a:endParaRPr lang="tr-TR"/>
        </a:p>
      </dgm:t>
    </dgm:pt>
    <dgm:pt modelId="{2D12DC85-240E-40B7-BE43-A703E454E5BF}">
      <dgm:prSet/>
      <dgm:spPr/>
      <dgm:t>
        <a:bodyPr/>
        <a:lstStyle/>
        <a:p>
          <a:pPr rtl="0"/>
          <a:r>
            <a:rPr lang="tr-TR" smtClean="0"/>
            <a:t>Öğretmen otorite değil, sınıf içinde gözlemcidir.</a:t>
          </a:r>
          <a:endParaRPr lang="tr-TR" dirty="0"/>
        </a:p>
      </dgm:t>
    </dgm:pt>
    <dgm:pt modelId="{0CA0D8BD-0616-4609-A6BC-5EAA7AC13D82}" type="parTrans" cxnId="{BFC9EFE6-77E5-45E0-A3FC-72C7A42491FB}">
      <dgm:prSet/>
      <dgm:spPr/>
      <dgm:t>
        <a:bodyPr/>
        <a:lstStyle/>
        <a:p>
          <a:endParaRPr lang="tr-TR"/>
        </a:p>
      </dgm:t>
    </dgm:pt>
    <dgm:pt modelId="{00FE460D-7849-4257-BB93-2DC03AC4DED3}" type="sibTrans" cxnId="{BFC9EFE6-77E5-45E0-A3FC-72C7A42491FB}">
      <dgm:prSet/>
      <dgm:spPr/>
      <dgm:t>
        <a:bodyPr/>
        <a:lstStyle/>
        <a:p>
          <a:endParaRPr lang="tr-TR"/>
        </a:p>
      </dgm:t>
    </dgm:pt>
    <dgm:pt modelId="{7FDF4E94-C1AB-45E1-A369-8CF530F5B728}" type="pres">
      <dgm:prSet presAssocID="{F53D4C36-22D3-4EA6-9CD7-C50863B31B6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276E796-ABA5-4E8D-BEE7-C3BF6AFA5B34}" type="pres">
      <dgm:prSet presAssocID="{FE00A414-0275-4B85-8784-C27D14AAE716}" presName="vertOne" presStyleCnt="0"/>
      <dgm:spPr/>
      <dgm:t>
        <a:bodyPr/>
        <a:lstStyle/>
        <a:p>
          <a:endParaRPr lang="tr-TR"/>
        </a:p>
      </dgm:t>
    </dgm:pt>
    <dgm:pt modelId="{3EB95E88-6B04-4BF9-B28B-1EA252EBDCB5}" type="pres">
      <dgm:prSet presAssocID="{FE00A414-0275-4B85-8784-C27D14AAE716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B13B254-210B-4432-A73D-DC8C16A071EA}" type="pres">
      <dgm:prSet presAssocID="{FE00A414-0275-4B85-8784-C27D14AAE716}" presName="parTransOne" presStyleCnt="0"/>
      <dgm:spPr/>
      <dgm:t>
        <a:bodyPr/>
        <a:lstStyle/>
        <a:p>
          <a:endParaRPr lang="tr-TR"/>
        </a:p>
      </dgm:t>
    </dgm:pt>
    <dgm:pt modelId="{4F1CB217-3B01-473A-B00B-BFF73348A52C}" type="pres">
      <dgm:prSet presAssocID="{FE00A414-0275-4B85-8784-C27D14AAE716}" presName="horzOne" presStyleCnt="0"/>
      <dgm:spPr/>
      <dgm:t>
        <a:bodyPr/>
        <a:lstStyle/>
        <a:p>
          <a:endParaRPr lang="tr-TR"/>
        </a:p>
      </dgm:t>
    </dgm:pt>
    <dgm:pt modelId="{F6057E8C-0018-4A2E-A5DB-2447D830E4B0}" type="pres">
      <dgm:prSet presAssocID="{0E67EC26-FE5F-4E76-91EA-C71DF5ABD63A}" presName="vertTwo" presStyleCnt="0"/>
      <dgm:spPr/>
      <dgm:t>
        <a:bodyPr/>
        <a:lstStyle/>
        <a:p>
          <a:endParaRPr lang="tr-TR"/>
        </a:p>
      </dgm:t>
    </dgm:pt>
    <dgm:pt modelId="{BD3DE590-5014-4939-BD7D-B08E3C4DE95F}" type="pres">
      <dgm:prSet presAssocID="{0E67EC26-FE5F-4E76-91EA-C71DF5ABD63A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77EEF5A-C41B-4D8B-BE11-BE6B9F63BC45}" type="pres">
      <dgm:prSet presAssocID="{0E67EC26-FE5F-4E76-91EA-C71DF5ABD63A}" presName="horzTwo" presStyleCnt="0"/>
      <dgm:spPr/>
      <dgm:t>
        <a:bodyPr/>
        <a:lstStyle/>
        <a:p>
          <a:endParaRPr lang="tr-TR"/>
        </a:p>
      </dgm:t>
    </dgm:pt>
    <dgm:pt modelId="{4DFDE3E7-50E0-44CE-AEE7-0EAD0C75E0FF}" type="pres">
      <dgm:prSet presAssocID="{BDB0EE8E-93D4-4208-A86A-933B1126E0AF}" presName="sibSpaceTwo" presStyleCnt="0"/>
      <dgm:spPr/>
      <dgm:t>
        <a:bodyPr/>
        <a:lstStyle/>
        <a:p>
          <a:endParaRPr lang="tr-TR"/>
        </a:p>
      </dgm:t>
    </dgm:pt>
    <dgm:pt modelId="{6580B454-C2C7-41B4-8A30-7C06005F4058}" type="pres">
      <dgm:prSet presAssocID="{07A4CB81-8C2F-458F-99E4-57ECB527B4F1}" presName="vertTwo" presStyleCnt="0"/>
      <dgm:spPr/>
      <dgm:t>
        <a:bodyPr/>
        <a:lstStyle/>
        <a:p>
          <a:endParaRPr lang="tr-TR"/>
        </a:p>
      </dgm:t>
    </dgm:pt>
    <dgm:pt modelId="{4CD17CEC-905B-4673-8972-9312AA27DE78}" type="pres">
      <dgm:prSet presAssocID="{07A4CB81-8C2F-458F-99E4-57ECB527B4F1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03374BD-C180-4ED3-90B1-D7747CBE3C8C}" type="pres">
      <dgm:prSet presAssocID="{07A4CB81-8C2F-458F-99E4-57ECB527B4F1}" presName="horzTwo" presStyleCnt="0"/>
      <dgm:spPr/>
      <dgm:t>
        <a:bodyPr/>
        <a:lstStyle/>
        <a:p>
          <a:endParaRPr lang="tr-TR"/>
        </a:p>
      </dgm:t>
    </dgm:pt>
    <dgm:pt modelId="{8B13B954-4086-4623-8FF6-5013AA6B2200}" type="pres">
      <dgm:prSet presAssocID="{A05C38F6-07DF-4F05-BD93-0628ED21BC2A}" presName="sibSpaceTwo" presStyleCnt="0"/>
      <dgm:spPr/>
      <dgm:t>
        <a:bodyPr/>
        <a:lstStyle/>
        <a:p>
          <a:endParaRPr lang="tr-TR"/>
        </a:p>
      </dgm:t>
    </dgm:pt>
    <dgm:pt modelId="{B9FA4A8F-DBB2-4320-9A8F-7639337369B0}" type="pres">
      <dgm:prSet presAssocID="{B0328920-E5A6-42A2-BC38-95878B134D56}" presName="vertTwo" presStyleCnt="0"/>
      <dgm:spPr/>
      <dgm:t>
        <a:bodyPr/>
        <a:lstStyle/>
        <a:p>
          <a:endParaRPr lang="tr-TR"/>
        </a:p>
      </dgm:t>
    </dgm:pt>
    <dgm:pt modelId="{530D61B8-EB6E-44D4-A522-1D15D350615B}" type="pres">
      <dgm:prSet presAssocID="{B0328920-E5A6-42A2-BC38-95878B134D56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02687B8-CC7B-4A42-8154-0BACA18FC7FE}" type="pres">
      <dgm:prSet presAssocID="{B0328920-E5A6-42A2-BC38-95878B134D56}" presName="horzTwo" presStyleCnt="0"/>
      <dgm:spPr/>
      <dgm:t>
        <a:bodyPr/>
        <a:lstStyle/>
        <a:p>
          <a:endParaRPr lang="tr-TR"/>
        </a:p>
      </dgm:t>
    </dgm:pt>
    <dgm:pt modelId="{F4704E54-B46A-40DE-B3B5-9ADD4CF2DCB1}" type="pres">
      <dgm:prSet presAssocID="{7E02AA74-A086-4C92-82FB-8A1672621EA3}" presName="sibSpaceTwo" presStyleCnt="0"/>
      <dgm:spPr/>
      <dgm:t>
        <a:bodyPr/>
        <a:lstStyle/>
        <a:p>
          <a:endParaRPr lang="tr-TR"/>
        </a:p>
      </dgm:t>
    </dgm:pt>
    <dgm:pt modelId="{53F0E287-60EC-4EDD-80C3-E70E076EE93C}" type="pres">
      <dgm:prSet presAssocID="{2D12DC85-240E-40B7-BE43-A703E454E5BF}" presName="vertTwo" presStyleCnt="0"/>
      <dgm:spPr/>
      <dgm:t>
        <a:bodyPr/>
        <a:lstStyle/>
        <a:p>
          <a:endParaRPr lang="tr-TR"/>
        </a:p>
      </dgm:t>
    </dgm:pt>
    <dgm:pt modelId="{48E7B345-0FDB-4461-BCC9-281CD7BBD9BF}" type="pres">
      <dgm:prSet presAssocID="{2D12DC85-240E-40B7-BE43-A703E454E5BF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2837B41-015E-49C2-A987-F571D30D66B0}" type="pres">
      <dgm:prSet presAssocID="{2D12DC85-240E-40B7-BE43-A703E454E5BF}" presName="horzTwo" presStyleCnt="0"/>
      <dgm:spPr/>
      <dgm:t>
        <a:bodyPr/>
        <a:lstStyle/>
        <a:p>
          <a:endParaRPr lang="tr-TR"/>
        </a:p>
      </dgm:t>
    </dgm:pt>
  </dgm:ptLst>
  <dgm:cxnLst>
    <dgm:cxn modelId="{9E457C20-0AC9-43BE-9459-5D3810B274A8}" type="presOf" srcId="{2D12DC85-240E-40B7-BE43-A703E454E5BF}" destId="{48E7B345-0FDB-4461-BCC9-281CD7BBD9BF}" srcOrd="0" destOrd="0" presId="urn:microsoft.com/office/officeart/2005/8/layout/hierarchy4"/>
    <dgm:cxn modelId="{1C6D5E15-6E6B-4A1A-8044-E0CC107F99B9}" type="presOf" srcId="{FE00A414-0275-4B85-8784-C27D14AAE716}" destId="{3EB95E88-6B04-4BF9-B28B-1EA252EBDCB5}" srcOrd="0" destOrd="0" presId="urn:microsoft.com/office/officeart/2005/8/layout/hierarchy4"/>
    <dgm:cxn modelId="{1DA56BAF-B8C6-40B7-AFB9-9FAAFDD16821}" srcId="{FE00A414-0275-4B85-8784-C27D14AAE716}" destId="{B0328920-E5A6-42A2-BC38-95878B134D56}" srcOrd="2" destOrd="0" parTransId="{8DA628DE-9DCC-41F6-9508-E6838ECAD968}" sibTransId="{7E02AA74-A086-4C92-82FB-8A1672621EA3}"/>
    <dgm:cxn modelId="{9061CC9D-56A0-476B-B932-4EB1087AB56D}" type="presOf" srcId="{07A4CB81-8C2F-458F-99E4-57ECB527B4F1}" destId="{4CD17CEC-905B-4673-8972-9312AA27DE78}" srcOrd="0" destOrd="0" presId="urn:microsoft.com/office/officeart/2005/8/layout/hierarchy4"/>
    <dgm:cxn modelId="{BFC9EFE6-77E5-45E0-A3FC-72C7A42491FB}" srcId="{FE00A414-0275-4B85-8784-C27D14AAE716}" destId="{2D12DC85-240E-40B7-BE43-A703E454E5BF}" srcOrd="3" destOrd="0" parTransId="{0CA0D8BD-0616-4609-A6BC-5EAA7AC13D82}" sibTransId="{00FE460D-7849-4257-BB93-2DC03AC4DED3}"/>
    <dgm:cxn modelId="{0D0F21D8-9228-44EC-A274-F5B2986D9A26}" type="presOf" srcId="{0E67EC26-FE5F-4E76-91EA-C71DF5ABD63A}" destId="{BD3DE590-5014-4939-BD7D-B08E3C4DE95F}" srcOrd="0" destOrd="0" presId="urn:microsoft.com/office/officeart/2005/8/layout/hierarchy4"/>
    <dgm:cxn modelId="{5645CF25-8154-4836-894A-3B178D603F16}" srcId="{FE00A414-0275-4B85-8784-C27D14AAE716}" destId="{0E67EC26-FE5F-4E76-91EA-C71DF5ABD63A}" srcOrd="0" destOrd="0" parTransId="{EBB84A67-9148-4041-8A26-C7DDD3E3214C}" sibTransId="{BDB0EE8E-93D4-4208-A86A-933B1126E0AF}"/>
    <dgm:cxn modelId="{3D9FF2EC-4851-42C4-9AD9-76ADF1333295}" type="presOf" srcId="{F53D4C36-22D3-4EA6-9CD7-C50863B31B61}" destId="{7FDF4E94-C1AB-45E1-A369-8CF530F5B728}" srcOrd="0" destOrd="0" presId="urn:microsoft.com/office/officeart/2005/8/layout/hierarchy4"/>
    <dgm:cxn modelId="{83BC872A-6FE3-4CE6-8BAC-2104301D099D}" srcId="{FE00A414-0275-4B85-8784-C27D14AAE716}" destId="{07A4CB81-8C2F-458F-99E4-57ECB527B4F1}" srcOrd="1" destOrd="0" parTransId="{15A1DE46-6704-466E-BE22-D724F1B4113F}" sibTransId="{A05C38F6-07DF-4F05-BD93-0628ED21BC2A}"/>
    <dgm:cxn modelId="{2D73BB62-1B46-4A75-82F9-467279141E40}" type="presOf" srcId="{B0328920-E5A6-42A2-BC38-95878B134D56}" destId="{530D61B8-EB6E-44D4-A522-1D15D350615B}" srcOrd="0" destOrd="0" presId="urn:microsoft.com/office/officeart/2005/8/layout/hierarchy4"/>
    <dgm:cxn modelId="{2C96D2D3-439E-4F7D-AB3C-34955BCC4A1F}" srcId="{F53D4C36-22D3-4EA6-9CD7-C50863B31B61}" destId="{FE00A414-0275-4B85-8784-C27D14AAE716}" srcOrd="0" destOrd="0" parTransId="{EF0D2D0E-CBBC-4427-8A6D-56B977FFB4A6}" sibTransId="{ADB6C2D1-4203-41F6-9791-00CCA67608A7}"/>
    <dgm:cxn modelId="{CF0DB692-F2F4-4A6D-8091-E05FEA22DE3E}" type="presParOf" srcId="{7FDF4E94-C1AB-45E1-A369-8CF530F5B728}" destId="{D276E796-ABA5-4E8D-BEE7-C3BF6AFA5B34}" srcOrd="0" destOrd="0" presId="urn:microsoft.com/office/officeart/2005/8/layout/hierarchy4"/>
    <dgm:cxn modelId="{28CBA526-6A7A-497C-883D-387153525B11}" type="presParOf" srcId="{D276E796-ABA5-4E8D-BEE7-C3BF6AFA5B34}" destId="{3EB95E88-6B04-4BF9-B28B-1EA252EBDCB5}" srcOrd="0" destOrd="0" presId="urn:microsoft.com/office/officeart/2005/8/layout/hierarchy4"/>
    <dgm:cxn modelId="{8071B485-539F-49E1-AC5D-6C1353020FE2}" type="presParOf" srcId="{D276E796-ABA5-4E8D-BEE7-C3BF6AFA5B34}" destId="{DB13B254-210B-4432-A73D-DC8C16A071EA}" srcOrd="1" destOrd="0" presId="urn:microsoft.com/office/officeart/2005/8/layout/hierarchy4"/>
    <dgm:cxn modelId="{D30687EE-C4A7-45E2-92C5-5A77E4C2B1D5}" type="presParOf" srcId="{D276E796-ABA5-4E8D-BEE7-C3BF6AFA5B34}" destId="{4F1CB217-3B01-473A-B00B-BFF73348A52C}" srcOrd="2" destOrd="0" presId="urn:microsoft.com/office/officeart/2005/8/layout/hierarchy4"/>
    <dgm:cxn modelId="{E451985F-EF40-4F5F-9D98-F82BCC8DD5C1}" type="presParOf" srcId="{4F1CB217-3B01-473A-B00B-BFF73348A52C}" destId="{F6057E8C-0018-4A2E-A5DB-2447D830E4B0}" srcOrd="0" destOrd="0" presId="urn:microsoft.com/office/officeart/2005/8/layout/hierarchy4"/>
    <dgm:cxn modelId="{E63BB737-4E24-4CD8-8BAA-CFA586A3840D}" type="presParOf" srcId="{F6057E8C-0018-4A2E-A5DB-2447D830E4B0}" destId="{BD3DE590-5014-4939-BD7D-B08E3C4DE95F}" srcOrd="0" destOrd="0" presId="urn:microsoft.com/office/officeart/2005/8/layout/hierarchy4"/>
    <dgm:cxn modelId="{2B34E4AE-09B1-4DDC-863E-BD67943A95BF}" type="presParOf" srcId="{F6057E8C-0018-4A2E-A5DB-2447D830E4B0}" destId="{C77EEF5A-C41B-4D8B-BE11-BE6B9F63BC45}" srcOrd="1" destOrd="0" presId="urn:microsoft.com/office/officeart/2005/8/layout/hierarchy4"/>
    <dgm:cxn modelId="{5E850A3C-09E7-4F9A-B66E-61BC73BAA0E9}" type="presParOf" srcId="{4F1CB217-3B01-473A-B00B-BFF73348A52C}" destId="{4DFDE3E7-50E0-44CE-AEE7-0EAD0C75E0FF}" srcOrd="1" destOrd="0" presId="urn:microsoft.com/office/officeart/2005/8/layout/hierarchy4"/>
    <dgm:cxn modelId="{16CA21B8-F0CD-4B01-AA09-80AD58FC03EB}" type="presParOf" srcId="{4F1CB217-3B01-473A-B00B-BFF73348A52C}" destId="{6580B454-C2C7-41B4-8A30-7C06005F4058}" srcOrd="2" destOrd="0" presId="urn:microsoft.com/office/officeart/2005/8/layout/hierarchy4"/>
    <dgm:cxn modelId="{FDC959A4-2304-479F-BCC5-58B86EFF4C0F}" type="presParOf" srcId="{6580B454-C2C7-41B4-8A30-7C06005F4058}" destId="{4CD17CEC-905B-4673-8972-9312AA27DE78}" srcOrd="0" destOrd="0" presId="urn:microsoft.com/office/officeart/2005/8/layout/hierarchy4"/>
    <dgm:cxn modelId="{7F07C142-0A5B-4ABA-9560-0C9D382FA1C1}" type="presParOf" srcId="{6580B454-C2C7-41B4-8A30-7C06005F4058}" destId="{903374BD-C180-4ED3-90B1-D7747CBE3C8C}" srcOrd="1" destOrd="0" presId="urn:microsoft.com/office/officeart/2005/8/layout/hierarchy4"/>
    <dgm:cxn modelId="{4951E4C4-05BF-4393-BE70-28CC977D5BD7}" type="presParOf" srcId="{4F1CB217-3B01-473A-B00B-BFF73348A52C}" destId="{8B13B954-4086-4623-8FF6-5013AA6B2200}" srcOrd="3" destOrd="0" presId="urn:microsoft.com/office/officeart/2005/8/layout/hierarchy4"/>
    <dgm:cxn modelId="{D952CDCC-371E-46C3-8221-B4859A14EA44}" type="presParOf" srcId="{4F1CB217-3B01-473A-B00B-BFF73348A52C}" destId="{B9FA4A8F-DBB2-4320-9A8F-7639337369B0}" srcOrd="4" destOrd="0" presId="urn:microsoft.com/office/officeart/2005/8/layout/hierarchy4"/>
    <dgm:cxn modelId="{A92B9713-F332-4F34-A787-C006526968AD}" type="presParOf" srcId="{B9FA4A8F-DBB2-4320-9A8F-7639337369B0}" destId="{530D61B8-EB6E-44D4-A522-1D15D350615B}" srcOrd="0" destOrd="0" presId="urn:microsoft.com/office/officeart/2005/8/layout/hierarchy4"/>
    <dgm:cxn modelId="{9685561F-F4AB-4BBE-9009-41A7ED7893BD}" type="presParOf" srcId="{B9FA4A8F-DBB2-4320-9A8F-7639337369B0}" destId="{302687B8-CC7B-4A42-8154-0BACA18FC7FE}" srcOrd="1" destOrd="0" presId="urn:microsoft.com/office/officeart/2005/8/layout/hierarchy4"/>
    <dgm:cxn modelId="{0DBC6319-D06D-451E-A23A-BC5D7BEADAD0}" type="presParOf" srcId="{4F1CB217-3B01-473A-B00B-BFF73348A52C}" destId="{F4704E54-B46A-40DE-B3B5-9ADD4CF2DCB1}" srcOrd="5" destOrd="0" presId="urn:microsoft.com/office/officeart/2005/8/layout/hierarchy4"/>
    <dgm:cxn modelId="{C0DB9EC8-BF98-4403-91DF-D18EC8626040}" type="presParOf" srcId="{4F1CB217-3B01-473A-B00B-BFF73348A52C}" destId="{53F0E287-60EC-4EDD-80C3-E70E076EE93C}" srcOrd="6" destOrd="0" presId="urn:microsoft.com/office/officeart/2005/8/layout/hierarchy4"/>
    <dgm:cxn modelId="{76DFB698-C03C-4CC1-A396-81233617635E}" type="presParOf" srcId="{53F0E287-60EC-4EDD-80C3-E70E076EE93C}" destId="{48E7B345-0FDB-4461-BCC9-281CD7BBD9BF}" srcOrd="0" destOrd="0" presId="urn:microsoft.com/office/officeart/2005/8/layout/hierarchy4"/>
    <dgm:cxn modelId="{E6C38447-E63C-41D4-A737-BFF6F1E4EF26}" type="presParOf" srcId="{53F0E287-60EC-4EDD-80C3-E70E076EE93C}" destId="{72837B41-015E-49C2-A987-F571D30D66B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FB9528F-A082-4CD5-B1A9-56700BBA3251}" type="doc">
      <dgm:prSet loTypeId="urn:microsoft.com/office/officeart/2008/layout/LinedList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tr-TR"/>
        </a:p>
      </dgm:t>
    </dgm:pt>
    <dgm:pt modelId="{C6363394-6780-4BD8-8E0B-3EFCA1484B72}">
      <dgm:prSet custT="1"/>
      <dgm:spPr/>
      <dgm:t>
        <a:bodyPr/>
        <a:lstStyle/>
        <a:p>
          <a:pPr rtl="0"/>
          <a:r>
            <a:rPr lang="tr-TR" sz="2000" dirty="0" smtClean="0">
              <a:latin typeface="Comic Sans MS" panose="030F0702030302020204" pitchFamily="66" charset="0"/>
            </a:rPr>
            <a:t>Birey öğrenme sürecinde seçici, yapıcı ve etkindir. Öğretmenin kontrolü bireydedir.</a:t>
          </a:r>
          <a:endParaRPr lang="tr-TR" sz="2000" dirty="0">
            <a:latin typeface="Comic Sans MS" panose="030F0702030302020204" pitchFamily="66" charset="0"/>
          </a:endParaRPr>
        </a:p>
      </dgm:t>
    </dgm:pt>
    <dgm:pt modelId="{94D86D44-C054-4361-8E86-011F57CE0D73}" type="parTrans" cxnId="{8CF16A9F-BE9F-44E3-BBEB-B5F3B3A97333}">
      <dgm:prSet/>
      <dgm:spPr/>
      <dgm:t>
        <a:bodyPr/>
        <a:lstStyle/>
        <a:p>
          <a:endParaRPr lang="tr-TR"/>
        </a:p>
      </dgm:t>
    </dgm:pt>
    <dgm:pt modelId="{CF021932-2813-495F-929A-396515E66FB3}" type="sibTrans" cxnId="{8CF16A9F-BE9F-44E3-BBEB-B5F3B3A97333}">
      <dgm:prSet/>
      <dgm:spPr/>
      <dgm:t>
        <a:bodyPr/>
        <a:lstStyle/>
        <a:p>
          <a:endParaRPr lang="tr-TR"/>
        </a:p>
      </dgm:t>
    </dgm:pt>
    <dgm:pt modelId="{8F0CBDD5-EADC-4514-B137-880356013964}">
      <dgm:prSet/>
      <dgm:spPr/>
      <dgm:t>
        <a:bodyPr/>
        <a:lstStyle/>
        <a:p>
          <a:pPr rtl="0"/>
          <a:endParaRPr lang="tr-TR" dirty="0" smtClean="0"/>
        </a:p>
        <a:p>
          <a:pPr rtl="0"/>
          <a:r>
            <a:rPr lang="tr-TR" dirty="0" smtClean="0"/>
            <a:t>Öğrenen kendi kararlarını kendi alır.</a:t>
          </a:r>
          <a:endParaRPr lang="tr-TR" dirty="0"/>
        </a:p>
      </dgm:t>
    </dgm:pt>
    <dgm:pt modelId="{9C1489C7-64EA-4C42-B3C2-9969655F6002}" type="parTrans" cxnId="{73932125-D38F-4CC7-A354-E3436E787615}">
      <dgm:prSet/>
      <dgm:spPr/>
      <dgm:t>
        <a:bodyPr/>
        <a:lstStyle/>
        <a:p>
          <a:endParaRPr lang="tr-TR"/>
        </a:p>
      </dgm:t>
    </dgm:pt>
    <dgm:pt modelId="{E82DAD19-55AA-41CB-89C1-66F1E630FC3A}" type="sibTrans" cxnId="{73932125-D38F-4CC7-A354-E3436E787615}">
      <dgm:prSet/>
      <dgm:spPr/>
      <dgm:t>
        <a:bodyPr/>
        <a:lstStyle/>
        <a:p>
          <a:endParaRPr lang="tr-TR"/>
        </a:p>
      </dgm:t>
    </dgm:pt>
    <dgm:pt modelId="{C72B6709-9EFE-42BB-9EA0-7CD2D61D4F48}">
      <dgm:prSet/>
      <dgm:spPr/>
      <dgm:t>
        <a:bodyPr/>
        <a:lstStyle/>
        <a:p>
          <a:pPr rtl="0"/>
          <a:r>
            <a:rPr lang="tr-TR" smtClean="0"/>
            <a:t>İş birliğine açıktır.</a:t>
          </a:r>
          <a:endParaRPr lang="tr-TR"/>
        </a:p>
      </dgm:t>
    </dgm:pt>
    <dgm:pt modelId="{80539932-D968-43EC-B655-1FCB60AF55C6}" type="parTrans" cxnId="{7EE9541F-F64F-49CA-9A3A-D3AA1C359890}">
      <dgm:prSet/>
      <dgm:spPr/>
      <dgm:t>
        <a:bodyPr/>
        <a:lstStyle/>
        <a:p>
          <a:endParaRPr lang="tr-TR"/>
        </a:p>
      </dgm:t>
    </dgm:pt>
    <dgm:pt modelId="{8989ACA0-72DA-4347-875D-78A8F5E36716}" type="sibTrans" cxnId="{7EE9541F-F64F-49CA-9A3A-D3AA1C359890}">
      <dgm:prSet/>
      <dgm:spPr/>
      <dgm:t>
        <a:bodyPr/>
        <a:lstStyle/>
        <a:p>
          <a:endParaRPr lang="tr-TR"/>
        </a:p>
      </dgm:t>
    </dgm:pt>
    <dgm:pt modelId="{750E1378-18B7-440C-AE42-9B951EA9EA7B}">
      <dgm:prSet/>
      <dgm:spPr/>
      <dgm:t>
        <a:bodyPr/>
        <a:lstStyle/>
        <a:p>
          <a:pPr rtl="0"/>
          <a:r>
            <a:rPr lang="tr-TR" smtClean="0"/>
            <a:t>Metabilişsel düşünür.</a:t>
          </a:r>
          <a:endParaRPr lang="tr-TR"/>
        </a:p>
      </dgm:t>
    </dgm:pt>
    <dgm:pt modelId="{CCCDC7FD-5F8F-42A9-A3BB-54DEE2CDEADE}" type="parTrans" cxnId="{BDC87841-FE53-4D67-B691-080E0C2E91D5}">
      <dgm:prSet/>
      <dgm:spPr/>
      <dgm:t>
        <a:bodyPr/>
        <a:lstStyle/>
        <a:p>
          <a:endParaRPr lang="tr-TR"/>
        </a:p>
      </dgm:t>
    </dgm:pt>
    <dgm:pt modelId="{FBCCB97A-BC46-45AD-AE89-F8C57B99ED20}" type="sibTrans" cxnId="{BDC87841-FE53-4D67-B691-080E0C2E91D5}">
      <dgm:prSet/>
      <dgm:spPr/>
      <dgm:t>
        <a:bodyPr/>
        <a:lstStyle/>
        <a:p>
          <a:endParaRPr lang="tr-TR"/>
        </a:p>
      </dgm:t>
    </dgm:pt>
    <dgm:pt modelId="{400C06EF-0C4E-4960-BEAC-B198770668E5}">
      <dgm:prSet/>
      <dgm:spPr/>
      <dgm:t>
        <a:bodyPr/>
        <a:lstStyle/>
        <a:p>
          <a:pPr rtl="0"/>
          <a:r>
            <a:rPr lang="tr-TR" smtClean="0"/>
            <a:t>Öğrenenler bilgiyi araştırıp keşfederek, yaratarak, yorumlayarak ve çevre ile etkileşim kurarak yapılandırır. Böylece içerik ve süreci aynı zamanda öğrenirler.</a:t>
          </a:r>
          <a:endParaRPr lang="tr-TR"/>
        </a:p>
      </dgm:t>
    </dgm:pt>
    <dgm:pt modelId="{06FC0D6A-2D79-4ED9-B4DC-C83550C28765}" type="parTrans" cxnId="{8418DF1F-EC6B-4B8A-A982-240B981324D2}">
      <dgm:prSet/>
      <dgm:spPr/>
      <dgm:t>
        <a:bodyPr/>
        <a:lstStyle/>
        <a:p>
          <a:endParaRPr lang="tr-TR"/>
        </a:p>
      </dgm:t>
    </dgm:pt>
    <dgm:pt modelId="{CBAC44D4-EFAB-4976-9CB1-059154CB1330}" type="sibTrans" cxnId="{8418DF1F-EC6B-4B8A-A982-240B981324D2}">
      <dgm:prSet/>
      <dgm:spPr/>
      <dgm:t>
        <a:bodyPr/>
        <a:lstStyle/>
        <a:p>
          <a:endParaRPr lang="tr-TR"/>
        </a:p>
      </dgm:t>
    </dgm:pt>
    <dgm:pt modelId="{6748DFD4-AB60-41EB-AF42-355B86327A05}" type="pres">
      <dgm:prSet presAssocID="{DFB9528F-A082-4CD5-B1A9-56700BBA325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B668CDF7-8187-4923-BE45-150435E94D31}" type="pres">
      <dgm:prSet presAssocID="{C6363394-6780-4BD8-8E0B-3EFCA1484B72}" presName="thickLine" presStyleLbl="alignNode1" presStyleIdx="0" presStyleCnt="1"/>
      <dgm:spPr/>
    </dgm:pt>
    <dgm:pt modelId="{FE9B3962-0957-4028-8CA5-791201F41328}" type="pres">
      <dgm:prSet presAssocID="{C6363394-6780-4BD8-8E0B-3EFCA1484B72}" presName="horz1" presStyleCnt="0"/>
      <dgm:spPr/>
    </dgm:pt>
    <dgm:pt modelId="{A4183010-4A5B-4DA5-8EBA-585BDD70A830}" type="pres">
      <dgm:prSet presAssocID="{C6363394-6780-4BD8-8E0B-3EFCA1484B72}" presName="tx1" presStyleLbl="revTx" presStyleIdx="0" presStyleCnt="5"/>
      <dgm:spPr/>
      <dgm:t>
        <a:bodyPr/>
        <a:lstStyle/>
        <a:p>
          <a:endParaRPr lang="tr-TR"/>
        </a:p>
      </dgm:t>
    </dgm:pt>
    <dgm:pt modelId="{AA2F7892-9412-4119-BA03-3B14F846791F}" type="pres">
      <dgm:prSet presAssocID="{C6363394-6780-4BD8-8E0B-3EFCA1484B72}" presName="vert1" presStyleCnt="0"/>
      <dgm:spPr/>
    </dgm:pt>
    <dgm:pt modelId="{DB9AFBDF-6FAB-4891-AE1D-19B1CBDAAF17}" type="pres">
      <dgm:prSet presAssocID="{8F0CBDD5-EADC-4514-B137-880356013964}" presName="vertSpace2a" presStyleCnt="0"/>
      <dgm:spPr/>
    </dgm:pt>
    <dgm:pt modelId="{4917AF97-4B82-45BB-8E93-D8D2F7D12226}" type="pres">
      <dgm:prSet presAssocID="{8F0CBDD5-EADC-4514-B137-880356013964}" presName="horz2" presStyleCnt="0"/>
      <dgm:spPr/>
    </dgm:pt>
    <dgm:pt modelId="{773A5B97-6A83-4CB7-854C-8F73500FCC70}" type="pres">
      <dgm:prSet presAssocID="{8F0CBDD5-EADC-4514-B137-880356013964}" presName="horzSpace2" presStyleCnt="0"/>
      <dgm:spPr/>
    </dgm:pt>
    <dgm:pt modelId="{EDB122FB-55ED-4F0C-B8D7-37E4C52B3760}" type="pres">
      <dgm:prSet presAssocID="{8F0CBDD5-EADC-4514-B137-880356013964}" presName="tx2" presStyleLbl="revTx" presStyleIdx="1" presStyleCnt="5"/>
      <dgm:spPr/>
      <dgm:t>
        <a:bodyPr/>
        <a:lstStyle/>
        <a:p>
          <a:endParaRPr lang="tr-TR"/>
        </a:p>
      </dgm:t>
    </dgm:pt>
    <dgm:pt modelId="{C7B2D6D4-77C6-4902-A392-871804FACD5B}" type="pres">
      <dgm:prSet presAssocID="{8F0CBDD5-EADC-4514-B137-880356013964}" presName="vert2" presStyleCnt="0"/>
      <dgm:spPr/>
    </dgm:pt>
    <dgm:pt modelId="{545A2EA4-F979-4FEB-A3EA-A5B24530E268}" type="pres">
      <dgm:prSet presAssocID="{8F0CBDD5-EADC-4514-B137-880356013964}" presName="thinLine2b" presStyleLbl="callout" presStyleIdx="0" presStyleCnt="4"/>
      <dgm:spPr/>
    </dgm:pt>
    <dgm:pt modelId="{0CE6266E-8D2B-4D22-B35F-F82946A409CE}" type="pres">
      <dgm:prSet presAssocID="{8F0CBDD5-EADC-4514-B137-880356013964}" presName="vertSpace2b" presStyleCnt="0"/>
      <dgm:spPr/>
    </dgm:pt>
    <dgm:pt modelId="{03E05B53-16C0-489D-A6BC-933F5A06C5CA}" type="pres">
      <dgm:prSet presAssocID="{C72B6709-9EFE-42BB-9EA0-7CD2D61D4F48}" presName="horz2" presStyleCnt="0"/>
      <dgm:spPr/>
    </dgm:pt>
    <dgm:pt modelId="{86D7ACF2-1476-4312-9163-CE9C4A689282}" type="pres">
      <dgm:prSet presAssocID="{C72B6709-9EFE-42BB-9EA0-7CD2D61D4F48}" presName="horzSpace2" presStyleCnt="0"/>
      <dgm:spPr/>
    </dgm:pt>
    <dgm:pt modelId="{4FA597F5-AF66-4623-A0E5-52DAA53EE4C4}" type="pres">
      <dgm:prSet presAssocID="{C72B6709-9EFE-42BB-9EA0-7CD2D61D4F48}" presName="tx2" presStyleLbl="revTx" presStyleIdx="2" presStyleCnt="5"/>
      <dgm:spPr/>
      <dgm:t>
        <a:bodyPr/>
        <a:lstStyle/>
        <a:p>
          <a:endParaRPr lang="tr-TR"/>
        </a:p>
      </dgm:t>
    </dgm:pt>
    <dgm:pt modelId="{289AA682-6210-421C-8E15-5F7185E66E37}" type="pres">
      <dgm:prSet presAssocID="{C72B6709-9EFE-42BB-9EA0-7CD2D61D4F48}" presName="vert2" presStyleCnt="0"/>
      <dgm:spPr/>
    </dgm:pt>
    <dgm:pt modelId="{424023B9-E2BD-4F38-B8B2-F3EB52B0C069}" type="pres">
      <dgm:prSet presAssocID="{C72B6709-9EFE-42BB-9EA0-7CD2D61D4F48}" presName="thinLine2b" presStyleLbl="callout" presStyleIdx="1" presStyleCnt="4"/>
      <dgm:spPr/>
    </dgm:pt>
    <dgm:pt modelId="{2816F932-98E4-45F6-8BE6-387F17E12CEB}" type="pres">
      <dgm:prSet presAssocID="{C72B6709-9EFE-42BB-9EA0-7CD2D61D4F48}" presName="vertSpace2b" presStyleCnt="0"/>
      <dgm:spPr/>
    </dgm:pt>
    <dgm:pt modelId="{8CF9AD21-4BBC-4447-AA5D-B6F925E2BEA1}" type="pres">
      <dgm:prSet presAssocID="{750E1378-18B7-440C-AE42-9B951EA9EA7B}" presName="horz2" presStyleCnt="0"/>
      <dgm:spPr/>
    </dgm:pt>
    <dgm:pt modelId="{0FC37FB0-BFCD-4AD3-82B5-91BAC61AAEC8}" type="pres">
      <dgm:prSet presAssocID="{750E1378-18B7-440C-AE42-9B951EA9EA7B}" presName="horzSpace2" presStyleCnt="0"/>
      <dgm:spPr/>
    </dgm:pt>
    <dgm:pt modelId="{77898979-35A0-4229-90A1-F6FE05F24A41}" type="pres">
      <dgm:prSet presAssocID="{750E1378-18B7-440C-AE42-9B951EA9EA7B}" presName="tx2" presStyleLbl="revTx" presStyleIdx="3" presStyleCnt="5"/>
      <dgm:spPr/>
      <dgm:t>
        <a:bodyPr/>
        <a:lstStyle/>
        <a:p>
          <a:endParaRPr lang="tr-TR"/>
        </a:p>
      </dgm:t>
    </dgm:pt>
    <dgm:pt modelId="{2AF096FA-8D02-4D89-B889-03165505D53F}" type="pres">
      <dgm:prSet presAssocID="{750E1378-18B7-440C-AE42-9B951EA9EA7B}" presName="vert2" presStyleCnt="0"/>
      <dgm:spPr/>
    </dgm:pt>
    <dgm:pt modelId="{442C3591-EA19-43CA-A47D-FB9C2BFE469B}" type="pres">
      <dgm:prSet presAssocID="{750E1378-18B7-440C-AE42-9B951EA9EA7B}" presName="thinLine2b" presStyleLbl="callout" presStyleIdx="2" presStyleCnt="4"/>
      <dgm:spPr/>
    </dgm:pt>
    <dgm:pt modelId="{5FFDBBC3-0F3F-4999-8CA3-0C984B05617F}" type="pres">
      <dgm:prSet presAssocID="{750E1378-18B7-440C-AE42-9B951EA9EA7B}" presName="vertSpace2b" presStyleCnt="0"/>
      <dgm:spPr/>
    </dgm:pt>
    <dgm:pt modelId="{2530831E-E074-4274-86D3-B9BFDA23F603}" type="pres">
      <dgm:prSet presAssocID="{400C06EF-0C4E-4960-BEAC-B198770668E5}" presName="horz2" presStyleCnt="0"/>
      <dgm:spPr/>
    </dgm:pt>
    <dgm:pt modelId="{E0C936FB-1075-4CFB-919C-51694FFECA4F}" type="pres">
      <dgm:prSet presAssocID="{400C06EF-0C4E-4960-BEAC-B198770668E5}" presName="horzSpace2" presStyleCnt="0"/>
      <dgm:spPr/>
    </dgm:pt>
    <dgm:pt modelId="{94D58654-AEF7-4BDD-8FD1-6694370900E4}" type="pres">
      <dgm:prSet presAssocID="{400C06EF-0C4E-4960-BEAC-B198770668E5}" presName="tx2" presStyleLbl="revTx" presStyleIdx="4" presStyleCnt="5"/>
      <dgm:spPr/>
      <dgm:t>
        <a:bodyPr/>
        <a:lstStyle/>
        <a:p>
          <a:endParaRPr lang="tr-TR"/>
        </a:p>
      </dgm:t>
    </dgm:pt>
    <dgm:pt modelId="{F6DC531E-1FE3-424D-989B-F42ABD383645}" type="pres">
      <dgm:prSet presAssocID="{400C06EF-0C4E-4960-BEAC-B198770668E5}" presName="vert2" presStyleCnt="0"/>
      <dgm:spPr/>
    </dgm:pt>
    <dgm:pt modelId="{23566DCB-A008-4124-BF22-838C3D106743}" type="pres">
      <dgm:prSet presAssocID="{400C06EF-0C4E-4960-BEAC-B198770668E5}" presName="thinLine2b" presStyleLbl="callout" presStyleIdx="3" presStyleCnt="4"/>
      <dgm:spPr/>
    </dgm:pt>
    <dgm:pt modelId="{9109BBD1-3FE7-4CB1-97E2-B193C2F28B9B}" type="pres">
      <dgm:prSet presAssocID="{400C06EF-0C4E-4960-BEAC-B198770668E5}" presName="vertSpace2b" presStyleCnt="0"/>
      <dgm:spPr/>
    </dgm:pt>
  </dgm:ptLst>
  <dgm:cxnLst>
    <dgm:cxn modelId="{8418DF1F-EC6B-4B8A-A982-240B981324D2}" srcId="{C6363394-6780-4BD8-8E0B-3EFCA1484B72}" destId="{400C06EF-0C4E-4960-BEAC-B198770668E5}" srcOrd="3" destOrd="0" parTransId="{06FC0D6A-2D79-4ED9-B4DC-C83550C28765}" sibTransId="{CBAC44D4-EFAB-4976-9CB1-059154CB1330}"/>
    <dgm:cxn modelId="{7EE9541F-F64F-49CA-9A3A-D3AA1C359890}" srcId="{C6363394-6780-4BD8-8E0B-3EFCA1484B72}" destId="{C72B6709-9EFE-42BB-9EA0-7CD2D61D4F48}" srcOrd="1" destOrd="0" parTransId="{80539932-D968-43EC-B655-1FCB60AF55C6}" sibTransId="{8989ACA0-72DA-4347-875D-78A8F5E36716}"/>
    <dgm:cxn modelId="{1F459CC8-8565-42A4-8B5A-056B2AA22542}" type="presOf" srcId="{C6363394-6780-4BD8-8E0B-3EFCA1484B72}" destId="{A4183010-4A5B-4DA5-8EBA-585BDD70A830}" srcOrd="0" destOrd="0" presId="urn:microsoft.com/office/officeart/2008/layout/LinedList"/>
    <dgm:cxn modelId="{8CF16A9F-BE9F-44E3-BBEB-B5F3B3A97333}" srcId="{DFB9528F-A082-4CD5-B1A9-56700BBA3251}" destId="{C6363394-6780-4BD8-8E0B-3EFCA1484B72}" srcOrd="0" destOrd="0" parTransId="{94D86D44-C054-4361-8E86-011F57CE0D73}" sibTransId="{CF021932-2813-495F-929A-396515E66FB3}"/>
    <dgm:cxn modelId="{575D8CBA-EBE3-4EDB-AF90-279E425A7A0E}" type="presOf" srcId="{750E1378-18B7-440C-AE42-9B951EA9EA7B}" destId="{77898979-35A0-4229-90A1-F6FE05F24A41}" srcOrd="0" destOrd="0" presId="urn:microsoft.com/office/officeart/2008/layout/LinedList"/>
    <dgm:cxn modelId="{BDC87841-FE53-4D67-B691-080E0C2E91D5}" srcId="{C6363394-6780-4BD8-8E0B-3EFCA1484B72}" destId="{750E1378-18B7-440C-AE42-9B951EA9EA7B}" srcOrd="2" destOrd="0" parTransId="{CCCDC7FD-5F8F-42A9-A3BB-54DEE2CDEADE}" sibTransId="{FBCCB97A-BC46-45AD-AE89-F8C57B99ED20}"/>
    <dgm:cxn modelId="{33A7884A-5416-4C84-8A0B-C348ABFE32F6}" type="presOf" srcId="{DFB9528F-A082-4CD5-B1A9-56700BBA3251}" destId="{6748DFD4-AB60-41EB-AF42-355B86327A05}" srcOrd="0" destOrd="0" presId="urn:microsoft.com/office/officeart/2008/layout/LinedList"/>
    <dgm:cxn modelId="{19BA6F2B-F01C-43CA-B22C-F2D01512687A}" type="presOf" srcId="{400C06EF-0C4E-4960-BEAC-B198770668E5}" destId="{94D58654-AEF7-4BDD-8FD1-6694370900E4}" srcOrd="0" destOrd="0" presId="urn:microsoft.com/office/officeart/2008/layout/LinedList"/>
    <dgm:cxn modelId="{73932125-D38F-4CC7-A354-E3436E787615}" srcId="{C6363394-6780-4BD8-8E0B-3EFCA1484B72}" destId="{8F0CBDD5-EADC-4514-B137-880356013964}" srcOrd="0" destOrd="0" parTransId="{9C1489C7-64EA-4C42-B3C2-9969655F6002}" sibTransId="{E82DAD19-55AA-41CB-89C1-66F1E630FC3A}"/>
    <dgm:cxn modelId="{166A7715-13AA-4FA2-B90C-EBF2F844E0A4}" type="presOf" srcId="{C72B6709-9EFE-42BB-9EA0-7CD2D61D4F48}" destId="{4FA597F5-AF66-4623-A0E5-52DAA53EE4C4}" srcOrd="0" destOrd="0" presId="urn:microsoft.com/office/officeart/2008/layout/LinedList"/>
    <dgm:cxn modelId="{948E7314-EB0F-433A-BA3D-F2FAD9E787B7}" type="presOf" srcId="{8F0CBDD5-EADC-4514-B137-880356013964}" destId="{EDB122FB-55ED-4F0C-B8D7-37E4C52B3760}" srcOrd="0" destOrd="0" presId="urn:microsoft.com/office/officeart/2008/layout/LinedList"/>
    <dgm:cxn modelId="{43D151C3-054B-45FE-BD3F-FAA43FD86A35}" type="presParOf" srcId="{6748DFD4-AB60-41EB-AF42-355B86327A05}" destId="{B668CDF7-8187-4923-BE45-150435E94D31}" srcOrd="0" destOrd="0" presId="urn:microsoft.com/office/officeart/2008/layout/LinedList"/>
    <dgm:cxn modelId="{356F4B6E-0E9D-4AF8-B3C8-6B24518E271E}" type="presParOf" srcId="{6748DFD4-AB60-41EB-AF42-355B86327A05}" destId="{FE9B3962-0957-4028-8CA5-791201F41328}" srcOrd="1" destOrd="0" presId="urn:microsoft.com/office/officeart/2008/layout/LinedList"/>
    <dgm:cxn modelId="{DBE06956-3F0F-4776-977B-190C8ADA51F1}" type="presParOf" srcId="{FE9B3962-0957-4028-8CA5-791201F41328}" destId="{A4183010-4A5B-4DA5-8EBA-585BDD70A830}" srcOrd="0" destOrd="0" presId="urn:microsoft.com/office/officeart/2008/layout/LinedList"/>
    <dgm:cxn modelId="{8A8A3223-DD7A-4446-AE16-957646A3EE68}" type="presParOf" srcId="{FE9B3962-0957-4028-8CA5-791201F41328}" destId="{AA2F7892-9412-4119-BA03-3B14F846791F}" srcOrd="1" destOrd="0" presId="urn:microsoft.com/office/officeart/2008/layout/LinedList"/>
    <dgm:cxn modelId="{AD508A9F-755F-4A48-B2DC-19447D242C41}" type="presParOf" srcId="{AA2F7892-9412-4119-BA03-3B14F846791F}" destId="{DB9AFBDF-6FAB-4891-AE1D-19B1CBDAAF17}" srcOrd="0" destOrd="0" presId="urn:microsoft.com/office/officeart/2008/layout/LinedList"/>
    <dgm:cxn modelId="{8782C110-10AF-43DE-8537-6F81D6A906AF}" type="presParOf" srcId="{AA2F7892-9412-4119-BA03-3B14F846791F}" destId="{4917AF97-4B82-45BB-8E93-D8D2F7D12226}" srcOrd="1" destOrd="0" presId="urn:microsoft.com/office/officeart/2008/layout/LinedList"/>
    <dgm:cxn modelId="{2FD935F6-7241-4910-890A-936E84F0D145}" type="presParOf" srcId="{4917AF97-4B82-45BB-8E93-D8D2F7D12226}" destId="{773A5B97-6A83-4CB7-854C-8F73500FCC70}" srcOrd="0" destOrd="0" presId="urn:microsoft.com/office/officeart/2008/layout/LinedList"/>
    <dgm:cxn modelId="{10E57FB3-9523-4BF8-8C4B-B3549ECA2D11}" type="presParOf" srcId="{4917AF97-4B82-45BB-8E93-D8D2F7D12226}" destId="{EDB122FB-55ED-4F0C-B8D7-37E4C52B3760}" srcOrd="1" destOrd="0" presId="urn:microsoft.com/office/officeart/2008/layout/LinedList"/>
    <dgm:cxn modelId="{086CD71C-6193-4CF2-B132-EAE11C453221}" type="presParOf" srcId="{4917AF97-4B82-45BB-8E93-D8D2F7D12226}" destId="{C7B2D6D4-77C6-4902-A392-871804FACD5B}" srcOrd="2" destOrd="0" presId="urn:microsoft.com/office/officeart/2008/layout/LinedList"/>
    <dgm:cxn modelId="{2331F565-034F-41B1-968D-A8CBDDA25447}" type="presParOf" srcId="{AA2F7892-9412-4119-BA03-3B14F846791F}" destId="{545A2EA4-F979-4FEB-A3EA-A5B24530E268}" srcOrd="2" destOrd="0" presId="urn:microsoft.com/office/officeart/2008/layout/LinedList"/>
    <dgm:cxn modelId="{3F42C3CC-E8E2-4E12-B3B6-D468DD0CA801}" type="presParOf" srcId="{AA2F7892-9412-4119-BA03-3B14F846791F}" destId="{0CE6266E-8D2B-4D22-B35F-F82946A409CE}" srcOrd="3" destOrd="0" presId="urn:microsoft.com/office/officeart/2008/layout/LinedList"/>
    <dgm:cxn modelId="{BE0727E3-A483-4B2B-A4BE-33ACC8E57CC8}" type="presParOf" srcId="{AA2F7892-9412-4119-BA03-3B14F846791F}" destId="{03E05B53-16C0-489D-A6BC-933F5A06C5CA}" srcOrd="4" destOrd="0" presId="urn:microsoft.com/office/officeart/2008/layout/LinedList"/>
    <dgm:cxn modelId="{0402CB8B-896E-482E-B796-86E91F45ED69}" type="presParOf" srcId="{03E05B53-16C0-489D-A6BC-933F5A06C5CA}" destId="{86D7ACF2-1476-4312-9163-CE9C4A689282}" srcOrd="0" destOrd="0" presId="urn:microsoft.com/office/officeart/2008/layout/LinedList"/>
    <dgm:cxn modelId="{694F8065-CD70-406B-BB7E-BF6D4A07EB07}" type="presParOf" srcId="{03E05B53-16C0-489D-A6BC-933F5A06C5CA}" destId="{4FA597F5-AF66-4623-A0E5-52DAA53EE4C4}" srcOrd="1" destOrd="0" presId="urn:microsoft.com/office/officeart/2008/layout/LinedList"/>
    <dgm:cxn modelId="{9748FEE5-61F8-45DB-9976-84B13450302B}" type="presParOf" srcId="{03E05B53-16C0-489D-A6BC-933F5A06C5CA}" destId="{289AA682-6210-421C-8E15-5F7185E66E37}" srcOrd="2" destOrd="0" presId="urn:microsoft.com/office/officeart/2008/layout/LinedList"/>
    <dgm:cxn modelId="{66CE0254-9EC4-4AA8-84CE-63C5E031C115}" type="presParOf" srcId="{AA2F7892-9412-4119-BA03-3B14F846791F}" destId="{424023B9-E2BD-4F38-B8B2-F3EB52B0C069}" srcOrd="5" destOrd="0" presId="urn:microsoft.com/office/officeart/2008/layout/LinedList"/>
    <dgm:cxn modelId="{4A2249DB-8F54-4530-A781-6B7CA3BD65A6}" type="presParOf" srcId="{AA2F7892-9412-4119-BA03-3B14F846791F}" destId="{2816F932-98E4-45F6-8BE6-387F17E12CEB}" srcOrd="6" destOrd="0" presId="urn:microsoft.com/office/officeart/2008/layout/LinedList"/>
    <dgm:cxn modelId="{270046FE-2BFF-47DE-A45D-B860F0254B8A}" type="presParOf" srcId="{AA2F7892-9412-4119-BA03-3B14F846791F}" destId="{8CF9AD21-4BBC-4447-AA5D-B6F925E2BEA1}" srcOrd="7" destOrd="0" presId="urn:microsoft.com/office/officeart/2008/layout/LinedList"/>
    <dgm:cxn modelId="{A72BB544-C49D-4EC4-9685-037A7DB98F3F}" type="presParOf" srcId="{8CF9AD21-4BBC-4447-AA5D-B6F925E2BEA1}" destId="{0FC37FB0-BFCD-4AD3-82B5-91BAC61AAEC8}" srcOrd="0" destOrd="0" presId="urn:microsoft.com/office/officeart/2008/layout/LinedList"/>
    <dgm:cxn modelId="{CD20B746-BA2B-4C73-95E9-77D25B1A2D7C}" type="presParOf" srcId="{8CF9AD21-4BBC-4447-AA5D-B6F925E2BEA1}" destId="{77898979-35A0-4229-90A1-F6FE05F24A41}" srcOrd="1" destOrd="0" presId="urn:microsoft.com/office/officeart/2008/layout/LinedList"/>
    <dgm:cxn modelId="{9D86D5F9-CEE5-4551-832F-08DC086DD2E7}" type="presParOf" srcId="{8CF9AD21-4BBC-4447-AA5D-B6F925E2BEA1}" destId="{2AF096FA-8D02-4D89-B889-03165505D53F}" srcOrd="2" destOrd="0" presId="urn:microsoft.com/office/officeart/2008/layout/LinedList"/>
    <dgm:cxn modelId="{147C05EE-86E8-4A55-9C3F-FD6AC84C48FF}" type="presParOf" srcId="{AA2F7892-9412-4119-BA03-3B14F846791F}" destId="{442C3591-EA19-43CA-A47D-FB9C2BFE469B}" srcOrd="8" destOrd="0" presId="urn:microsoft.com/office/officeart/2008/layout/LinedList"/>
    <dgm:cxn modelId="{D1888A4C-F50B-43A9-95EE-61C69EFE9013}" type="presParOf" srcId="{AA2F7892-9412-4119-BA03-3B14F846791F}" destId="{5FFDBBC3-0F3F-4999-8CA3-0C984B05617F}" srcOrd="9" destOrd="0" presId="urn:microsoft.com/office/officeart/2008/layout/LinedList"/>
    <dgm:cxn modelId="{55BEECEE-A38E-461B-A168-1A8B21F0AE21}" type="presParOf" srcId="{AA2F7892-9412-4119-BA03-3B14F846791F}" destId="{2530831E-E074-4274-86D3-B9BFDA23F603}" srcOrd="10" destOrd="0" presId="urn:microsoft.com/office/officeart/2008/layout/LinedList"/>
    <dgm:cxn modelId="{A54A38F9-65A3-4C30-9EA6-178DA0DB84E6}" type="presParOf" srcId="{2530831E-E074-4274-86D3-B9BFDA23F603}" destId="{E0C936FB-1075-4CFB-919C-51694FFECA4F}" srcOrd="0" destOrd="0" presId="urn:microsoft.com/office/officeart/2008/layout/LinedList"/>
    <dgm:cxn modelId="{BE210519-5100-44C7-865F-BA1EAFD8A082}" type="presParOf" srcId="{2530831E-E074-4274-86D3-B9BFDA23F603}" destId="{94D58654-AEF7-4BDD-8FD1-6694370900E4}" srcOrd="1" destOrd="0" presId="urn:microsoft.com/office/officeart/2008/layout/LinedList"/>
    <dgm:cxn modelId="{BDC51C29-D480-443C-8A11-3EF0508593A6}" type="presParOf" srcId="{2530831E-E074-4274-86D3-B9BFDA23F603}" destId="{F6DC531E-1FE3-424D-989B-F42ABD383645}" srcOrd="2" destOrd="0" presId="urn:microsoft.com/office/officeart/2008/layout/LinedList"/>
    <dgm:cxn modelId="{C19CC470-3220-44C6-B706-C742ED6C2862}" type="presParOf" srcId="{AA2F7892-9412-4119-BA03-3B14F846791F}" destId="{23566DCB-A008-4124-BF22-838C3D106743}" srcOrd="11" destOrd="0" presId="urn:microsoft.com/office/officeart/2008/layout/LinedList"/>
    <dgm:cxn modelId="{897E2060-D532-45B5-B17A-5CCB62477AB2}" type="presParOf" srcId="{AA2F7892-9412-4119-BA03-3B14F846791F}" destId="{9109BBD1-3FE7-4CB1-97E2-B193C2F28B9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526CAB7-C1D2-4B39-8C5D-9F8E777EFB8B}" type="doc">
      <dgm:prSet loTypeId="urn:microsoft.com/office/officeart/2005/8/layout/default" loCatId="list" qsTypeId="urn:microsoft.com/office/officeart/2005/8/quickstyle/simple1" qsCatId="simple" csTypeId="urn:microsoft.com/office/officeart/2005/8/colors/accent4_1" csCatId="accent4"/>
      <dgm:spPr/>
      <dgm:t>
        <a:bodyPr/>
        <a:lstStyle/>
        <a:p>
          <a:endParaRPr lang="tr-TR"/>
        </a:p>
      </dgm:t>
    </dgm:pt>
    <dgm:pt modelId="{DB443582-7E43-4B7C-958E-4D5EDEA6C45C}">
      <dgm:prSet/>
      <dgm:spPr/>
      <dgm:t>
        <a:bodyPr/>
        <a:lstStyle/>
        <a:p>
          <a:pPr rtl="0"/>
          <a:r>
            <a:rPr lang="tr-TR" dirty="0" smtClean="0"/>
            <a:t>Yapılandırmacı yaklaşımda eğitim ortamı bilgilerin aktarıldığı bir yer değildir. Öğrenmenin öğrencinin entelektüel etkinlikleriyle sağlandığı, sorgulamaların ve araştırmaların yapıldığı, düşünme, uslamlama, sorun çözme ve öğrenme becerilerinin geliştirildiği bir yerdir.</a:t>
          </a:r>
          <a:endParaRPr lang="tr-TR" dirty="0"/>
        </a:p>
      </dgm:t>
    </dgm:pt>
    <dgm:pt modelId="{6AB73B3A-BF95-48A8-AAF7-9F73409B60C3}" type="parTrans" cxnId="{0570B144-C5FB-470B-90AB-5C3EE8D908F6}">
      <dgm:prSet/>
      <dgm:spPr/>
      <dgm:t>
        <a:bodyPr/>
        <a:lstStyle/>
        <a:p>
          <a:endParaRPr lang="tr-TR"/>
        </a:p>
      </dgm:t>
    </dgm:pt>
    <dgm:pt modelId="{A56054EE-E25E-4EC7-A18F-A5C2FAA84102}" type="sibTrans" cxnId="{0570B144-C5FB-470B-90AB-5C3EE8D908F6}">
      <dgm:prSet/>
      <dgm:spPr/>
      <dgm:t>
        <a:bodyPr/>
        <a:lstStyle/>
        <a:p>
          <a:endParaRPr lang="tr-TR"/>
        </a:p>
      </dgm:t>
    </dgm:pt>
    <dgm:pt modelId="{A8B536A0-CC40-41D0-BF9C-4ACA2D8DD97E}">
      <dgm:prSet/>
      <dgm:spPr/>
      <dgm:t>
        <a:bodyPr/>
        <a:lstStyle/>
        <a:p>
          <a:pPr rtl="0"/>
          <a:r>
            <a:rPr lang="tr-TR" dirty="0" smtClean="0"/>
            <a:t>Eğitim ortamları, bireylerin öğrenme ortamıyla daha fazla etkileşimde bulunmalarına, dolayısıyla zengin öğrenme yaşantıları geçirmelerine olanak sağlayacak şekilde düzenlenmelidir.</a:t>
          </a:r>
          <a:endParaRPr lang="tr-TR" dirty="0"/>
        </a:p>
      </dgm:t>
    </dgm:pt>
    <dgm:pt modelId="{700CBF41-C8FE-48B1-BAFF-A3A57BA58BE1}" type="parTrans" cxnId="{8BC5DB5D-DB25-4F30-B285-7C1ECB773C06}">
      <dgm:prSet/>
      <dgm:spPr/>
      <dgm:t>
        <a:bodyPr/>
        <a:lstStyle/>
        <a:p>
          <a:endParaRPr lang="tr-TR"/>
        </a:p>
      </dgm:t>
    </dgm:pt>
    <dgm:pt modelId="{68EE68D1-FA07-489D-A1ED-8FAD16A63E93}" type="sibTrans" cxnId="{8BC5DB5D-DB25-4F30-B285-7C1ECB773C06}">
      <dgm:prSet/>
      <dgm:spPr/>
      <dgm:t>
        <a:bodyPr/>
        <a:lstStyle/>
        <a:p>
          <a:endParaRPr lang="tr-TR"/>
        </a:p>
      </dgm:t>
    </dgm:pt>
    <dgm:pt modelId="{7B99C64B-14E9-4396-9B35-D25F861BDC76}" type="pres">
      <dgm:prSet presAssocID="{0526CAB7-C1D2-4B39-8C5D-9F8E777EFB8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CB0800A-8D50-4ACE-8571-9960FE3D3E64}" type="pres">
      <dgm:prSet presAssocID="{DB443582-7E43-4B7C-958E-4D5EDEA6C45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5AFF09-7A88-4B96-A8F7-7C060C4965FA}" type="pres">
      <dgm:prSet presAssocID="{A56054EE-E25E-4EC7-A18F-A5C2FAA84102}" presName="sibTrans" presStyleCnt="0"/>
      <dgm:spPr/>
    </dgm:pt>
    <dgm:pt modelId="{651E9FBB-2460-40F2-98F2-53EB2D923D55}" type="pres">
      <dgm:prSet presAssocID="{A8B536A0-CC40-41D0-BF9C-4ACA2D8DD97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55D24E0-152D-4E04-A24D-4C66399B172B}" type="presOf" srcId="{A8B536A0-CC40-41D0-BF9C-4ACA2D8DD97E}" destId="{651E9FBB-2460-40F2-98F2-53EB2D923D55}" srcOrd="0" destOrd="0" presId="urn:microsoft.com/office/officeart/2005/8/layout/default"/>
    <dgm:cxn modelId="{0570B144-C5FB-470B-90AB-5C3EE8D908F6}" srcId="{0526CAB7-C1D2-4B39-8C5D-9F8E777EFB8B}" destId="{DB443582-7E43-4B7C-958E-4D5EDEA6C45C}" srcOrd="0" destOrd="0" parTransId="{6AB73B3A-BF95-48A8-AAF7-9F73409B60C3}" sibTransId="{A56054EE-E25E-4EC7-A18F-A5C2FAA84102}"/>
    <dgm:cxn modelId="{8BC5DB5D-DB25-4F30-B285-7C1ECB773C06}" srcId="{0526CAB7-C1D2-4B39-8C5D-9F8E777EFB8B}" destId="{A8B536A0-CC40-41D0-BF9C-4ACA2D8DD97E}" srcOrd="1" destOrd="0" parTransId="{700CBF41-C8FE-48B1-BAFF-A3A57BA58BE1}" sibTransId="{68EE68D1-FA07-489D-A1ED-8FAD16A63E93}"/>
    <dgm:cxn modelId="{D732EA14-7A2B-451D-86CB-65E7E2121208}" type="presOf" srcId="{DB443582-7E43-4B7C-958E-4D5EDEA6C45C}" destId="{4CB0800A-8D50-4ACE-8571-9960FE3D3E64}" srcOrd="0" destOrd="0" presId="urn:microsoft.com/office/officeart/2005/8/layout/default"/>
    <dgm:cxn modelId="{BFFC1FFA-6EAC-4A3B-95E6-4BF741CBBF6C}" type="presOf" srcId="{0526CAB7-C1D2-4B39-8C5D-9F8E777EFB8B}" destId="{7B99C64B-14E9-4396-9B35-D25F861BDC76}" srcOrd="0" destOrd="0" presId="urn:microsoft.com/office/officeart/2005/8/layout/default"/>
    <dgm:cxn modelId="{5948B4CF-E494-490A-A8FE-2C69751B692A}" type="presParOf" srcId="{7B99C64B-14E9-4396-9B35-D25F861BDC76}" destId="{4CB0800A-8D50-4ACE-8571-9960FE3D3E64}" srcOrd="0" destOrd="0" presId="urn:microsoft.com/office/officeart/2005/8/layout/default"/>
    <dgm:cxn modelId="{E6AC4BCF-123D-4856-8644-7EFC800BA998}" type="presParOf" srcId="{7B99C64B-14E9-4396-9B35-D25F861BDC76}" destId="{C45AFF09-7A88-4B96-A8F7-7C060C4965FA}" srcOrd="1" destOrd="0" presId="urn:microsoft.com/office/officeart/2005/8/layout/default"/>
    <dgm:cxn modelId="{B114F40A-6F1E-43EF-ACA1-2074B8A00064}" type="presParOf" srcId="{7B99C64B-14E9-4396-9B35-D25F861BDC76}" destId="{651E9FBB-2460-40F2-98F2-53EB2D923D5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341182B-D7E6-4DD9-A918-FEEC5B86C7E5}" type="doc">
      <dgm:prSet loTypeId="urn:microsoft.com/office/officeart/2005/8/layout/default" loCatId="list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300F226B-C23C-4BAA-BCDB-5156F183E521}">
      <dgm:prSet custT="1"/>
      <dgm:spPr/>
      <dgm:t>
        <a:bodyPr/>
        <a:lstStyle/>
        <a:p>
          <a:pPr rtl="0"/>
          <a:r>
            <a:rPr lang="tr-TR" sz="2400" dirty="0" smtClean="0"/>
            <a:t>Birey bir önceki öğrenme sürecinde edindiği deneyimi, yeni öğrenmeleri için kullanır.</a:t>
          </a:r>
          <a:endParaRPr lang="tr-TR" sz="2400" dirty="0"/>
        </a:p>
      </dgm:t>
    </dgm:pt>
    <dgm:pt modelId="{35E4CD1D-6559-41AD-9E33-662274D346D4}" type="parTrans" cxnId="{AB749531-3BDB-44CE-9A74-F1766E1B3FAF}">
      <dgm:prSet/>
      <dgm:spPr/>
      <dgm:t>
        <a:bodyPr/>
        <a:lstStyle/>
        <a:p>
          <a:endParaRPr lang="tr-TR"/>
        </a:p>
      </dgm:t>
    </dgm:pt>
    <dgm:pt modelId="{5394A1CA-C5BF-432F-9E32-D3D798D9226D}" type="sibTrans" cxnId="{AB749531-3BDB-44CE-9A74-F1766E1B3FAF}">
      <dgm:prSet/>
      <dgm:spPr/>
      <dgm:t>
        <a:bodyPr/>
        <a:lstStyle/>
        <a:p>
          <a:endParaRPr lang="tr-TR"/>
        </a:p>
      </dgm:t>
    </dgm:pt>
    <dgm:pt modelId="{6CB3D67A-F160-4658-862C-C25527B511A9}">
      <dgm:prSet custT="1"/>
      <dgm:spPr/>
      <dgm:t>
        <a:bodyPr/>
        <a:lstStyle/>
        <a:p>
          <a:pPr rtl="0"/>
          <a:r>
            <a:rPr lang="tr-TR" sz="2400" smtClean="0"/>
            <a:t>Yapılandırmacı görüşte öğrencilerin daha çok birincil kaynaktan öğrenmeleri desteklenmektedir.</a:t>
          </a:r>
          <a:endParaRPr lang="tr-TR" sz="2400" dirty="0"/>
        </a:p>
      </dgm:t>
    </dgm:pt>
    <dgm:pt modelId="{B384D4C5-5077-4B02-9B03-330F8037D462}" type="parTrans" cxnId="{D16F4EF4-09E3-4399-B691-C37232CAFD66}">
      <dgm:prSet/>
      <dgm:spPr/>
      <dgm:t>
        <a:bodyPr/>
        <a:lstStyle/>
        <a:p>
          <a:endParaRPr lang="tr-TR"/>
        </a:p>
      </dgm:t>
    </dgm:pt>
    <dgm:pt modelId="{A1894F0D-7D86-49B5-810B-1D8C00334571}" type="sibTrans" cxnId="{D16F4EF4-09E3-4399-B691-C37232CAFD66}">
      <dgm:prSet/>
      <dgm:spPr/>
      <dgm:t>
        <a:bodyPr/>
        <a:lstStyle/>
        <a:p>
          <a:endParaRPr lang="tr-TR"/>
        </a:p>
      </dgm:t>
    </dgm:pt>
    <dgm:pt modelId="{1298DD9A-AAC0-4728-94F8-64EAD13A3524}">
      <dgm:prSet custT="1"/>
      <dgm:spPr/>
      <dgm:t>
        <a:bodyPr/>
        <a:lstStyle/>
        <a:p>
          <a:pPr rtl="0"/>
          <a:r>
            <a:rPr lang="tr-TR" sz="2400" b="1" dirty="0" smtClean="0">
              <a:latin typeface="Comic Sans MS" panose="030F0702030302020204" pitchFamily="66" charset="0"/>
            </a:rPr>
            <a:t>Birincil bilgi kaynakları </a:t>
          </a:r>
          <a:r>
            <a:rPr lang="tr-TR" sz="2000" dirty="0" smtClean="0">
              <a:latin typeface="Comic Sans MS" panose="030F0702030302020204" pitchFamily="66" charset="0"/>
            </a:rPr>
            <a:t>öğrencilerin birebir gözleyerek ya da doğrudan deneyimler yaşayarak edindikleri bilgi kaynaklarıdır. Birincil kaynaklardan bilgi edinmeleri sırasında üst düzeyde katılım ve zihinsel çaba gerekir.</a:t>
          </a:r>
          <a:endParaRPr lang="tr-TR" sz="2000" dirty="0">
            <a:latin typeface="Comic Sans MS" panose="030F0702030302020204" pitchFamily="66" charset="0"/>
          </a:endParaRPr>
        </a:p>
      </dgm:t>
    </dgm:pt>
    <dgm:pt modelId="{D5205389-1B54-42E5-8FA4-3071A4815323}" type="parTrans" cxnId="{2473FE9A-931A-443B-861E-B1D1A059AACD}">
      <dgm:prSet/>
      <dgm:spPr/>
      <dgm:t>
        <a:bodyPr/>
        <a:lstStyle/>
        <a:p>
          <a:endParaRPr lang="tr-TR"/>
        </a:p>
      </dgm:t>
    </dgm:pt>
    <dgm:pt modelId="{F28D9482-F5FA-4CD0-B8E5-271616984C5C}" type="sibTrans" cxnId="{2473FE9A-931A-443B-861E-B1D1A059AACD}">
      <dgm:prSet/>
      <dgm:spPr/>
      <dgm:t>
        <a:bodyPr/>
        <a:lstStyle/>
        <a:p>
          <a:endParaRPr lang="tr-TR"/>
        </a:p>
      </dgm:t>
    </dgm:pt>
    <dgm:pt modelId="{4473579F-4758-4189-AE6C-FC37193894B1}">
      <dgm:prSet custT="1"/>
      <dgm:spPr/>
      <dgm:t>
        <a:bodyPr/>
        <a:lstStyle/>
        <a:p>
          <a:pPr rtl="0"/>
          <a:r>
            <a:rPr lang="tr-TR" sz="2000" b="1" smtClean="0"/>
            <a:t>İkincil bilgi kaynakları </a:t>
          </a:r>
          <a:r>
            <a:rPr lang="tr-TR" sz="2000" smtClean="0"/>
            <a:t>ise başka kişiler tarafından oluşturulmuş bilgilerdir.</a:t>
          </a:r>
          <a:endParaRPr lang="tr-TR" sz="2000" dirty="0"/>
        </a:p>
      </dgm:t>
    </dgm:pt>
    <dgm:pt modelId="{5DE07A4C-493F-4270-84DC-F32C4E6EC008}" type="parTrans" cxnId="{0FCAF2A2-A70D-405E-BB9B-1CF6D3EF970B}">
      <dgm:prSet/>
      <dgm:spPr/>
      <dgm:t>
        <a:bodyPr/>
        <a:lstStyle/>
        <a:p>
          <a:endParaRPr lang="tr-TR"/>
        </a:p>
      </dgm:t>
    </dgm:pt>
    <dgm:pt modelId="{6B2F6B09-3669-4140-8F85-F39E7F4146D9}" type="sibTrans" cxnId="{0FCAF2A2-A70D-405E-BB9B-1CF6D3EF970B}">
      <dgm:prSet/>
      <dgm:spPr/>
      <dgm:t>
        <a:bodyPr/>
        <a:lstStyle/>
        <a:p>
          <a:endParaRPr lang="tr-TR"/>
        </a:p>
      </dgm:t>
    </dgm:pt>
    <dgm:pt modelId="{743ECFB1-5359-45C3-83C3-A6117B88E843}" type="pres">
      <dgm:prSet presAssocID="{4341182B-D7E6-4DD9-A918-FEEC5B86C7E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145CAF4-E103-4EFE-9710-9C3E580AA179}" type="pres">
      <dgm:prSet presAssocID="{300F226B-C23C-4BAA-BCDB-5156F183E52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D369476-49F5-4F4A-A3CB-DE86FFA2FE55}" type="pres">
      <dgm:prSet presAssocID="{5394A1CA-C5BF-432F-9E32-D3D798D9226D}" presName="sibTrans" presStyleCnt="0"/>
      <dgm:spPr/>
    </dgm:pt>
    <dgm:pt modelId="{85B87FBB-6529-40AD-9CDB-26A0AE4A9FB1}" type="pres">
      <dgm:prSet presAssocID="{6CB3D67A-F160-4658-862C-C25527B511A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B8C4D2-10E2-4C41-B26E-5980B00E4EF3}" type="pres">
      <dgm:prSet presAssocID="{A1894F0D-7D86-49B5-810B-1D8C00334571}" presName="sibTrans" presStyleCnt="0"/>
      <dgm:spPr/>
    </dgm:pt>
    <dgm:pt modelId="{B4F2EFF1-8F67-44C8-AD78-1B5AC8B21852}" type="pres">
      <dgm:prSet presAssocID="{1298DD9A-AAC0-4728-94F8-64EAD13A3524}" presName="node" presStyleLbl="node1" presStyleIdx="2" presStyleCnt="4" custScaleX="124567" custScaleY="13363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7376AB-4FF1-4CE8-8D0D-A6D249D4BF04}" type="pres">
      <dgm:prSet presAssocID="{F28D9482-F5FA-4CD0-B8E5-271616984C5C}" presName="sibTrans" presStyleCnt="0"/>
      <dgm:spPr/>
    </dgm:pt>
    <dgm:pt modelId="{E574FC76-4DD4-47DB-B798-58260CE2FEA1}" type="pres">
      <dgm:prSet presAssocID="{4473579F-4758-4189-AE6C-FC37193894B1}" presName="node" presStyleLbl="node1" presStyleIdx="3" presStyleCnt="4" custScaleX="72521" custScaleY="10540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FCAF2A2-A70D-405E-BB9B-1CF6D3EF970B}" srcId="{4341182B-D7E6-4DD9-A918-FEEC5B86C7E5}" destId="{4473579F-4758-4189-AE6C-FC37193894B1}" srcOrd="3" destOrd="0" parTransId="{5DE07A4C-493F-4270-84DC-F32C4E6EC008}" sibTransId="{6B2F6B09-3669-4140-8F85-F39E7F4146D9}"/>
    <dgm:cxn modelId="{2473FE9A-931A-443B-861E-B1D1A059AACD}" srcId="{4341182B-D7E6-4DD9-A918-FEEC5B86C7E5}" destId="{1298DD9A-AAC0-4728-94F8-64EAD13A3524}" srcOrd="2" destOrd="0" parTransId="{D5205389-1B54-42E5-8FA4-3071A4815323}" sibTransId="{F28D9482-F5FA-4CD0-B8E5-271616984C5C}"/>
    <dgm:cxn modelId="{645A243E-CD15-4C04-81DF-C373C2DE699D}" type="presOf" srcId="{6CB3D67A-F160-4658-862C-C25527B511A9}" destId="{85B87FBB-6529-40AD-9CDB-26A0AE4A9FB1}" srcOrd="0" destOrd="0" presId="urn:microsoft.com/office/officeart/2005/8/layout/default"/>
    <dgm:cxn modelId="{3BEC970C-0C28-4E22-946B-8CA978A64357}" type="presOf" srcId="{4473579F-4758-4189-AE6C-FC37193894B1}" destId="{E574FC76-4DD4-47DB-B798-58260CE2FEA1}" srcOrd="0" destOrd="0" presId="urn:microsoft.com/office/officeart/2005/8/layout/default"/>
    <dgm:cxn modelId="{0AA2C07A-07AE-4383-8805-1302FA86064F}" type="presOf" srcId="{4341182B-D7E6-4DD9-A918-FEEC5B86C7E5}" destId="{743ECFB1-5359-45C3-83C3-A6117B88E843}" srcOrd="0" destOrd="0" presId="urn:microsoft.com/office/officeart/2005/8/layout/default"/>
    <dgm:cxn modelId="{37DC7A5C-09F2-466E-A99B-482417EB29F2}" type="presOf" srcId="{1298DD9A-AAC0-4728-94F8-64EAD13A3524}" destId="{B4F2EFF1-8F67-44C8-AD78-1B5AC8B21852}" srcOrd="0" destOrd="0" presId="urn:microsoft.com/office/officeart/2005/8/layout/default"/>
    <dgm:cxn modelId="{883F7120-D2A5-49E3-B7A9-C7E5877B10E8}" type="presOf" srcId="{300F226B-C23C-4BAA-BCDB-5156F183E521}" destId="{1145CAF4-E103-4EFE-9710-9C3E580AA179}" srcOrd="0" destOrd="0" presId="urn:microsoft.com/office/officeart/2005/8/layout/default"/>
    <dgm:cxn modelId="{D16F4EF4-09E3-4399-B691-C37232CAFD66}" srcId="{4341182B-D7E6-4DD9-A918-FEEC5B86C7E5}" destId="{6CB3D67A-F160-4658-862C-C25527B511A9}" srcOrd="1" destOrd="0" parTransId="{B384D4C5-5077-4B02-9B03-330F8037D462}" sibTransId="{A1894F0D-7D86-49B5-810B-1D8C00334571}"/>
    <dgm:cxn modelId="{AB749531-3BDB-44CE-9A74-F1766E1B3FAF}" srcId="{4341182B-D7E6-4DD9-A918-FEEC5B86C7E5}" destId="{300F226B-C23C-4BAA-BCDB-5156F183E521}" srcOrd="0" destOrd="0" parTransId="{35E4CD1D-6559-41AD-9E33-662274D346D4}" sibTransId="{5394A1CA-C5BF-432F-9E32-D3D798D9226D}"/>
    <dgm:cxn modelId="{B721151C-4ECC-4683-8C88-12BA869E5E7C}" type="presParOf" srcId="{743ECFB1-5359-45C3-83C3-A6117B88E843}" destId="{1145CAF4-E103-4EFE-9710-9C3E580AA179}" srcOrd="0" destOrd="0" presId="urn:microsoft.com/office/officeart/2005/8/layout/default"/>
    <dgm:cxn modelId="{456B0AF5-0E5D-4FBA-909B-BE9F267C0248}" type="presParOf" srcId="{743ECFB1-5359-45C3-83C3-A6117B88E843}" destId="{BD369476-49F5-4F4A-A3CB-DE86FFA2FE55}" srcOrd="1" destOrd="0" presId="urn:microsoft.com/office/officeart/2005/8/layout/default"/>
    <dgm:cxn modelId="{52DB4ECB-6C5C-40BC-B38B-DCB0063FE71D}" type="presParOf" srcId="{743ECFB1-5359-45C3-83C3-A6117B88E843}" destId="{85B87FBB-6529-40AD-9CDB-26A0AE4A9FB1}" srcOrd="2" destOrd="0" presId="urn:microsoft.com/office/officeart/2005/8/layout/default"/>
    <dgm:cxn modelId="{A736D039-A05C-4121-A946-4ECB8C07D2BE}" type="presParOf" srcId="{743ECFB1-5359-45C3-83C3-A6117B88E843}" destId="{33B8C4D2-10E2-4C41-B26E-5980B00E4EF3}" srcOrd="3" destOrd="0" presId="urn:microsoft.com/office/officeart/2005/8/layout/default"/>
    <dgm:cxn modelId="{F31AC063-FB39-449E-A722-0B721E21E863}" type="presParOf" srcId="{743ECFB1-5359-45C3-83C3-A6117B88E843}" destId="{B4F2EFF1-8F67-44C8-AD78-1B5AC8B21852}" srcOrd="4" destOrd="0" presId="urn:microsoft.com/office/officeart/2005/8/layout/default"/>
    <dgm:cxn modelId="{8433225A-9325-4445-BBA0-B896533ABD96}" type="presParOf" srcId="{743ECFB1-5359-45C3-83C3-A6117B88E843}" destId="{887376AB-4FF1-4CE8-8D0D-A6D249D4BF04}" srcOrd="5" destOrd="0" presId="urn:microsoft.com/office/officeart/2005/8/layout/default"/>
    <dgm:cxn modelId="{F102767E-23C0-49DA-B461-61F472ACE331}" type="presParOf" srcId="{743ECFB1-5359-45C3-83C3-A6117B88E843}" destId="{E574FC76-4DD4-47DB-B798-58260CE2FEA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C8973BA-A040-4F48-9399-167446485B14}" type="doc">
      <dgm:prSet loTypeId="urn:microsoft.com/office/officeart/2005/8/layout/default" loCatId="list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tr-TR"/>
        </a:p>
      </dgm:t>
    </dgm:pt>
    <dgm:pt modelId="{47D2B87F-E21A-4779-BFE5-1BD8D9EBD385}">
      <dgm:prSet/>
      <dgm:spPr/>
      <dgm:t>
        <a:bodyPr/>
        <a:lstStyle/>
        <a:p>
          <a:pPr rtl="0"/>
          <a:r>
            <a:rPr lang="tr-TR" dirty="0" smtClean="0"/>
            <a:t>İş birliğine dayalı öğrenme, öğrencilerin küçük gruplar oluşturarak bir problemi çözmek ya da bir görevi yerine getirmek üzere ortak amaç uğruna birlikte çalışma yoluyla bir konuyu öğrenme yaklaşımıdır.</a:t>
          </a:r>
          <a:endParaRPr lang="tr-TR" dirty="0"/>
        </a:p>
      </dgm:t>
    </dgm:pt>
    <dgm:pt modelId="{8A702F63-F141-4380-9808-3B0BBA109761}" type="parTrans" cxnId="{086A6C3C-BAF8-4070-BC92-DCBD9441EA06}">
      <dgm:prSet/>
      <dgm:spPr/>
      <dgm:t>
        <a:bodyPr/>
        <a:lstStyle/>
        <a:p>
          <a:endParaRPr lang="tr-TR"/>
        </a:p>
      </dgm:t>
    </dgm:pt>
    <dgm:pt modelId="{D022A338-9271-42D5-BF83-20D4BCD8B3F4}" type="sibTrans" cxnId="{086A6C3C-BAF8-4070-BC92-DCBD9441EA06}">
      <dgm:prSet/>
      <dgm:spPr/>
      <dgm:t>
        <a:bodyPr/>
        <a:lstStyle/>
        <a:p>
          <a:endParaRPr lang="tr-TR"/>
        </a:p>
      </dgm:t>
    </dgm:pt>
    <dgm:pt modelId="{B8D21A1C-EED4-4615-ADDE-26E5420E2673}">
      <dgm:prSet/>
      <dgm:spPr/>
      <dgm:t>
        <a:bodyPr/>
        <a:lstStyle/>
        <a:p>
          <a:pPr rtl="0"/>
          <a:r>
            <a:rPr lang="tr-TR" dirty="0" smtClean="0"/>
            <a:t>Bu öğrenme sürecinde bireylerin değil grubun ortak bir amacı vardır. Önemli olan üyelerin hep birlikte çalışarak bu amacı gerçekleştirmesidir.</a:t>
          </a:r>
          <a:endParaRPr lang="tr-TR" dirty="0"/>
        </a:p>
      </dgm:t>
    </dgm:pt>
    <dgm:pt modelId="{093826D5-0DD8-4780-A2F7-9005D93EA249}" type="parTrans" cxnId="{D0F86F9C-9AB5-4768-B264-9FCAAABA5620}">
      <dgm:prSet/>
      <dgm:spPr/>
      <dgm:t>
        <a:bodyPr/>
        <a:lstStyle/>
        <a:p>
          <a:endParaRPr lang="tr-TR"/>
        </a:p>
      </dgm:t>
    </dgm:pt>
    <dgm:pt modelId="{304413E8-B41A-4F37-936F-38DDBE4EA409}" type="sibTrans" cxnId="{D0F86F9C-9AB5-4768-B264-9FCAAABA5620}">
      <dgm:prSet/>
      <dgm:spPr/>
      <dgm:t>
        <a:bodyPr/>
        <a:lstStyle/>
        <a:p>
          <a:endParaRPr lang="tr-TR"/>
        </a:p>
      </dgm:t>
    </dgm:pt>
    <dgm:pt modelId="{61515C40-A5F6-4707-B782-BB21EDFF40F2}">
      <dgm:prSet/>
      <dgm:spPr/>
      <dgm:t>
        <a:bodyPr/>
        <a:lstStyle/>
        <a:p>
          <a:pPr rtl="0"/>
          <a:r>
            <a:rPr lang="tr-TR" smtClean="0"/>
            <a:t>Gruplar ilgi, ihtiyaç, ön öğrenmeler ve başarı düzeyi farklı öğrencilerden oluşturulmalıdır.</a:t>
          </a:r>
          <a:endParaRPr lang="tr-TR" dirty="0"/>
        </a:p>
      </dgm:t>
    </dgm:pt>
    <dgm:pt modelId="{2D54ACBE-5DBA-4860-8FBD-87A1340193F5}" type="parTrans" cxnId="{38B372B8-3E6E-40B1-8360-B275C75900EA}">
      <dgm:prSet/>
      <dgm:spPr/>
      <dgm:t>
        <a:bodyPr/>
        <a:lstStyle/>
        <a:p>
          <a:endParaRPr lang="tr-TR"/>
        </a:p>
      </dgm:t>
    </dgm:pt>
    <dgm:pt modelId="{C72D5E49-5E35-40A7-AC06-BE135B8D163E}" type="sibTrans" cxnId="{38B372B8-3E6E-40B1-8360-B275C75900EA}">
      <dgm:prSet/>
      <dgm:spPr/>
      <dgm:t>
        <a:bodyPr/>
        <a:lstStyle/>
        <a:p>
          <a:endParaRPr lang="tr-TR"/>
        </a:p>
      </dgm:t>
    </dgm:pt>
    <dgm:pt modelId="{C0533DB2-C099-40E5-A85F-BBA02B9B8614}">
      <dgm:prSet/>
      <dgm:spPr/>
      <dgm:t>
        <a:bodyPr/>
        <a:lstStyle/>
        <a:p>
          <a:pPr rtl="0"/>
          <a:r>
            <a:rPr lang="tr-TR" dirty="0" smtClean="0"/>
            <a:t>Gruplar heterojen olup 2, 4 ve 6 kişiden oluşur.</a:t>
          </a:r>
          <a:endParaRPr lang="tr-TR" dirty="0"/>
        </a:p>
      </dgm:t>
    </dgm:pt>
    <dgm:pt modelId="{D2EE4A5A-0C11-48BD-9F3D-0444157AD202}" type="parTrans" cxnId="{31680119-3157-496D-97A1-30900B6FBC06}">
      <dgm:prSet/>
      <dgm:spPr/>
      <dgm:t>
        <a:bodyPr/>
        <a:lstStyle/>
        <a:p>
          <a:endParaRPr lang="tr-TR"/>
        </a:p>
      </dgm:t>
    </dgm:pt>
    <dgm:pt modelId="{421F8EF2-A420-4194-9563-11C37F627A1D}" type="sibTrans" cxnId="{31680119-3157-496D-97A1-30900B6FBC06}">
      <dgm:prSet/>
      <dgm:spPr/>
      <dgm:t>
        <a:bodyPr/>
        <a:lstStyle/>
        <a:p>
          <a:endParaRPr lang="tr-TR"/>
        </a:p>
      </dgm:t>
    </dgm:pt>
    <dgm:pt modelId="{3D030B08-87E7-4348-9875-F55811E401BA}">
      <dgm:prSet/>
      <dgm:spPr/>
      <dgm:t>
        <a:bodyPr/>
        <a:lstStyle/>
        <a:p>
          <a:pPr rtl="0"/>
          <a:r>
            <a:rPr lang="tr-TR" dirty="0" smtClean="0"/>
            <a:t>J. Dewey ve Vygotsky tarafından geliştirilmiştir.</a:t>
          </a:r>
          <a:endParaRPr lang="tr-TR" dirty="0"/>
        </a:p>
      </dgm:t>
    </dgm:pt>
    <dgm:pt modelId="{B721FC61-569D-4346-925F-BA5C53742872}" type="parTrans" cxnId="{ABAF1163-5825-4028-99D3-A06932DEF210}">
      <dgm:prSet/>
      <dgm:spPr/>
      <dgm:t>
        <a:bodyPr/>
        <a:lstStyle/>
        <a:p>
          <a:endParaRPr lang="tr-TR"/>
        </a:p>
      </dgm:t>
    </dgm:pt>
    <dgm:pt modelId="{0A943178-637A-4282-857D-9E4074566F07}" type="sibTrans" cxnId="{ABAF1163-5825-4028-99D3-A06932DEF210}">
      <dgm:prSet/>
      <dgm:spPr/>
      <dgm:t>
        <a:bodyPr/>
        <a:lstStyle/>
        <a:p>
          <a:endParaRPr lang="tr-TR"/>
        </a:p>
      </dgm:t>
    </dgm:pt>
    <dgm:pt modelId="{D9F29981-1742-4AD6-B3E5-C595D845BE37}" type="pres">
      <dgm:prSet presAssocID="{CC8973BA-A040-4F48-9399-167446485B1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CBEC875-86E4-4DC3-A85A-4B920EB8A1A3}" type="pres">
      <dgm:prSet presAssocID="{47D2B87F-E21A-4779-BFE5-1BD8D9EBD385}" presName="node" presStyleLbl="node1" presStyleIdx="0" presStyleCnt="5" custScaleX="153221" custScaleY="14947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87EAA60-45F0-4DFB-AAC8-6386E28A0338}" type="pres">
      <dgm:prSet presAssocID="{D022A338-9271-42D5-BF83-20D4BCD8B3F4}" presName="sibTrans" presStyleCnt="0"/>
      <dgm:spPr/>
    </dgm:pt>
    <dgm:pt modelId="{88DCC7F4-3BF3-4737-A844-193AFF15D79E}" type="pres">
      <dgm:prSet presAssocID="{B8D21A1C-EED4-4615-ADDE-26E5420E2673}" presName="node" presStyleLbl="node1" presStyleIdx="1" presStyleCnt="5" custScaleX="107608" custScaleY="118535" custLinFactY="52984" custLinFactNeighborX="-70344" custLinFactNeighborY="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2EC1426-0D1B-4439-B48E-9387374F5C81}" type="pres">
      <dgm:prSet presAssocID="{304413E8-B41A-4F37-936F-38DDBE4EA409}" presName="sibTrans" presStyleCnt="0"/>
      <dgm:spPr/>
    </dgm:pt>
    <dgm:pt modelId="{F1984244-9E9D-4579-BFB7-93A6DA372AD8}" type="pres">
      <dgm:prSet presAssocID="{61515C40-A5F6-4707-B782-BB21EDFF40F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4576BB-1F7D-4C51-BCCC-E56EDB54BBE1}" type="pres">
      <dgm:prSet presAssocID="{C72D5E49-5E35-40A7-AC06-BE135B8D163E}" presName="sibTrans" presStyleCnt="0"/>
      <dgm:spPr/>
    </dgm:pt>
    <dgm:pt modelId="{B233A2BB-A3F6-4603-9FCE-379D2CA4DA07}" type="pres">
      <dgm:prSet presAssocID="{C0533DB2-C099-40E5-A85F-BBA02B9B8614}" presName="node" presStyleLbl="node1" presStyleIdx="3" presStyleCnt="5" custLinFactX="11267" custLinFactNeighborX="100000" custLinFactNeighborY="-7508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FE41039-2C78-4B83-8667-D9C822F5C2A3}" type="pres">
      <dgm:prSet presAssocID="{421F8EF2-A420-4194-9563-11C37F627A1D}" presName="sibTrans" presStyleCnt="0"/>
      <dgm:spPr/>
    </dgm:pt>
    <dgm:pt modelId="{46D74251-FFAD-4499-9021-6036A4B163B6}" type="pres">
      <dgm:prSet presAssocID="{3D030B08-87E7-4348-9875-F55811E401BA}" presName="node" presStyleLbl="node1" presStyleIdx="4" presStyleCnt="5" custLinFactY="-75247" custLinFactNeighborX="-23318" custLinFactNeighborY="-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1680119-3157-496D-97A1-30900B6FBC06}" srcId="{CC8973BA-A040-4F48-9399-167446485B14}" destId="{C0533DB2-C099-40E5-A85F-BBA02B9B8614}" srcOrd="3" destOrd="0" parTransId="{D2EE4A5A-0C11-48BD-9F3D-0444157AD202}" sibTransId="{421F8EF2-A420-4194-9563-11C37F627A1D}"/>
    <dgm:cxn modelId="{19DD4744-F6F2-4EDD-B601-EE1C56244C0C}" type="presOf" srcId="{C0533DB2-C099-40E5-A85F-BBA02B9B8614}" destId="{B233A2BB-A3F6-4603-9FCE-379D2CA4DA07}" srcOrd="0" destOrd="0" presId="urn:microsoft.com/office/officeart/2005/8/layout/default"/>
    <dgm:cxn modelId="{38B372B8-3E6E-40B1-8360-B275C75900EA}" srcId="{CC8973BA-A040-4F48-9399-167446485B14}" destId="{61515C40-A5F6-4707-B782-BB21EDFF40F2}" srcOrd="2" destOrd="0" parTransId="{2D54ACBE-5DBA-4860-8FBD-87A1340193F5}" sibTransId="{C72D5E49-5E35-40A7-AC06-BE135B8D163E}"/>
    <dgm:cxn modelId="{F98027C6-45E7-4C5E-ABF9-85F8BB474924}" type="presOf" srcId="{61515C40-A5F6-4707-B782-BB21EDFF40F2}" destId="{F1984244-9E9D-4579-BFB7-93A6DA372AD8}" srcOrd="0" destOrd="0" presId="urn:microsoft.com/office/officeart/2005/8/layout/default"/>
    <dgm:cxn modelId="{CE7182E8-3952-4AAF-A9E9-1B737A0DAEA5}" type="presOf" srcId="{CC8973BA-A040-4F48-9399-167446485B14}" destId="{D9F29981-1742-4AD6-B3E5-C595D845BE37}" srcOrd="0" destOrd="0" presId="urn:microsoft.com/office/officeart/2005/8/layout/default"/>
    <dgm:cxn modelId="{95A22A08-3917-4B78-BE80-D1597CC2B2D5}" type="presOf" srcId="{47D2B87F-E21A-4779-BFE5-1BD8D9EBD385}" destId="{CCBEC875-86E4-4DC3-A85A-4B920EB8A1A3}" srcOrd="0" destOrd="0" presId="urn:microsoft.com/office/officeart/2005/8/layout/default"/>
    <dgm:cxn modelId="{786997DE-9DF8-4A9B-A9DA-299AB191E87E}" type="presOf" srcId="{3D030B08-87E7-4348-9875-F55811E401BA}" destId="{46D74251-FFAD-4499-9021-6036A4B163B6}" srcOrd="0" destOrd="0" presId="urn:microsoft.com/office/officeart/2005/8/layout/default"/>
    <dgm:cxn modelId="{5097B4A4-A976-493D-919F-BCA49956092B}" type="presOf" srcId="{B8D21A1C-EED4-4615-ADDE-26E5420E2673}" destId="{88DCC7F4-3BF3-4737-A844-193AFF15D79E}" srcOrd="0" destOrd="0" presId="urn:microsoft.com/office/officeart/2005/8/layout/default"/>
    <dgm:cxn modelId="{086A6C3C-BAF8-4070-BC92-DCBD9441EA06}" srcId="{CC8973BA-A040-4F48-9399-167446485B14}" destId="{47D2B87F-E21A-4779-BFE5-1BD8D9EBD385}" srcOrd="0" destOrd="0" parTransId="{8A702F63-F141-4380-9808-3B0BBA109761}" sibTransId="{D022A338-9271-42D5-BF83-20D4BCD8B3F4}"/>
    <dgm:cxn modelId="{D0F86F9C-9AB5-4768-B264-9FCAAABA5620}" srcId="{CC8973BA-A040-4F48-9399-167446485B14}" destId="{B8D21A1C-EED4-4615-ADDE-26E5420E2673}" srcOrd="1" destOrd="0" parTransId="{093826D5-0DD8-4780-A2F7-9005D93EA249}" sibTransId="{304413E8-B41A-4F37-936F-38DDBE4EA409}"/>
    <dgm:cxn modelId="{ABAF1163-5825-4028-99D3-A06932DEF210}" srcId="{CC8973BA-A040-4F48-9399-167446485B14}" destId="{3D030B08-87E7-4348-9875-F55811E401BA}" srcOrd="4" destOrd="0" parTransId="{B721FC61-569D-4346-925F-BA5C53742872}" sibTransId="{0A943178-637A-4282-857D-9E4074566F07}"/>
    <dgm:cxn modelId="{A2326519-0DF8-4355-842F-C2F4D34FEEE2}" type="presParOf" srcId="{D9F29981-1742-4AD6-B3E5-C595D845BE37}" destId="{CCBEC875-86E4-4DC3-A85A-4B920EB8A1A3}" srcOrd="0" destOrd="0" presId="urn:microsoft.com/office/officeart/2005/8/layout/default"/>
    <dgm:cxn modelId="{C5A917D1-2971-446E-B4DC-7052797D54AD}" type="presParOf" srcId="{D9F29981-1742-4AD6-B3E5-C595D845BE37}" destId="{087EAA60-45F0-4DFB-AAC8-6386E28A0338}" srcOrd="1" destOrd="0" presId="urn:microsoft.com/office/officeart/2005/8/layout/default"/>
    <dgm:cxn modelId="{39958E7A-984F-4F0E-9878-0881CC7B2FD0}" type="presParOf" srcId="{D9F29981-1742-4AD6-B3E5-C595D845BE37}" destId="{88DCC7F4-3BF3-4737-A844-193AFF15D79E}" srcOrd="2" destOrd="0" presId="urn:microsoft.com/office/officeart/2005/8/layout/default"/>
    <dgm:cxn modelId="{64096E6E-138E-4F01-96C3-915E3446F17C}" type="presParOf" srcId="{D9F29981-1742-4AD6-B3E5-C595D845BE37}" destId="{D2EC1426-0D1B-4439-B48E-9387374F5C81}" srcOrd="3" destOrd="0" presId="urn:microsoft.com/office/officeart/2005/8/layout/default"/>
    <dgm:cxn modelId="{90E93AF8-4DFD-45B2-B6D6-531D75FC818E}" type="presParOf" srcId="{D9F29981-1742-4AD6-B3E5-C595D845BE37}" destId="{F1984244-9E9D-4579-BFB7-93A6DA372AD8}" srcOrd="4" destOrd="0" presId="urn:microsoft.com/office/officeart/2005/8/layout/default"/>
    <dgm:cxn modelId="{663977AF-5392-4C74-8FCC-9D1BD5335B58}" type="presParOf" srcId="{D9F29981-1742-4AD6-B3E5-C595D845BE37}" destId="{7F4576BB-1F7D-4C51-BCCC-E56EDB54BBE1}" srcOrd="5" destOrd="0" presId="urn:microsoft.com/office/officeart/2005/8/layout/default"/>
    <dgm:cxn modelId="{6A8DC309-3A36-499D-95C8-EAAA15DEF6B6}" type="presParOf" srcId="{D9F29981-1742-4AD6-B3E5-C595D845BE37}" destId="{B233A2BB-A3F6-4603-9FCE-379D2CA4DA07}" srcOrd="6" destOrd="0" presId="urn:microsoft.com/office/officeart/2005/8/layout/default"/>
    <dgm:cxn modelId="{7608C309-4DAC-48BD-A6C4-FB57F400DF47}" type="presParOf" srcId="{D9F29981-1742-4AD6-B3E5-C595D845BE37}" destId="{DFE41039-2C78-4B83-8667-D9C822F5C2A3}" srcOrd="7" destOrd="0" presId="urn:microsoft.com/office/officeart/2005/8/layout/default"/>
    <dgm:cxn modelId="{2B6F75FC-B908-4D74-BFF4-29A9186604C0}" type="presParOf" srcId="{D9F29981-1742-4AD6-B3E5-C595D845BE37}" destId="{46D74251-FFAD-4499-9021-6036A4B163B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E386A02-E174-4B70-A56E-25A8941536DD}" type="doc">
      <dgm:prSet loTypeId="urn:microsoft.com/office/officeart/2005/8/layout/bProcess3" loCatId="process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tr-TR"/>
        </a:p>
      </dgm:t>
    </dgm:pt>
    <dgm:pt modelId="{B6E58F88-4060-4C75-9474-FC75408C2C35}">
      <dgm:prSet custT="1"/>
      <dgm:spPr/>
      <dgm:t>
        <a:bodyPr/>
        <a:lstStyle/>
        <a:p>
          <a:pPr rtl="0"/>
          <a:r>
            <a:rPr lang="tr-TR" sz="1800" i="1" dirty="0" smtClean="0">
              <a:latin typeface="Comic Sans MS" panose="030F0702030302020204" pitchFamily="66" charset="0"/>
            </a:rPr>
            <a:t>Olumlu Dayanışma/Bağlılık </a:t>
          </a:r>
          <a:endParaRPr lang="tr-TR" sz="1800" dirty="0">
            <a:latin typeface="Comic Sans MS" panose="030F0702030302020204" pitchFamily="66" charset="0"/>
          </a:endParaRPr>
        </a:p>
      </dgm:t>
    </dgm:pt>
    <dgm:pt modelId="{BFC50733-F4A8-4702-8948-AC9F9576105A}" type="parTrans" cxnId="{AA682827-5B66-4057-A9F9-05D6A597E716}">
      <dgm:prSet/>
      <dgm:spPr/>
      <dgm:t>
        <a:bodyPr/>
        <a:lstStyle/>
        <a:p>
          <a:endParaRPr lang="tr-TR"/>
        </a:p>
      </dgm:t>
    </dgm:pt>
    <dgm:pt modelId="{2B2531DA-C501-4AD3-8DF3-5B46060EA05A}" type="sibTrans" cxnId="{AA682827-5B66-4057-A9F9-05D6A597E716}">
      <dgm:prSet/>
      <dgm:spPr/>
      <dgm:t>
        <a:bodyPr/>
        <a:lstStyle/>
        <a:p>
          <a:endParaRPr lang="tr-TR"/>
        </a:p>
      </dgm:t>
    </dgm:pt>
    <dgm:pt modelId="{A0C524C6-F443-44CD-ADE8-3BCB83258858}">
      <dgm:prSet/>
      <dgm:spPr/>
      <dgm:t>
        <a:bodyPr/>
        <a:lstStyle/>
        <a:p>
          <a:pPr rtl="0"/>
          <a:r>
            <a:rPr lang="tr-TR" i="1" dirty="0" smtClean="0">
              <a:latin typeface="Comic Sans MS" panose="030F0702030302020204" pitchFamily="66" charset="0"/>
            </a:rPr>
            <a:t>Bireysel Sorumluluk </a:t>
          </a:r>
          <a:endParaRPr lang="tr-TR" dirty="0">
            <a:latin typeface="Comic Sans MS" panose="030F0702030302020204" pitchFamily="66" charset="0"/>
          </a:endParaRPr>
        </a:p>
      </dgm:t>
    </dgm:pt>
    <dgm:pt modelId="{7A1494D8-2E45-4CC8-9810-074032677E5B}" type="parTrans" cxnId="{2942B1E4-FFF1-45B7-BD6A-68C31E4BFBEB}">
      <dgm:prSet/>
      <dgm:spPr/>
      <dgm:t>
        <a:bodyPr/>
        <a:lstStyle/>
        <a:p>
          <a:endParaRPr lang="tr-TR"/>
        </a:p>
      </dgm:t>
    </dgm:pt>
    <dgm:pt modelId="{7F934D76-DD00-42BC-8DB6-0AA2B9C06976}" type="sibTrans" cxnId="{2942B1E4-FFF1-45B7-BD6A-68C31E4BFBEB}">
      <dgm:prSet/>
      <dgm:spPr/>
      <dgm:t>
        <a:bodyPr/>
        <a:lstStyle/>
        <a:p>
          <a:endParaRPr lang="tr-TR"/>
        </a:p>
      </dgm:t>
    </dgm:pt>
    <dgm:pt modelId="{9AD6D53A-BDBD-49CE-9202-E5B3C2E60AD4}">
      <dgm:prSet/>
      <dgm:spPr/>
      <dgm:t>
        <a:bodyPr/>
        <a:lstStyle/>
        <a:p>
          <a:pPr rtl="0"/>
          <a:r>
            <a:rPr lang="tr-TR" i="1" dirty="0" smtClean="0">
              <a:latin typeface="Comic Sans MS" panose="030F0702030302020204" pitchFamily="66" charset="0"/>
            </a:rPr>
            <a:t>Eşit Başarı</a:t>
          </a:r>
          <a:endParaRPr lang="tr-TR" dirty="0">
            <a:latin typeface="Comic Sans MS" panose="030F0702030302020204" pitchFamily="66" charset="0"/>
          </a:endParaRPr>
        </a:p>
      </dgm:t>
    </dgm:pt>
    <dgm:pt modelId="{F7391672-4FD8-4E13-B01F-3F8B26110955}" type="parTrans" cxnId="{7A05A050-C81F-4809-871C-56F4F8EAB1DE}">
      <dgm:prSet/>
      <dgm:spPr/>
      <dgm:t>
        <a:bodyPr/>
        <a:lstStyle/>
        <a:p>
          <a:endParaRPr lang="tr-TR"/>
        </a:p>
      </dgm:t>
    </dgm:pt>
    <dgm:pt modelId="{5D52690E-3C69-4F92-A39A-279E24057ECD}" type="sibTrans" cxnId="{7A05A050-C81F-4809-871C-56F4F8EAB1DE}">
      <dgm:prSet/>
      <dgm:spPr/>
      <dgm:t>
        <a:bodyPr/>
        <a:lstStyle/>
        <a:p>
          <a:endParaRPr lang="tr-TR"/>
        </a:p>
      </dgm:t>
    </dgm:pt>
    <dgm:pt modelId="{5928DB90-B1C5-45B3-BB47-F5498D86BF1E}">
      <dgm:prSet/>
      <dgm:spPr/>
      <dgm:t>
        <a:bodyPr/>
        <a:lstStyle/>
        <a:p>
          <a:pPr rtl="0"/>
          <a:r>
            <a:rPr lang="tr-TR" dirty="0" smtClean="0">
              <a:latin typeface="Comic Sans MS" panose="030F0702030302020204" pitchFamily="66" charset="0"/>
            </a:rPr>
            <a:t>Sosyal/Toplumsal Beceriler </a:t>
          </a:r>
          <a:endParaRPr lang="tr-TR" dirty="0">
            <a:latin typeface="Comic Sans MS" panose="030F0702030302020204" pitchFamily="66" charset="0"/>
          </a:endParaRPr>
        </a:p>
      </dgm:t>
    </dgm:pt>
    <dgm:pt modelId="{E9EAAA3B-BD54-48C0-8F70-01D00710CC97}" type="parTrans" cxnId="{F883204F-6FAC-44B1-A47E-E6FE7F1B7A3E}">
      <dgm:prSet/>
      <dgm:spPr/>
      <dgm:t>
        <a:bodyPr/>
        <a:lstStyle/>
        <a:p>
          <a:endParaRPr lang="tr-TR"/>
        </a:p>
      </dgm:t>
    </dgm:pt>
    <dgm:pt modelId="{0E4BC6FE-AEDC-4BB0-9376-9C6E97305AD8}" type="sibTrans" cxnId="{F883204F-6FAC-44B1-A47E-E6FE7F1B7A3E}">
      <dgm:prSet/>
      <dgm:spPr/>
      <dgm:t>
        <a:bodyPr/>
        <a:lstStyle/>
        <a:p>
          <a:endParaRPr lang="tr-TR"/>
        </a:p>
      </dgm:t>
    </dgm:pt>
    <dgm:pt modelId="{F6F386E5-DBB2-4DEB-884D-09D712CE5F86}">
      <dgm:prSet/>
      <dgm:spPr/>
      <dgm:t>
        <a:bodyPr/>
        <a:lstStyle/>
        <a:p>
          <a:pPr rtl="0"/>
          <a:r>
            <a:rPr lang="tr-TR" i="1" dirty="0" smtClean="0">
              <a:latin typeface="Comic Sans MS" panose="030F0702030302020204" pitchFamily="66" charset="0"/>
            </a:rPr>
            <a:t>Grup Ödülü (Ortak Ödül)</a:t>
          </a:r>
          <a:endParaRPr lang="tr-TR" dirty="0">
            <a:latin typeface="Comic Sans MS" panose="030F0702030302020204" pitchFamily="66" charset="0"/>
          </a:endParaRPr>
        </a:p>
      </dgm:t>
    </dgm:pt>
    <dgm:pt modelId="{6DFD4E0D-2F7A-4FFF-B03E-19BA65F732A5}" type="parTrans" cxnId="{DE25259D-0460-4919-A683-848F735E7B45}">
      <dgm:prSet/>
      <dgm:spPr/>
      <dgm:t>
        <a:bodyPr/>
        <a:lstStyle/>
        <a:p>
          <a:endParaRPr lang="tr-TR"/>
        </a:p>
      </dgm:t>
    </dgm:pt>
    <dgm:pt modelId="{80156B2F-C390-4C0E-A41A-CBEB37C92BBA}" type="sibTrans" cxnId="{DE25259D-0460-4919-A683-848F735E7B45}">
      <dgm:prSet/>
      <dgm:spPr/>
      <dgm:t>
        <a:bodyPr/>
        <a:lstStyle/>
        <a:p>
          <a:endParaRPr lang="tr-TR"/>
        </a:p>
      </dgm:t>
    </dgm:pt>
    <dgm:pt modelId="{AEA82C8C-31EB-4E1A-A6EA-CFB4E856E2DD}">
      <dgm:prSet/>
      <dgm:spPr/>
      <dgm:t>
        <a:bodyPr/>
        <a:lstStyle/>
        <a:p>
          <a:pPr rtl="0"/>
          <a:r>
            <a:rPr lang="tr-TR" i="1" dirty="0" smtClean="0">
              <a:latin typeface="Comic Sans MS" panose="030F0702030302020204" pitchFamily="66" charset="0"/>
            </a:rPr>
            <a:t>Paylaşılmış Liderlik</a:t>
          </a:r>
          <a:endParaRPr lang="tr-TR" dirty="0">
            <a:latin typeface="Comic Sans MS" panose="030F0702030302020204" pitchFamily="66" charset="0"/>
          </a:endParaRPr>
        </a:p>
      </dgm:t>
    </dgm:pt>
    <dgm:pt modelId="{08E81DF2-452C-4687-946B-91FB8E44C7FE}" type="parTrans" cxnId="{0F0B4E1A-AE0A-429E-87BD-D45FE9CB7F61}">
      <dgm:prSet/>
      <dgm:spPr/>
      <dgm:t>
        <a:bodyPr/>
        <a:lstStyle/>
        <a:p>
          <a:endParaRPr lang="tr-TR"/>
        </a:p>
      </dgm:t>
    </dgm:pt>
    <dgm:pt modelId="{75D3871A-F339-4201-81DA-0184C14429E9}" type="sibTrans" cxnId="{0F0B4E1A-AE0A-429E-87BD-D45FE9CB7F61}">
      <dgm:prSet/>
      <dgm:spPr/>
      <dgm:t>
        <a:bodyPr/>
        <a:lstStyle/>
        <a:p>
          <a:endParaRPr lang="tr-TR"/>
        </a:p>
      </dgm:t>
    </dgm:pt>
    <dgm:pt modelId="{D2638D12-1DFE-4CA5-94C7-6E89D5F1B505}">
      <dgm:prSet/>
      <dgm:spPr/>
      <dgm:t>
        <a:bodyPr/>
        <a:lstStyle/>
        <a:p>
          <a:pPr rtl="0"/>
          <a:r>
            <a:rPr lang="tr-TR" i="1" dirty="0" smtClean="0">
              <a:latin typeface="Comic Sans MS" panose="030F0702030302020204" pitchFamily="66" charset="0"/>
            </a:rPr>
            <a:t>Sürecin Değerlendirilmesi</a:t>
          </a:r>
          <a:endParaRPr lang="tr-TR" dirty="0">
            <a:latin typeface="Comic Sans MS" panose="030F0702030302020204" pitchFamily="66" charset="0"/>
          </a:endParaRPr>
        </a:p>
      </dgm:t>
    </dgm:pt>
    <dgm:pt modelId="{03211056-D6AE-4118-BF17-45DA1E1686E0}" type="parTrans" cxnId="{49F5E8B6-0D93-4C0D-A6DD-69D3E6CB7775}">
      <dgm:prSet/>
      <dgm:spPr/>
      <dgm:t>
        <a:bodyPr/>
        <a:lstStyle/>
        <a:p>
          <a:endParaRPr lang="tr-TR"/>
        </a:p>
      </dgm:t>
    </dgm:pt>
    <dgm:pt modelId="{56CEC848-346B-45D3-BF4E-59EC7E12C349}" type="sibTrans" cxnId="{49F5E8B6-0D93-4C0D-A6DD-69D3E6CB7775}">
      <dgm:prSet/>
      <dgm:spPr/>
      <dgm:t>
        <a:bodyPr/>
        <a:lstStyle/>
        <a:p>
          <a:endParaRPr lang="tr-TR"/>
        </a:p>
      </dgm:t>
    </dgm:pt>
    <dgm:pt modelId="{B3319C06-2B9D-42A8-8A04-BD1AA4107E6F}">
      <dgm:prSet/>
      <dgm:spPr/>
      <dgm:t>
        <a:bodyPr/>
        <a:lstStyle/>
        <a:p>
          <a:pPr rtl="0"/>
          <a:r>
            <a:rPr lang="tr-TR" i="1" dirty="0" smtClean="0">
              <a:latin typeface="Comic Sans MS" panose="030F0702030302020204" pitchFamily="66" charset="0"/>
            </a:rPr>
            <a:t>Bireysel ve Grup Değerlendirme</a:t>
          </a:r>
          <a:endParaRPr lang="tr-TR" dirty="0">
            <a:latin typeface="Comic Sans MS" panose="030F0702030302020204" pitchFamily="66" charset="0"/>
          </a:endParaRPr>
        </a:p>
      </dgm:t>
    </dgm:pt>
    <dgm:pt modelId="{43170FB8-E014-4194-BBDF-3FE6D8C785E3}" type="parTrans" cxnId="{EED675D6-50C8-4337-A94D-475F542AFE3E}">
      <dgm:prSet/>
      <dgm:spPr/>
      <dgm:t>
        <a:bodyPr/>
        <a:lstStyle/>
        <a:p>
          <a:endParaRPr lang="tr-TR"/>
        </a:p>
      </dgm:t>
    </dgm:pt>
    <dgm:pt modelId="{F083D8E5-1A7D-44FD-A230-04E532C74AFF}" type="sibTrans" cxnId="{EED675D6-50C8-4337-A94D-475F542AFE3E}">
      <dgm:prSet/>
      <dgm:spPr/>
      <dgm:t>
        <a:bodyPr/>
        <a:lstStyle/>
        <a:p>
          <a:endParaRPr lang="tr-TR"/>
        </a:p>
      </dgm:t>
    </dgm:pt>
    <dgm:pt modelId="{F6D14D5C-C838-4433-9E10-447FBB0D45B8}" type="pres">
      <dgm:prSet presAssocID="{8E386A02-E174-4B70-A56E-25A8941536D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395514A-E947-4BD6-A58F-26BBAA3442C6}" type="pres">
      <dgm:prSet presAssocID="{B6E58F88-4060-4C75-9474-FC75408C2C35}" presName="node" presStyleLbl="node1" presStyleIdx="0" presStyleCnt="8" custScaleX="12198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1E4AAD-3ACA-429C-B136-AD85B9606B31}" type="pres">
      <dgm:prSet presAssocID="{2B2531DA-C501-4AD3-8DF3-5B46060EA05A}" presName="sibTrans" presStyleLbl="sibTrans1D1" presStyleIdx="0" presStyleCnt="7"/>
      <dgm:spPr/>
      <dgm:t>
        <a:bodyPr/>
        <a:lstStyle/>
        <a:p>
          <a:endParaRPr lang="tr-TR"/>
        </a:p>
      </dgm:t>
    </dgm:pt>
    <dgm:pt modelId="{C3456598-BD97-4EAA-94AB-214A92CE4BBB}" type="pres">
      <dgm:prSet presAssocID="{2B2531DA-C501-4AD3-8DF3-5B46060EA05A}" presName="connectorText" presStyleLbl="sibTrans1D1" presStyleIdx="0" presStyleCnt="7"/>
      <dgm:spPr/>
      <dgm:t>
        <a:bodyPr/>
        <a:lstStyle/>
        <a:p>
          <a:endParaRPr lang="tr-TR"/>
        </a:p>
      </dgm:t>
    </dgm:pt>
    <dgm:pt modelId="{1C97A63C-C8D6-4928-B3C7-F6710AE6A939}" type="pres">
      <dgm:prSet presAssocID="{A0C524C6-F443-44CD-ADE8-3BCB83258858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7E04AFE-DB7C-407A-8F7B-546FBCEDF4B1}" type="pres">
      <dgm:prSet presAssocID="{7F934D76-DD00-42BC-8DB6-0AA2B9C06976}" presName="sibTrans" presStyleLbl="sibTrans1D1" presStyleIdx="1" presStyleCnt="7"/>
      <dgm:spPr/>
      <dgm:t>
        <a:bodyPr/>
        <a:lstStyle/>
        <a:p>
          <a:endParaRPr lang="tr-TR"/>
        </a:p>
      </dgm:t>
    </dgm:pt>
    <dgm:pt modelId="{A2C92929-08C2-4EBD-B4F8-C00FD5253F59}" type="pres">
      <dgm:prSet presAssocID="{7F934D76-DD00-42BC-8DB6-0AA2B9C06976}" presName="connectorText" presStyleLbl="sibTrans1D1" presStyleIdx="1" presStyleCnt="7"/>
      <dgm:spPr/>
      <dgm:t>
        <a:bodyPr/>
        <a:lstStyle/>
        <a:p>
          <a:endParaRPr lang="tr-TR"/>
        </a:p>
      </dgm:t>
    </dgm:pt>
    <dgm:pt modelId="{6316E9FC-5E78-41B8-9F38-7A44FA497442}" type="pres">
      <dgm:prSet presAssocID="{9AD6D53A-BDBD-49CE-9202-E5B3C2E60AD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AF06A2-691A-4C2C-8004-17581E6471BF}" type="pres">
      <dgm:prSet presAssocID="{5D52690E-3C69-4F92-A39A-279E24057ECD}" presName="sibTrans" presStyleLbl="sibTrans1D1" presStyleIdx="2" presStyleCnt="7"/>
      <dgm:spPr/>
      <dgm:t>
        <a:bodyPr/>
        <a:lstStyle/>
        <a:p>
          <a:endParaRPr lang="tr-TR"/>
        </a:p>
      </dgm:t>
    </dgm:pt>
    <dgm:pt modelId="{B7907C39-746B-43E5-90DF-5486D2272FA1}" type="pres">
      <dgm:prSet presAssocID="{5D52690E-3C69-4F92-A39A-279E24057ECD}" presName="connectorText" presStyleLbl="sibTrans1D1" presStyleIdx="2" presStyleCnt="7"/>
      <dgm:spPr/>
      <dgm:t>
        <a:bodyPr/>
        <a:lstStyle/>
        <a:p>
          <a:endParaRPr lang="tr-TR"/>
        </a:p>
      </dgm:t>
    </dgm:pt>
    <dgm:pt modelId="{6A6AB47A-D890-4FE4-8C96-CD063735F4A8}" type="pres">
      <dgm:prSet presAssocID="{5928DB90-B1C5-45B3-BB47-F5498D86BF1E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90219D-1D1E-4C53-AA6A-0E81467454C0}" type="pres">
      <dgm:prSet presAssocID="{0E4BC6FE-AEDC-4BB0-9376-9C6E97305AD8}" presName="sibTrans" presStyleLbl="sibTrans1D1" presStyleIdx="3" presStyleCnt="7"/>
      <dgm:spPr/>
      <dgm:t>
        <a:bodyPr/>
        <a:lstStyle/>
        <a:p>
          <a:endParaRPr lang="tr-TR"/>
        </a:p>
      </dgm:t>
    </dgm:pt>
    <dgm:pt modelId="{9819012D-0D38-4861-83FA-C89849009A42}" type="pres">
      <dgm:prSet presAssocID="{0E4BC6FE-AEDC-4BB0-9376-9C6E97305AD8}" presName="connectorText" presStyleLbl="sibTrans1D1" presStyleIdx="3" presStyleCnt="7"/>
      <dgm:spPr/>
      <dgm:t>
        <a:bodyPr/>
        <a:lstStyle/>
        <a:p>
          <a:endParaRPr lang="tr-TR"/>
        </a:p>
      </dgm:t>
    </dgm:pt>
    <dgm:pt modelId="{01F98003-8F07-4710-9C89-40DF0884CF79}" type="pres">
      <dgm:prSet presAssocID="{F6F386E5-DBB2-4DEB-884D-09D712CE5F8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2C5F197-AAEE-400A-9E82-AE7CFC98ED1A}" type="pres">
      <dgm:prSet presAssocID="{80156B2F-C390-4C0E-A41A-CBEB37C92BBA}" presName="sibTrans" presStyleLbl="sibTrans1D1" presStyleIdx="4" presStyleCnt="7"/>
      <dgm:spPr/>
      <dgm:t>
        <a:bodyPr/>
        <a:lstStyle/>
        <a:p>
          <a:endParaRPr lang="tr-TR"/>
        </a:p>
      </dgm:t>
    </dgm:pt>
    <dgm:pt modelId="{7D1E8583-57ED-4263-B0FA-C93AD6691097}" type="pres">
      <dgm:prSet presAssocID="{80156B2F-C390-4C0E-A41A-CBEB37C92BBA}" presName="connectorText" presStyleLbl="sibTrans1D1" presStyleIdx="4" presStyleCnt="7"/>
      <dgm:spPr/>
      <dgm:t>
        <a:bodyPr/>
        <a:lstStyle/>
        <a:p>
          <a:endParaRPr lang="tr-TR"/>
        </a:p>
      </dgm:t>
    </dgm:pt>
    <dgm:pt modelId="{99C0E66C-1A3B-4690-BED0-97CB60DD83EF}" type="pres">
      <dgm:prSet presAssocID="{AEA82C8C-31EB-4E1A-A6EA-CFB4E856E2DD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1288C7-E067-4C8D-B5DE-15534F2F9245}" type="pres">
      <dgm:prSet presAssocID="{75D3871A-F339-4201-81DA-0184C14429E9}" presName="sibTrans" presStyleLbl="sibTrans1D1" presStyleIdx="5" presStyleCnt="7"/>
      <dgm:spPr/>
      <dgm:t>
        <a:bodyPr/>
        <a:lstStyle/>
        <a:p>
          <a:endParaRPr lang="tr-TR"/>
        </a:p>
      </dgm:t>
    </dgm:pt>
    <dgm:pt modelId="{D4E42638-1EEB-4D0C-8DF8-3C6CC91BEF1B}" type="pres">
      <dgm:prSet presAssocID="{75D3871A-F339-4201-81DA-0184C14429E9}" presName="connectorText" presStyleLbl="sibTrans1D1" presStyleIdx="5" presStyleCnt="7"/>
      <dgm:spPr/>
      <dgm:t>
        <a:bodyPr/>
        <a:lstStyle/>
        <a:p>
          <a:endParaRPr lang="tr-TR"/>
        </a:p>
      </dgm:t>
    </dgm:pt>
    <dgm:pt modelId="{91284C50-DA94-496A-81EB-29F378FA9B47}" type="pres">
      <dgm:prSet presAssocID="{D2638D12-1DFE-4CA5-94C7-6E89D5F1B50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783B30-A6BB-46C7-B41F-F13CB915C05E}" type="pres">
      <dgm:prSet presAssocID="{56CEC848-346B-45D3-BF4E-59EC7E12C349}" presName="sibTrans" presStyleLbl="sibTrans1D1" presStyleIdx="6" presStyleCnt="7"/>
      <dgm:spPr/>
      <dgm:t>
        <a:bodyPr/>
        <a:lstStyle/>
        <a:p>
          <a:endParaRPr lang="tr-TR"/>
        </a:p>
      </dgm:t>
    </dgm:pt>
    <dgm:pt modelId="{DF11FE3A-34D2-49C7-ACF0-A894B8EC4ACB}" type="pres">
      <dgm:prSet presAssocID="{56CEC848-346B-45D3-BF4E-59EC7E12C349}" presName="connectorText" presStyleLbl="sibTrans1D1" presStyleIdx="6" presStyleCnt="7"/>
      <dgm:spPr/>
      <dgm:t>
        <a:bodyPr/>
        <a:lstStyle/>
        <a:p>
          <a:endParaRPr lang="tr-TR"/>
        </a:p>
      </dgm:t>
    </dgm:pt>
    <dgm:pt modelId="{2937F4A0-5915-42E0-A57E-668BA9A16D05}" type="pres">
      <dgm:prSet presAssocID="{B3319C06-2B9D-42A8-8A04-BD1AA4107E6F}" presName="node" presStyleLbl="node1" presStyleIdx="7" presStyleCnt="8" custScaleX="12760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15285C0-092D-4088-A111-E346EF67F6A8}" type="presOf" srcId="{8E386A02-E174-4B70-A56E-25A8941536DD}" destId="{F6D14D5C-C838-4433-9E10-447FBB0D45B8}" srcOrd="0" destOrd="0" presId="urn:microsoft.com/office/officeart/2005/8/layout/bProcess3"/>
    <dgm:cxn modelId="{AA682827-5B66-4057-A9F9-05D6A597E716}" srcId="{8E386A02-E174-4B70-A56E-25A8941536DD}" destId="{B6E58F88-4060-4C75-9474-FC75408C2C35}" srcOrd="0" destOrd="0" parTransId="{BFC50733-F4A8-4702-8948-AC9F9576105A}" sibTransId="{2B2531DA-C501-4AD3-8DF3-5B46060EA05A}"/>
    <dgm:cxn modelId="{49F5E8B6-0D93-4C0D-A6DD-69D3E6CB7775}" srcId="{8E386A02-E174-4B70-A56E-25A8941536DD}" destId="{D2638D12-1DFE-4CA5-94C7-6E89D5F1B505}" srcOrd="6" destOrd="0" parTransId="{03211056-D6AE-4118-BF17-45DA1E1686E0}" sibTransId="{56CEC848-346B-45D3-BF4E-59EC7E12C349}"/>
    <dgm:cxn modelId="{F8D6ACA6-1EFE-4887-91EB-23D22CBF5AD9}" type="presOf" srcId="{A0C524C6-F443-44CD-ADE8-3BCB83258858}" destId="{1C97A63C-C8D6-4928-B3C7-F6710AE6A939}" srcOrd="0" destOrd="0" presId="urn:microsoft.com/office/officeart/2005/8/layout/bProcess3"/>
    <dgm:cxn modelId="{90DBB077-1137-4587-B302-19477C9E6748}" type="presOf" srcId="{B6E58F88-4060-4C75-9474-FC75408C2C35}" destId="{F395514A-E947-4BD6-A58F-26BBAA3442C6}" srcOrd="0" destOrd="0" presId="urn:microsoft.com/office/officeart/2005/8/layout/bProcess3"/>
    <dgm:cxn modelId="{68A5A8F9-7DFE-403F-B65B-898D17FC62D9}" type="presOf" srcId="{B3319C06-2B9D-42A8-8A04-BD1AA4107E6F}" destId="{2937F4A0-5915-42E0-A57E-668BA9A16D05}" srcOrd="0" destOrd="0" presId="urn:microsoft.com/office/officeart/2005/8/layout/bProcess3"/>
    <dgm:cxn modelId="{16D313C7-8F54-48D5-BC21-735C31D38829}" type="presOf" srcId="{9AD6D53A-BDBD-49CE-9202-E5B3C2E60AD4}" destId="{6316E9FC-5E78-41B8-9F38-7A44FA497442}" srcOrd="0" destOrd="0" presId="urn:microsoft.com/office/officeart/2005/8/layout/bProcess3"/>
    <dgm:cxn modelId="{62556A62-F6D8-4E64-B5DD-BF98E0DAD479}" type="presOf" srcId="{5928DB90-B1C5-45B3-BB47-F5498D86BF1E}" destId="{6A6AB47A-D890-4FE4-8C96-CD063735F4A8}" srcOrd="0" destOrd="0" presId="urn:microsoft.com/office/officeart/2005/8/layout/bProcess3"/>
    <dgm:cxn modelId="{6FA18675-DF2E-408A-BABB-1329FBE87E4A}" type="presOf" srcId="{75D3871A-F339-4201-81DA-0184C14429E9}" destId="{A51288C7-E067-4C8D-B5DE-15534F2F9245}" srcOrd="0" destOrd="0" presId="urn:microsoft.com/office/officeart/2005/8/layout/bProcess3"/>
    <dgm:cxn modelId="{166251DF-1945-4942-BFF8-2CC844FFE5C4}" type="presOf" srcId="{80156B2F-C390-4C0E-A41A-CBEB37C92BBA}" destId="{7D1E8583-57ED-4263-B0FA-C93AD6691097}" srcOrd="1" destOrd="0" presId="urn:microsoft.com/office/officeart/2005/8/layout/bProcess3"/>
    <dgm:cxn modelId="{0F0B4E1A-AE0A-429E-87BD-D45FE9CB7F61}" srcId="{8E386A02-E174-4B70-A56E-25A8941536DD}" destId="{AEA82C8C-31EB-4E1A-A6EA-CFB4E856E2DD}" srcOrd="5" destOrd="0" parTransId="{08E81DF2-452C-4687-946B-91FB8E44C7FE}" sibTransId="{75D3871A-F339-4201-81DA-0184C14429E9}"/>
    <dgm:cxn modelId="{EED675D6-50C8-4337-A94D-475F542AFE3E}" srcId="{8E386A02-E174-4B70-A56E-25A8941536DD}" destId="{B3319C06-2B9D-42A8-8A04-BD1AA4107E6F}" srcOrd="7" destOrd="0" parTransId="{43170FB8-E014-4194-BBDF-3FE6D8C785E3}" sibTransId="{F083D8E5-1A7D-44FD-A230-04E532C74AFF}"/>
    <dgm:cxn modelId="{275211C2-2995-48C8-81C1-87C8DEC57014}" type="presOf" srcId="{7F934D76-DD00-42BC-8DB6-0AA2B9C06976}" destId="{A2C92929-08C2-4EBD-B4F8-C00FD5253F59}" srcOrd="1" destOrd="0" presId="urn:microsoft.com/office/officeart/2005/8/layout/bProcess3"/>
    <dgm:cxn modelId="{B85A7BC5-6A16-47E0-94E8-350D64B77F91}" type="presOf" srcId="{0E4BC6FE-AEDC-4BB0-9376-9C6E97305AD8}" destId="{AA90219D-1D1E-4C53-AA6A-0E81467454C0}" srcOrd="0" destOrd="0" presId="urn:microsoft.com/office/officeart/2005/8/layout/bProcess3"/>
    <dgm:cxn modelId="{E28EFFEE-148A-4535-810F-969DA3F085B4}" type="presOf" srcId="{2B2531DA-C501-4AD3-8DF3-5B46060EA05A}" destId="{C3456598-BD97-4EAA-94AB-214A92CE4BBB}" srcOrd="1" destOrd="0" presId="urn:microsoft.com/office/officeart/2005/8/layout/bProcess3"/>
    <dgm:cxn modelId="{843B0508-BD71-465E-8069-EC5CA37C1696}" type="presOf" srcId="{D2638D12-1DFE-4CA5-94C7-6E89D5F1B505}" destId="{91284C50-DA94-496A-81EB-29F378FA9B47}" srcOrd="0" destOrd="0" presId="urn:microsoft.com/office/officeart/2005/8/layout/bProcess3"/>
    <dgm:cxn modelId="{90700EBE-0268-4DF8-BEEC-10C03A882C15}" type="presOf" srcId="{0E4BC6FE-AEDC-4BB0-9376-9C6E97305AD8}" destId="{9819012D-0D38-4861-83FA-C89849009A42}" srcOrd="1" destOrd="0" presId="urn:microsoft.com/office/officeart/2005/8/layout/bProcess3"/>
    <dgm:cxn modelId="{DE25259D-0460-4919-A683-848F735E7B45}" srcId="{8E386A02-E174-4B70-A56E-25A8941536DD}" destId="{F6F386E5-DBB2-4DEB-884D-09D712CE5F86}" srcOrd="4" destOrd="0" parTransId="{6DFD4E0D-2F7A-4FFF-B03E-19BA65F732A5}" sibTransId="{80156B2F-C390-4C0E-A41A-CBEB37C92BBA}"/>
    <dgm:cxn modelId="{A6D6BC49-9753-4F39-A1EB-9AFE3E184F22}" type="presOf" srcId="{7F934D76-DD00-42BC-8DB6-0AA2B9C06976}" destId="{E7E04AFE-DB7C-407A-8F7B-546FBCEDF4B1}" srcOrd="0" destOrd="0" presId="urn:microsoft.com/office/officeart/2005/8/layout/bProcess3"/>
    <dgm:cxn modelId="{58D134A8-085D-4586-97DA-05A72874B604}" type="presOf" srcId="{56CEC848-346B-45D3-BF4E-59EC7E12C349}" destId="{38783B30-A6BB-46C7-B41F-F13CB915C05E}" srcOrd="0" destOrd="0" presId="urn:microsoft.com/office/officeart/2005/8/layout/bProcess3"/>
    <dgm:cxn modelId="{F1874203-A1D4-4F02-AA6D-312AB42E105C}" type="presOf" srcId="{56CEC848-346B-45D3-BF4E-59EC7E12C349}" destId="{DF11FE3A-34D2-49C7-ACF0-A894B8EC4ACB}" srcOrd="1" destOrd="0" presId="urn:microsoft.com/office/officeart/2005/8/layout/bProcess3"/>
    <dgm:cxn modelId="{C69A6B6F-4621-4F23-95AC-6E982ABCADD0}" type="presOf" srcId="{2B2531DA-C501-4AD3-8DF3-5B46060EA05A}" destId="{491E4AAD-3ACA-429C-B136-AD85B9606B31}" srcOrd="0" destOrd="0" presId="urn:microsoft.com/office/officeart/2005/8/layout/bProcess3"/>
    <dgm:cxn modelId="{F883204F-6FAC-44B1-A47E-E6FE7F1B7A3E}" srcId="{8E386A02-E174-4B70-A56E-25A8941536DD}" destId="{5928DB90-B1C5-45B3-BB47-F5498D86BF1E}" srcOrd="3" destOrd="0" parTransId="{E9EAAA3B-BD54-48C0-8F70-01D00710CC97}" sibTransId="{0E4BC6FE-AEDC-4BB0-9376-9C6E97305AD8}"/>
    <dgm:cxn modelId="{51211445-EBD1-4B6E-A0D0-6E04FF71763D}" type="presOf" srcId="{F6F386E5-DBB2-4DEB-884D-09D712CE5F86}" destId="{01F98003-8F07-4710-9C89-40DF0884CF79}" srcOrd="0" destOrd="0" presId="urn:microsoft.com/office/officeart/2005/8/layout/bProcess3"/>
    <dgm:cxn modelId="{2942B1E4-FFF1-45B7-BD6A-68C31E4BFBEB}" srcId="{8E386A02-E174-4B70-A56E-25A8941536DD}" destId="{A0C524C6-F443-44CD-ADE8-3BCB83258858}" srcOrd="1" destOrd="0" parTransId="{7A1494D8-2E45-4CC8-9810-074032677E5B}" sibTransId="{7F934D76-DD00-42BC-8DB6-0AA2B9C06976}"/>
    <dgm:cxn modelId="{0C7CF296-E033-44D0-A6BA-05170D4C76A8}" type="presOf" srcId="{5D52690E-3C69-4F92-A39A-279E24057ECD}" destId="{B7907C39-746B-43E5-90DF-5486D2272FA1}" srcOrd="1" destOrd="0" presId="urn:microsoft.com/office/officeart/2005/8/layout/bProcess3"/>
    <dgm:cxn modelId="{59FA7648-42A9-4E2F-B168-BB53B3DD5F3E}" type="presOf" srcId="{80156B2F-C390-4C0E-A41A-CBEB37C92BBA}" destId="{A2C5F197-AAEE-400A-9E82-AE7CFC98ED1A}" srcOrd="0" destOrd="0" presId="urn:microsoft.com/office/officeart/2005/8/layout/bProcess3"/>
    <dgm:cxn modelId="{293EAD3F-EBAE-48D3-A010-C369AD97175A}" type="presOf" srcId="{75D3871A-F339-4201-81DA-0184C14429E9}" destId="{D4E42638-1EEB-4D0C-8DF8-3C6CC91BEF1B}" srcOrd="1" destOrd="0" presId="urn:microsoft.com/office/officeart/2005/8/layout/bProcess3"/>
    <dgm:cxn modelId="{0F47E468-89E5-4303-A14F-F2B0E0117CDF}" type="presOf" srcId="{5D52690E-3C69-4F92-A39A-279E24057ECD}" destId="{C9AF06A2-691A-4C2C-8004-17581E6471BF}" srcOrd="0" destOrd="0" presId="urn:microsoft.com/office/officeart/2005/8/layout/bProcess3"/>
    <dgm:cxn modelId="{7A05A050-C81F-4809-871C-56F4F8EAB1DE}" srcId="{8E386A02-E174-4B70-A56E-25A8941536DD}" destId="{9AD6D53A-BDBD-49CE-9202-E5B3C2E60AD4}" srcOrd="2" destOrd="0" parTransId="{F7391672-4FD8-4E13-B01F-3F8B26110955}" sibTransId="{5D52690E-3C69-4F92-A39A-279E24057ECD}"/>
    <dgm:cxn modelId="{9F743311-CE27-4E8C-A908-48196CD166EC}" type="presOf" srcId="{AEA82C8C-31EB-4E1A-A6EA-CFB4E856E2DD}" destId="{99C0E66C-1A3B-4690-BED0-97CB60DD83EF}" srcOrd="0" destOrd="0" presId="urn:microsoft.com/office/officeart/2005/8/layout/bProcess3"/>
    <dgm:cxn modelId="{4EF99EDC-EDB0-4307-9B17-460F25A5B0FB}" type="presParOf" srcId="{F6D14D5C-C838-4433-9E10-447FBB0D45B8}" destId="{F395514A-E947-4BD6-A58F-26BBAA3442C6}" srcOrd="0" destOrd="0" presId="urn:microsoft.com/office/officeart/2005/8/layout/bProcess3"/>
    <dgm:cxn modelId="{35B47CAE-41F5-4CAC-B96B-81183F34EDB0}" type="presParOf" srcId="{F6D14D5C-C838-4433-9E10-447FBB0D45B8}" destId="{491E4AAD-3ACA-429C-B136-AD85B9606B31}" srcOrd="1" destOrd="0" presId="urn:microsoft.com/office/officeart/2005/8/layout/bProcess3"/>
    <dgm:cxn modelId="{3E44AF7A-52A1-4397-98F8-DA9E4DC4947C}" type="presParOf" srcId="{491E4AAD-3ACA-429C-B136-AD85B9606B31}" destId="{C3456598-BD97-4EAA-94AB-214A92CE4BBB}" srcOrd="0" destOrd="0" presId="urn:microsoft.com/office/officeart/2005/8/layout/bProcess3"/>
    <dgm:cxn modelId="{78C2EA9E-8C13-4FDA-A06E-0FF1801B0E7D}" type="presParOf" srcId="{F6D14D5C-C838-4433-9E10-447FBB0D45B8}" destId="{1C97A63C-C8D6-4928-B3C7-F6710AE6A939}" srcOrd="2" destOrd="0" presId="urn:microsoft.com/office/officeart/2005/8/layout/bProcess3"/>
    <dgm:cxn modelId="{3E664DDE-7822-4B08-B96A-3B7B9E9FDBA1}" type="presParOf" srcId="{F6D14D5C-C838-4433-9E10-447FBB0D45B8}" destId="{E7E04AFE-DB7C-407A-8F7B-546FBCEDF4B1}" srcOrd="3" destOrd="0" presId="urn:microsoft.com/office/officeart/2005/8/layout/bProcess3"/>
    <dgm:cxn modelId="{5BE140E0-DDCB-4BD9-B3CC-9D44510ED803}" type="presParOf" srcId="{E7E04AFE-DB7C-407A-8F7B-546FBCEDF4B1}" destId="{A2C92929-08C2-4EBD-B4F8-C00FD5253F59}" srcOrd="0" destOrd="0" presId="urn:microsoft.com/office/officeart/2005/8/layout/bProcess3"/>
    <dgm:cxn modelId="{4C1E6F2F-3686-4C04-B379-22950072D0E9}" type="presParOf" srcId="{F6D14D5C-C838-4433-9E10-447FBB0D45B8}" destId="{6316E9FC-5E78-41B8-9F38-7A44FA497442}" srcOrd="4" destOrd="0" presId="urn:microsoft.com/office/officeart/2005/8/layout/bProcess3"/>
    <dgm:cxn modelId="{8A99AE61-2B10-4BFF-92E3-F86D1C74DA84}" type="presParOf" srcId="{F6D14D5C-C838-4433-9E10-447FBB0D45B8}" destId="{C9AF06A2-691A-4C2C-8004-17581E6471BF}" srcOrd="5" destOrd="0" presId="urn:microsoft.com/office/officeart/2005/8/layout/bProcess3"/>
    <dgm:cxn modelId="{E588BD57-F4A0-44E7-80FA-FDA7E2AE6C98}" type="presParOf" srcId="{C9AF06A2-691A-4C2C-8004-17581E6471BF}" destId="{B7907C39-746B-43E5-90DF-5486D2272FA1}" srcOrd="0" destOrd="0" presId="urn:microsoft.com/office/officeart/2005/8/layout/bProcess3"/>
    <dgm:cxn modelId="{2E288A2A-E28C-4446-8B78-792F5470AA6B}" type="presParOf" srcId="{F6D14D5C-C838-4433-9E10-447FBB0D45B8}" destId="{6A6AB47A-D890-4FE4-8C96-CD063735F4A8}" srcOrd="6" destOrd="0" presId="urn:microsoft.com/office/officeart/2005/8/layout/bProcess3"/>
    <dgm:cxn modelId="{0C4D77EF-904B-4508-9B80-BCAF92CFBABA}" type="presParOf" srcId="{F6D14D5C-C838-4433-9E10-447FBB0D45B8}" destId="{AA90219D-1D1E-4C53-AA6A-0E81467454C0}" srcOrd="7" destOrd="0" presId="urn:microsoft.com/office/officeart/2005/8/layout/bProcess3"/>
    <dgm:cxn modelId="{2AC22A5E-CC4D-4580-88E8-17FADBA1E35D}" type="presParOf" srcId="{AA90219D-1D1E-4C53-AA6A-0E81467454C0}" destId="{9819012D-0D38-4861-83FA-C89849009A42}" srcOrd="0" destOrd="0" presId="urn:microsoft.com/office/officeart/2005/8/layout/bProcess3"/>
    <dgm:cxn modelId="{D4F09C9C-2691-42C6-94E9-AE5CAAD0C4BC}" type="presParOf" srcId="{F6D14D5C-C838-4433-9E10-447FBB0D45B8}" destId="{01F98003-8F07-4710-9C89-40DF0884CF79}" srcOrd="8" destOrd="0" presId="urn:microsoft.com/office/officeart/2005/8/layout/bProcess3"/>
    <dgm:cxn modelId="{B67E0F0C-9A7C-4305-A400-30EBD47BC0DE}" type="presParOf" srcId="{F6D14D5C-C838-4433-9E10-447FBB0D45B8}" destId="{A2C5F197-AAEE-400A-9E82-AE7CFC98ED1A}" srcOrd="9" destOrd="0" presId="urn:microsoft.com/office/officeart/2005/8/layout/bProcess3"/>
    <dgm:cxn modelId="{C5307314-FEDA-44AE-B649-432F9ABD2AD4}" type="presParOf" srcId="{A2C5F197-AAEE-400A-9E82-AE7CFC98ED1A}" destId="{7D1E8583-57ED-4263-B0FA-C93AD6691097}" srcOrd="0" destOrd="0" presId="urn:microsoft.com/office/officeart/2005/8/layout/bProcess3"/>
    <dgm:cxn modelId="{30086DB4-81CB-4107-B6E5-2904E8971D05}" type="presParOf" srcId="{F6D14D5C-C838-4433-9E10-447FBB0D45B8}" destId="{99C0E66C-1A3B-4690-BED0-97CB60DD83EF}" srcOrd="10" destOrd="0" presId="urn:microsoft.com/office/officeart/2005/8/layout/bProcess3"/>
    <dgm:cxn modelId="{28974584-0EAE-4F7C-8638-AFA7DF45F9A2}" type="presParOf" srcId="{F6D14D5C-C838-4433-9E10-447FBB0D45B8}" destId="{A51288C7-E067-4C8D-B5DE-15534F2F9245}" srcOrd="11" destOrd="0" presId="urn:microsoft.com/office/officeart/2005/8/layout/bProcess3"/>
    <dgm:cxn modelId="{A035C844-D0EE-4F60-A69E-24EE90B61829}" type="presParOf" srcId="{A51288C7-E067-4C8D-B5DE-15534F2F9245}" destId="{D4E42638-1EEB-4D0C-8DF8-3C6CC91BEF1B}" srcOrd="0" destOrd="0" presId="urn:microsoft.com/office/officeart/2005/8/layout/bProcess3"/>
    <dgm:cxn modelId="{3218439A-23DB-4DD7-B797-5E0AE7F0A99A}" type="presParOf" srcId="{F6D14D5C-C838-4433-9E10-447FBB0D45B8}" destId="{91284C50-DA94-496A-81EB-29F378FA9B47}" srcOrd="12" destOrd="0" presId="urn:microsoft.com/office/officeart/2005/8/layout/bProcess3"/>
    <dgm:cxn modelId="{55E76E5B-56AA-487B-A162-242796039883}" type="presParOf" srcId="{F6D14D5C-C838-4433-9E10-447FBB0D45B8}" destId="{38783B30-A6BB-46C7-B41F-F13CB915C05E}" srcOrd="13" destOrd="0" presId="urn:microsoft.com/office/officeart/2005/8/layout/bProcess3"/>
    <dgm:cxn modelId="{16CA4C16-2081-4C65-9025-F863A7500326}" type="presParOf" srcId="{38783B30-A6BB-46C7-B41F-F13CB915C05E}" destId="{DF11FE3A-34D2-49C7-ACF0-A894B8EC4ACB}" srcOrd="0" destOrd="0" presId="urn:microsoft.com/office/officeart/2005/8/layout/bProcess3"/>
    <dgm:cxn modelId="{AC78575D-379D-4045-89FC-1F99E956CE3F}" type="presParOf" srcId="{F6D14D5C-C838-4433-9E10-447FBB0D45B8}" destId="{2937F4A0-5915-42E0-A57E-668BA9A16D05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B929281-EB81-4CF0-AEC0-46AFCCAFDD6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525EA822-DC35-4B46-B67D-2FAAE203ECC2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tr-TR" smtClean="0"/>
            <a:t>İşbirliğine Dayalı Öğrenme Teknikleri</a:t>
          </a:r>
          <a:endParaRPr lang="tr-TR"/>
        </a:p>
      </dgm:t>
    </dgm:pt>
    <dgm:pt modelId="{3722837B-D6A6-4034-9626-3F1953FF52E1}" type="parTrans" cxnId="{0DF1FF68-D964-43A4-B987-08662C239E3E}">
      <dgm:prSet/>
      <dgm:spPr/>
      <dgm:t>
        <a:bodyPr/>
        <a:lstStyle/>
        <a:p>
          <a:endParaRPr lang="tr-TR"/>
        </a:p>
      </dgm:t>
    </dgm:pt>
    <dgm:pt modelId="{6D5C7344-4BED-4143-8D31-2BE144855AD9}" type="sibTrans" cxnId="{0DF1FF68-D964-43A4-B987-08662C239E3E}">
      <dgm:prSet/>
      <dgm:spPr/>
      <dgm:t>
        <a:bodyPr/>
        <a:lstStyle/>
        <a:p>
          <a:endParaRPr lang="tr-TR"/>
        </a:p>
      </dgm:t>
    </dgm:pt>
    <dgm:pt modelId="{E18BCDDA-D3F0-4485-9B44-B6E4863A7478}" type="pres">
      <dgm:prSet presAssocID="{EB929281-EB81-4CF0-AEC0-46AFCCAFDD6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F1132E5-759C-426B-BEAC-4AE2195D4083}" type="pres">
      <dgm:prSet presAssocID="{525EA822-DC35-4B46-B67D-2FAAE203ECC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DF1FF68-D964-43A4-B987-08662C239E3E}" srcId="{EB929281-EB81-4CF0-AEC0-46AFCCAFDD6E}" destId="{525EA822-DC35-4B46-B67D-2FAAE203ECC2}" srcOrd="0" destOrd="0" parTransId="{3722837B-D6A6-4034-9626-3F1953FF52E1}" sibTransId="{6D5C7344-4BED-4143-8D31-2BE144855AD9}"/>
    <dgm:cxn modelId="{69B4675C-C0CB-426E-8598-44328A45B552}" type="presOf" srcId="{525EA822-DC35-4B46-B67D-2FAAE203ECC2}" destId="{FF1132E5-759C-426B-BEAC-4AE2195D4083}" srcOrd="0" destOrd="0" presId="urn:microsoft.com/office/officeart/2005/8/layout/vList2"/>
    <dgm:cxn modelId="{93EC0F89-A7B0-4855-BFB9-216783EFC30C}" type="presOf" srcId="{EB929281-EB81-4CF0-AEC0-46AFCCAFDD6E}" destId="{E18BCDDA-D3F0-4485-9B44-B6E4863A7478}" srcOrd="0" destOrd="0" presId="urn:microsoft.com/office/officeart/2005/8/layout/vList2"/>
    <dgm:cxn modelId="{2BC33773-41D3-4837-B44F-9DF877A8407F}" type="presParOf" srcId="{E18BCDDA-D3F0-4485-9B44-B6E4863A7478}" destId="{FF1132E5-759C-426B-BEAC-4AE2195D40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86E2036-4AC0-4746-A7FC-A39DB861228E}" type="doc">
      <dgm:prSet loTypeId="urn:microsoft.com/office/officeart/2005/8/layout/process5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tr-TR"/>
        </a:p>
      </dgm:t>
    </dgm:pt>
    <dgm:pt modelId="{F93D188A-5104-4B39-AD83-9F0F69E19EE8}">
      <dgm:prSet custT="1"/>
      <dgm:spPr/>
      <dgm:t>
        <a:bodyPr/>
        <a:lstStyle/>
        <a:p>
          <a:pPr rtl="0"/>
          <a:r>
            <a:rPr lang="tr-TR" sz="1800" dirty="0" smtClean="0"/>
            <a:t>Takım Oyun Turnuvaları Tekniği</a:t>
          </a:r>
          <a:endParaRPr lang="tr-TR" sz="1800" dirty="0"/>
        </a:p>
      </dgm:t>
    </dgm:pt>
    <dgm:pt modelId="{C9A2B0C4-2A2F-471B-B689-EB396AB3C906}" type="parTrans" cxnId="{EDEED6EF-FCCA-4E59-9CA1-D652F4A22130}">
      <dgm:prSet/>
      <dgm:spPr/>
      <dgm:t>
        <a:bodyPr/>
        <a:lstStyle/>
        <a:p>
          <a:endParaRPr lang="tr-TR"/>
        </a:p>
      </dgm:t>
    </dgm:pt>
    <dgm:pt modelId="{95A51F16-8969-4C4F-90B4-9A8FA73A96B9}" type="sibTrans" cxnId="{EDEED6EF-FCCA-4E59-9CA1-D652F4A22130}">
      <dgm:prSet/>
      <dgm:spPr/>
      <dgm:t>
        <a:bodyPr/>
        <a:lstStyle/>
        <a:p>
          <a:endParaRPr lang="tr-TR"/>
        </a:p>
      </dgm:t>
    </dgm:pt>
    <dgm:pt modelId="{64E6F401-78E2-40FF-A702-E0799CC69FA0}">
      <dgm:prSet custT="1"/>
      <dgm:spPr/>
      <dgm:t>
        <a:bodyPr/>
        <a:lstStyle/>
        <a:p>
          <a:pPr rtl="0"/>
          <a:r>
            <a:rPr lang="tr-TR" sz="1800" dirty="0" smtClean="0"/>
            <a:t>Öğrenci Takımları Başarı Grupları Tekniği</a:t>
          </a:r>
          <a:endParaRPr lang="tr-TR" sz="1800" dirty="0"/>
        </a:p>
      </dgm:t>
    </dgm:pt>
    <dgm:pt modelId="{49CCA591-82D8-434D-8B87-4297A77E0B78}" type="parTrans" cxnId="{E0A4FD85-940A-4BD8-BCC6-07C5B23F2A01}">
      <dgm:prSet/>
      <dgm:spPr/>
      <dgm:t>
        <a:bodyPr/>
        <a:lstStyle/>
        <a:p>
          <a:endParaRPr lang="tr-TR"/>
        </a:p>
      </dgm:t>
    </dgm:pt>
    <dgm:pt modelId="{6CC3A0E3-2454-4AA9-A479-31F64EA4710A}" type="sibTrans" cxnId="{E0A4FD85-940A-4BD8-BCC6-07C5B23F2A01}">
      <dgm:prSet/>
      <dgm:spPr/>
      <dgm:t>
        <a:bodyPr/>
        <a:lstStyle/>
        <a:p>
          <a:endParaRPr lang="tr-TR"/>
        </a:p>
      </dgm:t>
    </dgm:pt>
    <dgm:pt modelId="{B2117BEF-69DB-4F0C-8CC4-6E38C428BDD5}">
      <dgm:prSet custT="1"/>
      <dgm:spPr/>
      <dgm:t>
        <a:bodyPr/>
        <a:lstStyle/>
        <a:p>
          <a:pPr rtl="0"/>
          <a:r>
            <a:rPr lang="tr-TR" sz="1800" dirty="0" smtClean="0"/>
            <a:t>Ayrılıp Birleşme Tekniği (</a:t>
          </a:r>
          <a:r>
            <a:rPr lang="tr-TR" sz="1800" dirty="0" err="1" smtClean="0"/>
            <a:t>Jigsaw</a:t>
          </a:r>
          <a:r>
            <a:rPr lang="tr-TR" sz="1800" dirty="0" smtClean="0"/>
            <a:t>)</a:t>
          </a:r>
          <a:endParaRPr lang="tr-TR" sz="1800" dirty="0"/>
        </a:p>
      </dgm:t>
    </dgm:pt>
    <dgm:pt modelId="{E0DB2212-8968-411A-9680-573787C5C720}" type="parTrans" cxnId="{F0EE43F0-4691-404D-8BC9-2B9F43F48552}">
      <dgm:prSet/>
      <dgm:spPr/>
      <dgm:t>
        <a:bodyPr/>
        <a:lstStyle/>
        <a:p>
          <a:endParaRPr lang="tr-TR"/>
        </a:p>
      </dgm:t>
    </dgm:pt>
    <dgm:pt modelId="{1BC4AB31-B3A0-4B3F-AD66-2F9354E2099D}" type="sibTrans" cxnId="{F0EE43F0-4691-404D-8BC9-2B9F43F48552}">
      <dgm:prSet/>
      <dgm:spPr/>
      <dgm:t>
        <a:bodyPr/>
        <a:lstStyle/>
        <a:p>
          <a:endParaRPr lang="tr-TR"/>
        </a:p>
      </dgm:t>
    </dgm:pt>
    <dgm:pt modelId="{83625B27-5682-4F62-ACAD-15C8A8F3F60B}">
      <dgm:prSet custT="1"/>
      <dgm:spPr/>
      <dgm:t>
        <a:bodyPr/>
        <a:lstStyle/>
        <a:p>
          <a:pPr rtl="0"/>
          <a:r>
            <a:rPr lang="tr-TR" sz="1800" dirty="0" smtClean="0"/>
            <a:t>Küçük Grupla Öğrenme Tekniği</a:t>
          </a:r>
          <a:endParaRPr lang="tr-TR" sz="1800" dirty="0"/>
        </a:p>
      </dgm:t>
    </dgm:pt>
    <dgm:pt modelId="{C39B577E-7810-4C11-B533-8A6FA98006F1}" type="parTrans" cxnId="{0DB47B89-EC9E-4437-9AA1-7CB19A0BD3F3}">
      <dgm:prSet/>
      <dgm:spPr/>
      <dgm:t>
        <a:bodyPr/>
        <a:lstStyle/>
        <a:p>
          <a:endParaRPr lang="tr-TR"/>
        </a:p>
      </dgm:t>
    </dgm:pt>
    <dgm:pt modelId="{6348EAAC-6311-440D-BFFB-1966DBD107B5}" type="sibTrans" cxnId="{0DB47B89-EC9E-4437-9AA1-7CB19A0BD3F3}">
      <dgm:prSet/>
      <dgm:spPr/>
      <dgm:t>
        <a:bodyPr/>
        <a:lstStyle/>
        <a:p>
          <a:endParaRPr lang="tr-TR"/>
        </a:p>
      </dgm:t>
    </dgm:pt>
    <dgm:pt modelId="{61EFE5E4-0007-4848-ADDD-6D0B512F8324}">
      <dgm:prSet custT="1"/>
      <dgm:spPr/>
      <dgm:t>
        <a:bodyPr/>
        <a:lstStyle/>
        <a:p>
          <a:pPr rtl="0"/>
          <a:r>
            <a:rPr lang="tr-TR" sz="1800" dirty="0" smtClean="0"/>
            <a:t>Grup Araştırması Yöntemi</a:t>
          </a:r>
          <a:endParaRPr lang="tr-TR" sz="1800" dirty="0"/>
        </a:p>
      </dgm:t>
    </dgm:pt>
    <dgm:pt modelId="{8FB591BF-8D19-41C6-9B5D-D4BC3F931D4A}" type="parTrans" cxnId="{D9DD3B01-16DA-4D19-92D3-146C9A7AB770}">
      <dgm:prSet/>
      <dgm:spPr/>
      <dgm:t>
        <a:bodyPr/>
        <a:lstStyle/>
        <a:p>
          <a:endParaRPr lang="tr-TR"/>
        </a:p>
      </dgm:t>
    </dgm:pt>
    <dgm:pt modelId="{BEC91A4F-408D-4BB6-BD5F-9937B880ADC9}" type="sibTrans" cxnId="{D9DD3B01-16DA-4D19-92D3-146C9A7AB770}">
      <dgm:prSet/>
      <dgm:spPr/>
      <dgm:t>
        <a:bodyPr/>
        <a:lstStyle/>
        <a:p>
          <a:endParaRPr lang="tr-TR"/>
        </a:p>
      </dgm:t>
    </dgm:pt>
    <dgm:pt modelId="{B896454E-5222-495D-B2FC-1B06F069A6D3}">
      <dgm:prSet custT="1"/>
      <dgm:spPr/>
      <dgm:t>
        <a:bodyPr/>
        <a:lstStyle/>
        <a:p>
          <a:pPr rtl="0"/>
          <a:r>
            <a:rPr lang="tr-TR" sz="1800" dirty="0" smtClean="0"/>
            <a:t>Takım Destekli Bireyselleştirme</a:t>
          </a:r>
          <a:endParaRPr lang="tr-TR" sz="1800" dirty="0"/>
        </a:p>
      </dgm:t>
    </dgm:pt>
    <dgm:pt modelId="{7DA83C4A-811D-4EE8-9490-314D9CB8D1C0}" type="parTrans" cxnId="{6FECEC46-846D-4641-B6FC-34F4F0324DDA}">
      <dgm:prSet/>
      <dgm:spPr/>
      <dgm:t>
        <a:bodyPr/>
        <a:lstStyle/>
        <a:p>
          <a:endParaRPr lang="tr-TR"/>
        </a:p>
      </dgm:t>
    </dgm:pt>
    <dgm:pt modelId="{B061D2BB-8383-4A52-941C-9CE5D8566152}" type="sibTrans" cxnId="{6FECEC46-846D-4641-B6FC-34F4F0324DDA}">
      <dgm:prSet/>
      <dgm:spPr/>
      <dgm:t>
        <a:bodyPr/>
        <a:lstStyle/>
        <a:p>
          <a:endParaRPr lang="tr-TR"/>
        </a:p>
      </dgm:t>
    </dgm:pt>
    <dgm:pt modelId="{9B4079CC-C292-4733-BD2B-9DAA496FC264}">
      <dgm:prSet custT="1"/>
      <dgm:spPr/>
      <dgm:t>
        <a:bodyPr/>
        <a:lstStyle/>
        <a:p>
          <a:pPr rtl="0"/>
          <a:r>
            <a:rPr lang="tr-TR" sz="1800" dirty="0" smtClean="0"/>
            <a:t>Karşılıklı Sorgulama</a:t>
          </a:r>
          <a:endParaRPr lang="tr-TR" sz="1800" dirty="0"/>
        </a:p>
      </dgm:t>
    </dgm:pt>
    <dgm:pt modelId="{5A24C88F-DE56-4EA1-9E88-F811D6478C4E}" type="parTrans" cxnId="{479A4BFB-C7A6-4C47-B4EF-1C6B14E05E0B}">
      <dgm:prSet/>
      <dgm:spPr/>
      <dgm:t>
        <a:bodyPr/>
        <a:lstStyle/>
        <a:p>
          <a:endParaRPr lang="tr-TR"/>
        </a:p>
      </dgm:t>
    </dgm:pt>
    <dgm:pt modelId="{6E42018F-1921-4494-B19F-3A7AA4E344F3}" type="sibTrans" cxnId="{479A4BFB-C7A6-4C47-B4EF-1C6B14E05E0B}">
      <dgm:prSet/>
      <dgm:spPr/>
      <dgm:t>
        <a:bodyPr/>
        <a:lstStyle/>
        <a:p>
          <a:endParaRPr lang="tr-TR"/>
        </a:p>
      </dgm:t>
    </dgm:pt>
    <dgm:pt modelId="{E2BADF9B-F492-48F1-82A6-18B041870A4B}">
      <dgm:prSet custT="1"/>
      <dgm:spPr/>
      <dgm:t>
        <a:bodyPr/>
        <a:lstStyle/>
        <a:p>
          <a:pPr rtl="0"/>
          <a:r>
            <a:rPr lang="tr-TR" sz="1800" dirty="0" smtClean="0"/>
            <a:t>İşbirliğine Dayalı Bireyselleştirilmiş Okuma ve Kompozisyon</a:t>
          </a:r>
          <a:endParaRPr lang="tr-TR" sz="1800" dirty="0"/>
        </a:p>
      </dgm:t>
    </dgm:pt>
    <dgm:pt modelId="{C73145B2-403F-474A-8E22-B210F4B8D838}" type="parTrans" cxnId="{E84D94AD-6136-4B5E-BB79-5710228DA697}">
      <dgm:prSet/>
      <dgm:spPr/>
      <dgm:t>
        <a:bodyPr/>
        <a:lstStyle/>
        <a:p>
          <a:endParaRPr lang="tr-TR"/>
        </a:p>
      </dgm:t>
    </dgm:pt>
    <dgm:pt modelId="{B1D92258-6476-4D9F-B358-45CF8B4BA565}" type="sibTrans" cxnId="{E84D94AD-6136-4B5E-BB79-5710228DA697}">
      <dgm:prSet/>
      <dgm:spPr/>
      <dgm:t>
        <a:bodyPr/>
        <a:lstStyle/>
        <a:p>
          <a:endParaRPr lang="tr-TR"/>
        </a:p>
      </dgm:t>
    </dgm:pt>
    <dgm:pt modelId="{F16654B9-DEC4-4C44-A202-921D1294875F}" type="pres">
      <dgm:prSet presAssocID="{786E2036-4AC0-4746-A7FC-A39DB861228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D7009ED-DCF1-4B3D-BC47-F0488A921AF8}" type="pres">
      <dgm:prSet presAssocID="{F93D188A-5104-4B39-AD83-9F0F69E19EE8}" presName="node" presStyleLbl="node1" presStyleIdx="0" presStyleCnt="8" custScaleX="129733" custScaleY="16356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7C9897-5D44-4496-8CAE-800050D2553B}" type="pres">
      <dgm:prSet presAssocID="{95A51F16-8969-4C4F-90B4-9A8FA73A96B9}" presName="sibTrans" presStyleLbl="sibTrans2D1" presStyleIdx="0" presStyleCnt="7"/>
      <dgm:spPr/>
      <dgm:t>
        <a:bodyPr/>
        <a:lstStyle/>
        <a:p>
          <a:endParaRPr lang="tr-TR"/>
        </a:p>
      </dgm:t>
    </dgm:pt>
    <dgm:pt modelId="{40151712-D982-4CB5-8797-70C94CF57021}" type="pres">
      <dgm:prSet presAssocID="{95A51F16-8969-4C4F-90B4-9A8FA73A96B9}" presName="connectorText" presStyleLbl="sibTrans2D1" presStyleIdx="0" presStyleCnt="7"/>
      <dgm:spPr/>
      <dgm:t>
        <a:bodyPr/>
        <a:lstStyle/>
        <a:p>
          <a:endParaRPr lang="tr-TR"/>
        </a:p>
      </dgm:t>
    </dgm:pt>
    <dgm:pt modelId="{FE0F38E2-46E5-47CE-B357-DD4612F81E21}" type="pres">
      <dgm:prSet presAssocID="{64E6F401-78E2-40FF-A702-E0799CC69FA0}" presName="node" presStyleLbl="node1" presStyleIdx="1" presStyleCnt="8" custScaleX="140819" custScaleY="1826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49E02B-FFC9-4EE0-94DF-13D74E5E0208}" type="pres">
      <dgm:prSet presAssocID="{6CC3A0E3-2454-4AA9-A479-31F64EA4710A}" presName="sibTrans" presStyleLbl="sibTrans2D1" presStyleIdx="1" presStyleCnt="7"/>
      <dgm:spPr/>
      <dgm:t>
        <a:bodyPr/>
        <a:lstStyle/>
        <a:p>
          <a:endParaRPr lang="tr-TR"/>
        </a:p>
      </dgm:t>
    </dgm:pt>
    <dgm:pt modelId="{7D17A33A-D047-4FE8-81FA-07C2E5905EC5}" type="pres">
      <dgm:prSet presAssocID="{6CC3A0E3-2454-4AA9-A479-31F64EA4710A}" presName="connectorText" presStyleLbl="sibTrans2D1" presStyleIdx="1" presStyleCnt="7"/>
      <dgm:spPr/>
      <dgm:t>
        <a:bodyPr/>
        <a:lstStyle/>
        <a:p>
          <a:endParaRPr lang="tr-TR"/>
        </a:p>
      </dgm:t>
    </dgm:pt>
    <dgm:pt modelId="{202341EA-9F1B-410E-9563-48EE027F6E8D}" type="pres">
      <dgm:prSet presAssocID="{B2117BEF-69DB-4F0C-8CC4-6E38C428BDD5}" presName="node" presStyleLbl="node1" presStyleIdx="2" presStyleCnt="8" custScaleX="118664" custScaleY="17957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B1BD78-486D-479E-A2C0-4DACE434C5BC}" type="pres">
      <dgm:prSet presAssocID="{1BC4AB31-B3A0-4B3F-AD66-2F9354E2099D}" presName="sibTrans" presStyleLbl="sibTrans2D1" presStyleIdx="2" presStyleCnt="7"/>
      <dgm:spPr/>
      <dgm:t>
        <a:bodyPr/>
        <a:lstStyle/>
        <a:p>
          <a:endParaRPr lang="tr-TR"/>
        </a:p>
      </dgm:t>
    </dgm:pt>
    <dgm:pt modelId="{2B83621E-5905-446B-95E3-4853B475E958}" type="pres">
      <dgm:prSet presAssocID="{1BC4AB31-B3A0-4B3F-AD66-2F9354E2099D}" presName="connectorText" presStyleLbl="sibTrans2D1" presStyleIdx="2" presStyleCnt="7"/>
      <dgm:spPr/>
      <dgm:t>
        <a:bodyPr/>
        <a:lstStyle/>
        <a:p>
          <a:endParaRPr lang="tr-TR"/>
        </a:p>
      </dgm:t>
    </dgm:pt>
    <dgm:pt modelId="{E2EBCFBE-2A70-48A6-B6E5-A2ECF389CB15}" type="pres">
      <dgm:prSet presAssocID="{83625B27-5682-4F62-ACAD-15C8A8F3F60B}" presName="node" presStyleLbl="node1" presStyleIdx="3" presStyleCnt="8" custScaleX="119306" custScaleY="1826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EEF1B6-A72F-436E-8540-DCD8F3DC9515}" type="pres">
      <dgm:prSet presAssocID="{6348EAAC-6311-440D-BFFB-1966DBD107B5}" presName="sibTrans" presStyleLbl="sibTrans2D1" presStyleIdx="3" presStyleCnt="7" custScaleX="59156" custScaleY="114131"/>
      <dgm:spPr/>
      <dgm:t>
        <a:bodyPr/>
        <a:lstStyle/>
        <a:p>
          <a:endParaRPr lang="tr-TR"/>
        </a:p>
      </dgm:t>
    </dgm:pt>
    <dgm:pt modelId="{5BAD6482-BC55-4883-B5B5-3061831CBA51}" type="pres">
      <dgm:prSet presAssocID="{6348EAAC-6311-440D-BFFB-1966DBD107B5}" presName="connectorText" presStyleLbl="sibTrans2D1" presStyleIdx="3" presStyleCnt="7"/>
      <dgm:spPr/>
      <dgm:t>
        <a:bodyPr/>
        <a:lstStyle/>
        <a:p>
          <a:endParaRPr lang="tr-TR"/>
        </a:p>
      </dgm:t>
    </dgm:pt>
    <dgm:pt modelId="{0160D70D-D6AD-499D-B218-888687E4C842}" type="pres">
      <dgm:prSet presAssocID="{61EFE5E4-0007-4848-ADDD-6D0B512F8324}" presName="node" presStyleLbl="node1" presStyleIdx="4" presStyleCnt="8" custScaleX="131978" custScaleY="126931" custLinFactNeighborX="26307" custLinFactNeighborY="573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2C7D38-A188-47AF-934D-70EA709C02FC}" type="pres">
      <dgm:prSet presAssocID="{BEC91A4F-408D-4BB6-BD5F-9937B880ADC9}" presName="sibTrans" presStyleLbl="sibTrans2D1" presStyleIdx="4" presStyleCnt="7"/>
      <dgm:spPr/>
      <dgm:t>
        <a:bodyPr/>
        <a:lstStyle/>
        <a:p>
          <a:endParaRPr lang="tr-TR"/>
        </a:p>
      </dgm:t>
    </dgm:pt>
    <dgm:pt modelId="{977E4FB0-AA54-4478-B1A8-4B8363588CE9}" type="pres">
      <dgm:prSet presAssocID="{BEC91A4F-408D-4BB6-BD5F-9937B880ADC9}" presName="connectorText" presStyleLbl="sibTrans2D1" presStyleIdx="4" presStyleCnt="7"/>
      <dgm:spPr/>
      <dgm:t>
        <a:bodyPr/>
        <a:lstStyle/>
        <a:p>
          <a:endParaRPr lang="tr-TR"/>
        </a:p>
      </dgm:t>
    </dgm:pt>
    <dgm:pt modelId="{5ED56F8C-0971-4996-A362-03DAC0E45958}" type="pres">
      <dgm:prSet presAssocID="{B896454E-5222-495D-B2FC-1B06F069A6D3}" presName="node" presStyleLbl="node1" presStyleIdx="5" presStyleCnt="8" custScaleX="146221" custScaleY="174615" custLinFactNeighborX="26425" custLinFactNeighborY="452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CF40AC-C1C8-4E2F-89EA-96A27C40BB63}" type="pres">
      <dgm:prSet presAssocID="{B061D2BB-8383-4A52-941C-9CE5D8566152}" presName="sibTrans" presStyleLbl="sibTrans2D1" presStyleIdx="5" presStyleCnt="7"/>
      <dgm:spPr/>
      <dgm:t>
        <a:bodyPr/>
        <a:lstStyle/>
        <a:p>
          <a:endParaRPr lang="tr-TR"/>
        </a:p>
      </dgm:t>
    </dgm:pt>
    <dgm:pt modelId="{B6F44CC0-70C3-4F59-88AF-A6A4D0E4A17C}" type="pres">
      <dgm:prSet presAssocID="{B061D2BB-8383-4A52-941C-9CE5D8566152}" presName="connectorText" presStyleLbl="sibTrans2D1" presStyleIdx="5" presStyleCnt="7"/>
      <dgm:spPr/>
      <dgm:t>
        <a:bodyPr/>
        <a:lstStyle/>
        <a:p>
          <a:endParaRPr lang="tr-TR"/>
        </a:p>
      </dgm:t>
    </dgm:pt>
    <dgm:pt modelId="{9289C430-3832-45DE-9753-68F797126CED}" type="pres">
      <dgm:prSet presAssocID="{9B4079CC-C292-4733-BD2B-9DAA496FC264}" presName="node" presStyleLbl="node1" presStyleIdx="6" presStyleCnt="8" custScaleX="114325" custScaleY="156472" custLinFactNeighborX="22727" custLinFactNeighborY="1945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3235D56-76C2-46A8-9F33-7457581757A3}" type="pres">
      <dgm:prSet presAssocID="{6E42018F-1921-4494-B19F-3A7AA4E344F3}" presName="sibTrans" presStyleLbl="sibTrans2D1" presStyleIdx="6" presStyleCnt="7"/>
      <dgm:spPr/>
      <dgm:t>
        <a:bodyPr/>
        <a:lstStyle/>
        <a:p>
          <a:endParaRPr lang="tr-TR"/>
        </a:p>
      </dgm:t>
    </dgm:pt>
    <dgm:pt modelId="{ACB1738F-4BFF-41D1-A524-0D97296C9E53}" type="pres">
      <dgm:prSet presAssocID="{6E42018F-1921-4494-B19F-3A7AA4E344F3}" presName="connectorText" presStyleLbl="sibTrans2D1" presStyleIdx="6" presStyleCnt="7"/>
      <dgm:spPr/>
      <dgm:t>
        <a:bodyPr/>
        <a:lstStyle/>
        <a:p>
          <a:endParaRPr lang="tr-TR"/>
        </a:p>
      </dgm:t>
    </dgm:pt>
    <dgm:pt modelId="{D0C9FC88-AF3F-4F39-862C-2C8131739DE1}" type="pres">
      <dgm:prSet presAssocID="{E2BADF9B-F492-48F1-82A6-18B041870A4B}" presName="node" presStyleLbl="node1" presStyleIdx="7" presStyleCnt="8" custScaleX="153966" custScaleY="193179" custLinFactX="-60579" custLinFactNeighborX="-100000" custLinFactNeighborY="-2935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3DF93B0-DCF3-4E5F-9041-909AB29D198A}" type="presOf" srcId="{BEC91A4F-408D-4BB6-BD5F-9937B880ADC9}" destId="{E92C7D38-A188-47AF-934D-70EA709C02FC}" srcOrd="0" destOrd="0" presId="urn:microsoft.com/office/officeart/2005/8/layout/process5"/>
    <dgm:cxn modelId="{E0A4FD85-940A-4BD8-BCC6-07C5B23F2A01}" srcId="{786E2036-4AC0-4746-A7FC-A39DB861228E}" destId="{64E6F401-78E2-40FF-A702-E0799CC69FA0}" srcOrd="1" destOrd="0" parTransId="{49CCA591-82D8-434D-8B87-4297A77E0B78}" sibTransId="{6CC3A0E3-2454-4AA9-A479-31F64EA4710A}"/>
    <dgm:cxn modelId="{4C58FE65-C54C-47CE-9E15-227E8734B289}" type="presOf" srcId="{1BC4AB31-B3A0-4B3F-AD66-2F9354E2099D}" destId="{2B83621E-5905-446B-95E3-4853B475E958}" srcOrd="1" destOrd="0" presId="urn:microsoft.com/office/officeart/2005/8/layout/process5"/>
    <dgm:cxn modelId="{F0EE43F0-4691-404D-8BC9-2B9F43F48552}" srcId="{786E2036-4AC0-4746-A7FC-A39DB861228E}" destId="{B2117BEF-69DB-4F0C-8CC4-6E38C428BDD5}" srcOrd="2" destOrd="0" parTransId="{E0DB2212-8968-411A-9680-573787C5C720}" sibTransId="{1BC4AB31-B3A0-4B3F-AD66-2F9354E2099D}"/>
    <dgm:cxn modelId="{95BFB195-772D-4822-A8E1-9F5D0F276A73}" type="presOf" srcId="{BEC91A4F-408D-4BB6-BD5F-9937B880ADC9}" destId="{977E4FB0-AA54-4478-B1A8-4B8363588CE9}" srcOrd="1" destOrd="0" presId="urn:microsoft.com/office/officeart/2005/8/layout/process5"/>
    <dgm:cxn modelId="{DB6758BC-74DB-4514-91FD-B3BABFF94574}" type="presOf" srcId="{6348EAAC-6311-440D-BFFB-1966DBD107B5}" destId="{5BAD6482-BC55-4883-B5B5-3061831CBA51}" srcOrd="1" destOrd="0" presId="urn:microsoft.com/office/officeart/2005/8/layout/process5"/>
    <dgm:cxn modelId="{C9C9F626-2F84-49D7-B122-D0F9257D9A66}" type="presOf" srcId="{B061D2BB-8383-4A52-941C-9CE5D8566152}" destId="{0CCF40AC-C1C8-4E2F-89EA-96A27C40BB63}" srcOrd="0" destOrd="0" presId="urn:microsoft.com/office/officeart/2005/8/layout/process5"/>
    <dgm:cxn modelId="{92A73C70-B651-438A-9C63-6F45E806853A}" type="presOf" srcId="{6E42018F-1921-4494-B19F-3A7AA4E344F3}" destId="{C3235D56-76C2-46A8-9F33-7457581757A3}" srcOrd="0" destOrd="0" presId="urn:microsoft.com/office/officeart/2005/8/layout/process5"/>
    <dgm:cxn modelId="{8463954D-5E2B-4669-964E-AC334EA60D72}" type="presOf" srcId="{9B4079CC-C292-4733-BD2B-9DAA496FC264}" destId="{9289C430-3832-45DE-9753-68F797126CED}" srcOrd="0" destOrd="0" presId="urn:microsoft.com/office/officeart/2005/8/layout/process5"/>
    <dgm:cxn modelId="{1105F277-5A3D-424E-AECE-A663981685B5}" type="presOf" srcId="{95A51F16-8969-4C4F-90B4-9A8FA73A96B9}" destId="{40151712-D982-4CB5-8797-70C94CF57021}" srcOrd="1" destOrd="0" presId="urn:microsoft.com/office/officeart/2005/8/layout/process5"/>
    <dgm:cxn modelId="{698A2750-9CC6-47A1-94F9-6CD05187E5E0}" type="presOf" srcId="{B896454E-5222-495D-B2FC-1B06F069A6D3}" destId="{5ED56F8C-0971-4996-A362-03DAC0E45958}" srcOrd="0" destOrd="0" presId="urn:microsoft.com/office/officeart/2005/8/layout/process5"/>
    <dgm:cxn modelId="{D9DD3B01-16DA-4D19-92D3-146C9A7AB770}" srcId="{786E2036-4AC0-4746-A7FC-A39DB861228E}" destId="{61EFE5E4-0007-4848-ADDD-6D0B512F8324}" srcOrd="4" destOrd="0" parTransId="{8FB591BF-8D19-41C6-9B5D-D4BC3F931D4A}" sibTransId="{BEC91A4F-408D-4BB6-BD5F-9937B880ADC9}"/>
    <dgm:cxn modelId="{FEFAE880-89C6-4612-AEF0-BB8FBD5FC03B}" type="presOf" srcId="{6CC3A0E3-2454-4AA9-A479-31F64EA4710A}" destId="{7D17A33A-D047-4FE8-81FA-07C2E5905EC5}" srcOrd="1" destOrd="0" presId="urn:microsoft.com/office/officeart/2005/8/layout/process5"/>
    <dgm:cxn modelId="{E0CB987D-2021-42E8-AD6B-CDF8685835DB}" type="presOf" srcId="{6348EAAC-6311-440D-BFFB-1966DBD107B5}" destId="{04EEF1B6-A72F-436E-8540-DCD8F3DC9515}" srcOrd="0" destOrd="0" presId="urn:microsoft.com/office/officeart/2005/8/layout/process5"/>
    <dgm:cxn modelId="{07C9272A-1931-4948-969E-9920E5619AA9}" type="presOf" srcId="{1BC4AB31-B3A0-4B3F-AD66-2F9354E2099D}" destId="{A9B1BD78-486D-479E-A2C0-4DACE434C5BC}" srcOrd="0" destOrd="0" presId="urn:microsoft.com/office/officeart/2005/8/layout/process5"/>
    <dgm:cxn modelId="{479A4BFB-C7A6-4C47-B4EF-1C6B14E05E0B}" srcId="{786E2036-4AC0-4746-A7FC-A39DB861228E}" destId="{9B4079CC-C292-4733-BD2B-9DAA496FC264}" srcOrd="6" destOrd="0" parTransId="{5A24C88F-DE56-4EA1-9E88-F811D6478C4E}" sibTransId="{6E42018F-1921-4494-B19F-3A7AA4E344F3}"/>
    <dgm:cxn modelId="{9EB6A7B9-D04B-4C21-A1DB-B991619C1C42}" type="presOf" srcId="{83625B27-5682-4F62-ACAD-15C8A8F3F60B}" destId="{E2EBCFBE-2A70-48A6-B6E5-A2ECF389CB15}" srcOrd="0" destOrd="0" presId="urn:microsoft.com/office/officeart/2005/8/layout/process5"/>
    <dgm:cxn modelId="{BF23FFFF-2EEE-4555-A782-8E6748C51907}" type="presOf" srcId="{E2BADF9B-F492-48F1-82A6-18B041870A4B}" destId="{D0C9FC88-AF3F-4F39-862C-2C8131739DE1}" srcOrd="0" destOrd="0" presId="urn:microsoft.com/office/officeart/2005/8/layout/process5"/>
    <dgm:cxn modelId="{6479F6C4-09B4-41D0-AC0D-1F0FF63F46C6}" type="presOf" srcId="{786E2036-4AC0-4746-A7FC-A39DB861228E}" destId="{F16654B9-DEC4-4C44-A202-921D1294875F}" srcOrd="0" destOrd="0" presId="urn:microsoft.com/office/officeart/2005/8/layout/process5"/>
    <dgm:cxn modelId="{6FECEC46-846D-4641-B6FC-34F4F0324DDA}" srcId="{786E2036-4AC0-4746-A7FC-A39DB861228E}" destId="{B896454E-5222-495D-B2FC-1B06F069A6D3}" srcOrd="5" destOrd="0" parTransId="{7DA83C4A-811D-4EE8-9490-314D9CB8D1C0}" sibTransId="{B061D2BB-8383-4A52-941C-9CE5D8566152}"/>
    <dgm:cxn modelId="{FE92A77E-6471-4D77-8515-81ED1ED655DB}" type="presOf" srcId="{B2117BEF-69DB-4F0C-8CC4-6E38C428BDD5}" destId="{202341EA-9F1B-410E-9563-48EE027F6E8D}" srcOrd="0" destOrd="0" presId="urn:microsoft.com/office/officeart/2005/8/layout/process5"/>
    <dgm:cxn modelId="{EDEED6EF-FCCA-4E59-9CA1-D652F4A22130}" srcId="{786E2036-4AC0-4746-A7FC-A39DB861228E}" destId="{F93D188A-5104-4B39-AD83-9F0F69E19EE8}" srcOrd="0" destOrd="0" parTransId="{C9A2B0C4-2A2F-471B-B689-EB396AB3C906}" sibTransId="{95A51F16-8969-4C4F-90B4-9A8FA73A96B9}"/>
    <dgm:cxn modelId="{0DB47B89-EC9E-4437-9AA1-7CB19A0BD3F3}" srcId="{786E2036-4AC0-4746-A7FC-A39DB861228E}" destId="{83625B27-5682-4F62-ACAD-15C8A8F3F60B}" srcOrd="3" destOrd="0" parTransId="{C39B577E-7810-4C11-B533-8A6FA98006F1}" sibTransId="{6348EAAC-6311-440D-BFFB-1966DBD107B5}"/>
    <dgm:cxn modelId="{57FBA2D1-BB84-4ED1-9D9E-55B7B9CD39AC}" type="presOf" srcId="{95A51F16-8969-4C4F-90B4-9A8FA73A96B9}" destId="{307C9897-5D44-4496-8CAE-800050D2553B}" srcOrd="0" destOrd="0" presId="urn:microsoft.com/office/officeart/2005/8/layout/process5"/>
    <dgm:cxn modelId="{B7D12C7E-8328-42FE-A721-868923AD98BB}" type="presOf" srcId="{61EFE5E4-0007-4848-ADDD-6D0B512F8324}" destId="{0160D70D-D6AD-499D-B218-888687E4C842}" srcOrd="0" destOrd="0" presId="urn:microsoft.com/office/officeart/2005/8/layout/process5"/>
    <dgm:cxn modelId="{421075EC-873D-4624-9921-CE98031B55A6}" type="presOf" srcId="{F93D188A-5104-4B39-AD83-9F0F69E19EE8}" destId="{6D7009ED-DCF1-4B3D-BC47-F0488A921AF8}" srcOrd="0" destOrd="0" presId="urn:microsoft.com/office/officeart/2005/8/layout/process5"/>
    <dgm:cxn modelId="{F89BF514-3DDF-4DFE-BE99-96000ECCEADD}" type="presOf" srcId="{B061D2BB-8383-4A52-941C-9CE5D8566152}" destId="{B6F44CC0-70C3-4F59-88AF-A6A4D0E4A17C}" srcOrd="1" destOrd="0" presId="urn:microsoft.com/office/officeart/2005/8/layout/process5"/>
    <dgm:cxn modelId="{FD2A75F9-8EC3-4C8F-AD72-58B04C51BDB5}" type="presOf" srcId="{6CC3A0E3-2454-4AA9-A479-31F64EA4710A}" destId="{B249E02B-FFC9-4EE0-94DF-13D74E5E0208}" srcOrd="0" destOrd="0" presId="urn:microsoft.com/office/officeart/2005/8/layout/process5"/>
    <dgm:cxn modelId="{E84D94AD-6136-4B5E-BB79-5710228DA697}" srcId="{786E2036-4AC0-4746-A7FC-A39DB861228E}" destId="{E2BADF9B-F492-48F1-82A6-18B041870A4B}" srcOrd="7" destOrd="0" parTransId="{C73145B2-403F-474A-8E22-B210F4B8D838}" sibTransId="{B1D92258-6476-4D9F-B358-45CF8B4BA565}"/>
    <dgm:cxn modelId="{64D8890C-25A7-475F-B7F4-43E6CFCA3467}" type="presOf" srcId="{6E42018F-1921-4494-B19F-3A7AA4E344F3}" destId="{ACB1738F-4BFF-41D1-A524-0D97296C9E53}" srcOrd="1" destOrd="0" presId="urn:microsoft.com/office/officeart/2005/8/layout/process5"/>
    <dgm:cxn modelId="{EBD0D78F-09EB-4284-9530-0A0F59BD33E3}" type="presOf" srcId="{64E6F401-78E2-40FF-A702-E0799CC69FA0}" destId="{FE0F38E2-46E5-47CE-B357-DD4612F81E21}" srcOrd="0" destOrd="0" presId="urn:microsoft.com/office/officeart/2005/8/layout/process5"/>
    <dgm:cxn modelId="{9BAE8F26-61D3-4B7A-A24E-A999CD820B80}" type="presParOf" srcId="{F16654B9-DEC4-4C44-A202-921D1294875F}" destId="{6D7009ED-DCF1-4B3D-BC47-F0488A921AF8}" srcOrd="0" destOrd="0" presId="urn:microsoft.com/office/officeart/2005/8/layout/process5"/>
    <dgm:cxn modelId="{43C40CA2-A6B9-4CA0-BD1E-653E32B3037D}" type="presParOf" srcId="{F16654B9-DEC4-4C44-A202-921D1294875F}" destId="{307C9897-5D44-4496-8CAE-800050D2553B}" srcOrd="1" destOrd="0" presId="urn:microsoft.com/office/officeart/2005/8/layout/process5"/>
    <dgm:cxn modelId="{57784DB9-98C1-40FC-B470-60837EDA304D}" type="presParOf" srcId="{307C9897-5D44-4496-8CAE-800050D2553B}" destId="{40151712-D982-4CB5-8797-70C94CF57021}" srcOrd="0" destOrd="0" presId="urn:microsoft.com/office/officeart/2005/8/layout/process5"/>
    <dgm:cxn modelId="{288E67FF-F81E-45C2-86B1-843F5227381D}" type="presParOf" srcId="{F16654B9-DEC4-4C44-A202-921D1294875F}" destId="{FE0F38E2-46E5-47CE-B357-DD4612F81E21}" srcOrd="2" destOrd="0" presId="urn:microsoft.com/office/officeart/2005/8/layout/process5"/>
    <dgm:cxn modelId="{9D09E6C9-F395-4483-90AC-D89E2439CF8D}" type="presParOf" srcId="{F16654B9-DEC4-4C44-A202-921D1294875F}" destId="{B249E02B-FFC9-4EE0-94DF-13D74E5E0208}" srcOrd="3" destOrd="0" presId="urn:microsoft.com/office/officeart/2005/8/layout/process5"/>
    <dgm:cxn modelId="{7BAC4845-D027-4BE3-9886-03797232FD9B}" type="presParOf" srcId="{B249E02B-FFC9-4EE0-94DF-13D74E5E0208}" destId="{7D17A33A-D047-4FE8-81FA-07C2E5905EC5}" srcOrd="0" destOrd="0" presId="urn:microsoft.com/office/officeart/2005/8/layout/process5"/>
    <dgm:cxn modelId="{6E512D3E-5743-4265-8C03-2C8C80B4D2BA}" type="presParOf" srcId="{F16654B9-DEC4-4C44-A202-921D1294875F}" destId="{202341EA-9F1B-410E-9563-48EE027F6E8D}" srcOrd="4" destOrd="0" presId="urn:microsoft.com/office/officeart/2005/8/layout/process5"/>
    <dgm:cxn modelId="{152172AF-AC94-49BA-A28F-39F0A3EA0F65}" type="presParOf" srcId="{F16654B9-DEC4-4C44-A202-921D1294875F}" destId="{A9B1BD78-486D-479E-A2C0-4DACE434C5BC}" srcOrd="5" destOrd="0" presId="urn:microsoft.com/office/officeart/2005/8/layout/process5"/>
    <dgm:cxn modelId="{E50B412B-DA9D-40EF-8583-101EB4854CAC}" type="presParOf" srcId="{A9B1BD78-486D-479E-A2C0-4DACE434C5BC}" destId="{2B83621E-5905-446B-95E3-4853B475E958}" srcOrd="0" destOrd="0" presId="urn:microsoft.com/office/officeart/2005/8/layout/process5"/>
    <dgm:cxn modelId="{49E7AE5D-6E28-475A-BA84-DD6510D56733}" type="presParOf" srcId="{F16654B9-DEC4-4C44-A202-921D1294875F}" destId="{E2EBCFBE-2A70-48A6-B6E5-A2ECF389CB15}" srcOrd="6" destOrd="0" presId="urn:microsoft.com/office/officeart/2005/8/layout/process5"/>
    <dgm:cxn modelId="{3FC521D3-7B11-407F-9124-114A472CC5A1}" type="presParOf" srcId="{F16654B9-DEC4-4C44-A202-921D1294875F}" destId="{04EEF1B6-A72F-436E-8540-DCD8F3DC9515}" srcOrd="7" destOrd="0" presId="urn:microsoft.com/office/officeart/2005/8/layout/process5"/>
    <dgm:cxn modelId="{A8532626-5926-49F6-95E3-0EED226807C9}" type="presParOf" srcId="{04EEF1B6-A72F-436E-8540-DCD8F3DC9515}" destId="{5BAD6482-BC55-4883-B5B5-3061831CBA51}" srcOrd="0" destOrd="0" presId="urn:microsoft.com/office/officeart/2005/8/layout/process5"/>
    <dgm:cxn modelId="{D6C0DEAC-51EC-4790-8AB2-B05B4D6F3AFF}" type="presParOf" srcId="{F16654B9-DEC4-4C44-A202-921D1294875F}" destId="{0160D70D-D6AD-499D-B218-888687E4C842}" srcOrd="8" destOrd="0" presId="urn:microsoft.com/office/officeart/2005/8/layout/process5"/>
    <dgm:cxn modelId="{018E2AD0-9731-4862-816C-DE846921848D}" type="presParOf" srcId="{F16654B9-DEC4-4C44-A202-921D1294875F}" destId="{E92C7D38-A188-47AF-934D-70EA709C02FC}" srcOrd="9" destOrd="0" presId="urn:microsoft.com/office/officeart/2005/8/layout/process5"/>
    <dgm:cxn modelId="{ED942993-1160-4769-B24C-8A41D8ED2E86}" type="presParOf" srcId="{E92C7D38-A188-47AF-934D-70EA709C02FC}" destId="{977E4FB0-AA54-4478-B1A8-4B8363588CE9}" srcOrd="0" destOrd="0" presId="urn:microsoft.com/office/officeart/2005/8/layout/process5"/>
    <dgm:cxn modelId="{D923FC2F-EF9B-4E3E-9F63-DB14D61E9363}" type="presParOf" srcId="{F16654B9-DEC4-4C44-A202-921D1294875F}" destId="{5ED56F8C-0971-4996-A362-03DAC0E45958}" srcOrd="10" destOrd="0" presId="urn:microsoft.com/office/officeart/2005/8/layout/process5"/>
    <dgm:cxn modelId="{62120DBE-76B7-4786-8931-C8A2EA171444}" type="presParOf" srcId="{F16654B9-DEC4-4C44-A202-921D1294875F}" destId="{0CCF40AC-C1C8-4E2F-89EA-96A27C40BB63}" srcOrd="11" destOrd="0" presId="urn:microsoft.com/office/officeart/2005/8/layout/process5"/>
    <dgm:cxn modelId="{226D5CA2-C9CC-4F20-8ECE-167A1C56E068}" type="presParOf" srcId="{0CCF40AC-C1C8-4E2F-89EA-96A27C40BB63}" destId="{B6F44CC0-70C3-4F59-88AF-A6A4D0E4A17C}" srcOrd="0" destOrd="0" presId="urn:microsoft.com/office/officeart/2005/8/layout/process5"/>
    <dgm:cxn modelId="{20AA09C9-66E2-441E-BCCA-67D6C7D77001}" type="presParOf" srcId="{F16654B9-DEC4-4C44-A202-921D1294875F}" destId="{9289C430-3832-45DE-9753-68F797126CED}" srcOrd="12" destOrd="0" presId="urn:microsoft.com/office/officeart/2005/8/layout/process5"/>
    <dgm:cxn modelId="{ACFB6DE0-B749-48A5-B6DA-37A77C259F31}" type="presParOf" srcId="{F16654B9-DEC4-4C44-A202-921D1294875F}" destId="{C3235D56-76C2-46A8-9F33-7457581757A3}" srcOrd="13" destOrd="0" presId="urn:microsoft.com/office/officeart/2005/8/layout/process5"/>
    <dgm:cxn modelId="{3ADFD9D9-42F9-415B-AA8B-C7F5939DAF6D}" type="presParOf" srcId="{C3235D56-76C2-46A8-9F33-7457581757A3}" destId="{ACB1738F-4BFF-41D1-A524-0D97296C9E53}" srcOrd="0" destOrd="0" presId="urn:microsoft.com/office/officeart/2005/8/layout/process5"/>
    <dgm:cxn modelId="{8C03EC58-5926-4A0C-8766-0342D56F464A}" type="presParOf" srcId="{F16654B9-DEC4-4C44-A202-921D1294875F}" destId="{D0C9FC88-AF3F-4F39-862C-2C8131739DE1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05F07D-724F-42DF-8DA2-1FA6D0244175}" type="doc">
      <dgm:prSet loTypeId="urn:microsoft.com/office/officeart/2005/8/layout/vList2" loCatId="list" qsTypeId="urn:microsoft.com/office/officeart/2005/8/quickstyle/simple1" qsCatId="simple" csTypeId="urn:microsoft.com/office/officeart/2005/8/colors/accent4_1" csCatId="accent4"/>
      <dgm:spPr/>
      <dgm:t>
        <a:bodyPr/>
        <a:lstStyle/>
        <a:p>
          <a:endParaRPr lang="tr-TR"/>
        </a:p>
      </dgm:t>
    </dgm:pt>
    <dgm:pt modelId="{F143DB8E-9AF0-4245-AFD6-660F7D3E4B71}">
      <dgm:prSet/>
      <dgm:spPr/>
      <dgm:t>
        <a:bodyPr/>
        <a:lstStyle/>
        <a:p>
          <a:pPr rtl="0"/>
          <a:r>
            <a:rPr lang="tr-TR" dirty="0" smtClean="0">
              <a:latin typeface="Comic Sans MS" panose="030F0702030302020204" pitchFamily="66" charset="0"/>
            </a:rPr>
            <a:t>PROF.DR. RECAİ DOĞAN</a:t>
          </a:r>
          <a:endParaRPr lang="tr-TR" dirty="0">
            <a:latin typeface="Comic Sans MS" panose="030F0702030302020204" pitchFamily="66" charset="0"/>
          </a:endParaRPr>
        </a:p>
      </dgm:t>
    </dgm:pt>
    <dgm:pt modelId="{22A8956B-3456-4C0D-BF11-6B5E22A7352A}" type="parTrans" cxnId="{AE96A646-76EA-4CDD-8AAA-516044E5DDFE}">
      <dgm:prSet/>
      <dgm:spPr/>
      <dgm:t>
        <a:bodyPr/>
        <a:lstStyle/>
        <a:p>
          <a:endParaRPr lang="tr-TR"/>
        </a:p>
      </dgm:t>
    </dgm:pt>
    <dgm:pt modelId="{715AC7EE-BAEE-43ED-80D1-C9A356F46555}" type="sibTrans" cxnId="{AE96A646-76EA-4CDD-8AAA-516044E5DDFE}">
      <dgm:prSet/>
      <dgm:spPr/>
      <dgm:t>
        <a:bodyPr/>
        <a:lstStyle/>
        <a:p>
          <a:endParaRPr lang="tr-TR"/>
        </a:p>
      </dgm:t>
    </dgm:pt>
    <dgm:pt modelId="{B0233367-F9AE-4674-9497-05BF2FCF208E}" type="pres">
      <dgm:prSet presAssocID="{3305F07D-724F-42DF-8DA2-1FA6D024417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05302B8-9A58-4EE3-A84D-C702FACB19F7}" type="pres">
      <dgm:prSet presAssocID="{F143DB8E-9AF0-4245-AFD6-660F7D3E4B7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DD8018C-508D-47AE-A096-5A4326CFF675}" type="presOf" srcId="{F143DB8E-9AF0-4245-AFD6-660F7D3E4B71}" destId="{A05302B8-9A58-4EE3-A84D-C702FACB19F7}" srcOrd="0" destOrd="0" presId="urn:microsoft.com/office/officeart/2005/8/layout/vList2"/>
    <dgm:cxn modelId="{AE96A646-76EA-4CDD-8AAA-516044E5DDFE}" srcId="{3305F07D-724F-42DF-8DA2-1FA6D0244175}" destId="{F143DB8E-9AF0-4245-AFD6-660F7D3E4B71}" srcOrd="0" destOrd="0" parTransId="{22A8956B-3456-4C0D-BF11-6B5E22A7352A}" sibTransId="{715AC7EE-BAEE-43ED-80D1-C9A356F46555}"/>
    <dgm:cxn modelId="{2AC347F0-506C-4766-93EC-6B091BEDC0BC}" type="presOf" srcId="{3305F07D-724F-42DF-8DA2-1FA6D0244175}" destId="{B0233367-F9AE-4674-9497-05BF2FCF208E}" srcOrd="0" destOrd="0" presId="urn:microsoft.com/office/officeart/2005/8/layout/vList2"/>
    <dgm:cxn modelId="{B314B7B1-C98D-4B20-8F0F-C6922AE7B7D4}" type="presParOf" srcId="{B0233367-F9AE-4674-9497-05BF2FCF208E}" destId="{A05302B8-9A58-4EE3-A84D-C702FACB19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73659DE-C0DE-4AC4-9810-6C53C44FC113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/>
      <dgm:spPr/>
      <dgm:t>
        <a:bodyPr/>
        <a:lstStyle/>
        <a:p>
          <a:endParaRPr lang="tr-TR"/>
        </a:p>
      </dgm:t>
    </dgm:pt>
    <dgm:pt modelId="{43B94DC0-6276-4A1B-A741-AA2508A67C9C}">
      <dgm:prSet custT="1"/>
      <dgm:spPr/>
      <dgm:t>
        <a:bodyPr/>
        <a:lstStyle/>
        <a:p>
          <a:pPr algn="ctr" rtl="0"/>
          <a:r>
            <a:rPr lang="tr-TR" sz="3600" dirty="0" smtClean="0"/>
            <a:t>Avantajları </a:t>
          </a:r>
          <a:endParaRPr lang="tr-TR" sz="3600" dirty="0"/>
        </a:p>
      </dgm:t>
    </dgm:pt>
    <dgm:pt modelId="{29834C28-856C-4650-8D17-7B0A896B7997}" type="parTrans" cxnId="{3256BCE6-9D5E-475F-9244-3F3F56F695A9}">
      <dgm:prSet/>
      <dgm:spPr/>
      <dgm:t>
        <a:bodyPr/>
        <a:lstStyle/>
        <a:p>
          <a:endParaRPr lang="tr-TR"/>
        </a:p>
      </dgm:t>
    </dgm:pt>
    <dgm:pt modelId="{519E6D5C-5D73-490F-B3D1-62EC952E0182}" type="sibTrans" cxnId="{3256BCE6-9D5E-475F-9244-3F3F56F695A9}">
      <dgm:prSet/>
      <dgm:spPr/>
      <dgm:t>
        <a:bodyPr/>
        <a:lstStyle/>
        <a:p>
          <a:endParaRPr lang="tr-TR"/>
        </a:p>
      </dgm:t>
    </dgm:pt>
    <dgm:pt modelId="{F3231727-6715-4212-90A2-F0071988236B}" type="pres">
      <dgm:prSet presAssocID="{673659DE-C0DE-4AC4-9810-6C53C44FC1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B23D2BE-AA2E-4B33-B50A-A58DE45A14A4}" type="pres">
      <dgm:prSet presAssocID="{43B94DC0-6276-4A1B-A741-AA2508A67C9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256BCE6-9D5E-475F-9244-3F3F56F695A9}" srcId="{673659DE-C0DE-4AC4-9810-6C53C44FC113}" destId="{43B94DC0-6276-4A1B-A741-AA2508A67C9C}" srcOrd="0" destOrd="0" parTransId="{29834C28-856C-4650-8D17-7B0A896B7997}" sibTransId="{519E6D5C-5D73-490F-B3D1-62EC952E0182}"/>
    <dgm:cxn modelId="{AF4D3CDE-7AC6-4BA3-83B4-8EB075E21BC8}" type="presOf" srcId="{43B94DC0-6276-4A1B-A741-AA2508A67C9C}" destId="{DB23D2BE-AA2E-4B33-B50A-A58DE45A14A4}" srcOrd="0" destOrd="0" presId="urn:microsoft.com/office/officeart/2005/8/layout/vList2"/>
    <dgm:cxn modelId="{62DE73A3-15DA-4F23-B58F-A7875C5A1579}" type="presOf" srcId="{673659DE-C0DE-4AC4-9810-6C53C44FC113}" destId="{F3231727-6715-4212-90A2-F0071988236B}" srcOrd="0" destOrd="0" presId="urn:microsoft.com/office/officeart/2005/8/layout/vList2"/>
    <dgm:cxn modelId="{025839B9-5438-4F13-9FE0-9CDE1052BDBF}" type="presParOf" srcId="{F3231727-6715-4212-90A2-F0071988236B}" destId="{DB23D2BE-AA2E-4B33-B50A-A58DE45A14A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8BC74952-8D7D-4A30-9C43-CFC6541865BE}" type="doc">
      <dgm:prSet loTypeId="urn:microsoft.com/office/officeart/2005/8/layout/process5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E1650B1A-AF20-4225-AC80-708D551BDB9A}">
      <dgm:prSet custT="1"/>
      <dgm:spPr/>
      <dgm:t>
        <a:bodyPr/>
        <a:lstStyle/>
        <a:p>
          <a:pPr rtl="0"/>
          <a:r>
            <a:rPr lang="tr-TR" sz="2000" dirty="0" smtClean="0"/>
            <a:t>Bilişsel öğrenmelerin yanında sosyalleşme, dayanışma, görev paylaşımı, takım ruhu, ait olma, sorumluluk alma gibi duyuşsal alan öğrenmeleri üst düzeyde gerçekleştirir.</a:t>
          </a:r>
          <a:endParaRPr lang="tr-TR" sz="2000" dirty="0"/>
        </a:p>
      </dgm:t>
    </dgm:pt>
    <dgm:pt modelId="{96328F62-688C-40D4-97CD-BE91408AFE27}" type="parTrans" cxnId="{C6CC209E-A62B-4321-B183-C023E95140BA}">
      <dgm:prSet/>
      <dgm:spPr/>
      <dgm:t>
        <a:bodyPr/>
        <a:lstStyle/>
        <a:p>
          <a:endParaRPr lang="tr-TR"/>
        </a:p>
      </dgm:t>
    </dgm:pt>
    <dgm:pt modelId="{ADC942C3-0ADE-47E0-9560-914E286A1F17}" type="sibTrans" cxnId="{C6CC209E-A62B-4321-B183-C023E95140BA}">
      <dgm:prSet/>
      <dgm:spPr/>
      <dgm:t>
        <a:bodyPr/>
        <a:lstStyle/>
        <a:p>
          <a:endParaRPr lang="tr-TR"/>
        </a:p>
      </dgm:t>
    </dgm:pt>
    <dgm:pt modelId="{63BAE2CE-AB07-4F62-9292-7406D38616E1}">
      <dgm:prSet custT="1"/>
      <dgm:spPr/>
      <dgm:t>
        <a:bodyPr/>
        <a:lstStyle/>
        <a:p>
          <a:pPr rtl="0"/>
          <a:r>
            <a:rPr lang="tr-TR" sz="1800" dirty="0" smtClean="0"/>
            <a:t>Öğrencilerin ilgi, dikkat ve güdülenmişlik düzeylerinin arttırır.</a:t>
          </a:r>
          <a:endParaRPr lang="tr-TR" sz="1800" dirty="0"/>
        </a:p>
      </dgm:t>
    </dgm:pt>
    <dgm:pt modelId="{BE1FD1CC-C904-494B-956D-EDD1F5A9E218}" type="parTrans" cxnId="{5CFB0EEA-F944-4657-A582-AEC17D690700}">
      <dgm:prSet/>
      <dgm:spPr/>
      <dgm:t>
        <a:bodyPr/>
        <a:lstStyle/>
        <a:p>
          <a:endParaRPr lang="tr-TR"/>
        </a:p>
      </dgm:t>
    </dgm:pt>
    <dgm:pt modelId="{A2CC7B4E-E699-4930-8EB2-35FA5E1BE10D}" type="sibTrans" cxnId="{5CFB0EEA-F944-4657-A582-AEC17D690700}">
      <dgm:prSet/>
      <dgm:spPr/>
      <dgm:t>
        <a:bodyPr/>
        <a:lstStyle/>
        <a:p>
          <a:endParaRPr lang="tr-TR"/>
        </a:p>
      </dgm:t>
    </dgm:pt>
    <dgm:pt modelId="{A8DEBE83-CB67-46AF-BD7E-E038B4D5D4E1}">
      <dgm:prSet custT="1"/>
      <dgm:spPr/>
      <dgm:t>
        <a:bodyPr/>
        <a:lstStyle/>
        <a:p>
          <a:pPr rtl="0"/>
          <a:r>
            <a:rPr lang="tr-TR" sz="1800" dirty="0" smtClean="0"/>
            <a:t>Derse etkin katılımı artırarak disiplin sorunlarını azaltır.</a:t>
          </a:r>
          <a:endParaRPr lang="tr-TR" sz="1800" dirty="0"/>
        </a:p>
      </dgm:t>
    </dgm:pt>
    <dgm:pt modelId="{5FFF4611-4B08-460C-8C8B-95DC9D62A36E}" type="parTrans" cxnId="{83886126-133B-48BB-A4C3-488AF4B9C2E9}">
      <dgm:prSet/>
      <dgm:spPr/>
      <dgm:t>
        <a:bodyPr/>
        <a:lstStyle/>
        <a:p>
          <a:endParaRPr lang="tr-TR"/>
        </a:p>
      </dgm:t>
    </dgm:pt>
    <dgm:pt modelId="{3515974B-4D6E-4E29-83D4-3A50D13B4322}" type="sibTrans" cxnId="{83886126-133B-48BB-A4C3-488AF4B9C2E9}">
      <dgm:prSet/>
      <dgm:spPr/>
      <dgm:t>
        <a:bodyPr/>
        <a:lstStyle/>
        <a:p>
          <a:endParaRPr lang="tr-TR"/>
        </a:p>
      </dgm:t>
    </dgm:pt>
    <dgm:pt modelId="{1CAB811D-5422-4074-A475-949754D05BFD}">
      <dgm:prSet custT="1"/>
      <dgm:spPr/>
      <dgm:t>
        <a:bodyPr/>
        <a:lstStyle/>
        <a:p>
          <a:pPr rtl="0"/>
          <a:r>
            <a:rPr lang="tr-TR" sz="1800" dirty="0" smtClean="0"/>
            <a:t>Öğretimi bireyselleştirerek her bir öğrencinin öğrenmesini sağlar.</a:t>
          </a:r>
          <a:endParaRPr lang="tr-TR" sz="1800" dirty="0"/>
        </a:p>
      </dgm:t>
    </dgm:pt>
    <dgm:pt modelId="{583EAA6E-88A3-46BF-A183-811774AEA69A}" type="parTrans" cxnId="{C3FFEF4B-1D36-4F67-B8D1-1A07EB8CBFB4}">
      <dgm:prSet/>
      <dgm:spPr/>
      <dgm:t>
        <a:bodyPr/>
        <a:lstStyle/>
        <a:p>
          <a:endParaRPr lang="tr-TR"/>
        </a:p>
      </dgm:t>
    </dgm:pt>
    <dgm:pt modelId="{1EAEE511-FA4B-4482-8D41-794C2F5975D9}" type="sibTrans" cxnId="{C3FFEF4B-1D36-4F67-B8D1-1A07EB8CBFB4}">
      <dgm:prSet/>
      <dgm:spPr/>
      <dgm:t>
        <a:bodyPr/>
        <a:lstStyle/>
        <a:p>
          <a:endParaRPr lang="tr-TR"/>
        </a:p>
      </dgm:t>
    </dgm:pt>
    <dgm:pt modelId="{7925AC89-4E39-4534-9644-7CF1684FAD6E}">
      <dgm:prSet custT="1"/>
      <dgm:spPr/>
      <dgm:t>
        <a:bodyPr/>
        <a:lstStyle/>
        <a:p>
          <a:pPr rtl="0"/>
          <a:r>
            <a:rPr lang="tr-TR" sz="2000" dirty="0" smtClean="0"/>
            <a:t>Akademik öz güveni ve Empatik düşünme becerisini geliştirir.</a:t>
          </a:r>
          <a:endParaRPr lang="tr-TR" sz="2000" dirty="0"/>
        </a:p>
      </dgm:t>
    </dgm:pt>
    <dgm:pt modelId="{D3E2DA58-999B-497D-9557-A6769C9354F7}" type="parTrans" cxnId="{CBF6DCFA-72C3-4A8C-A5D3-2CC0221E0DEC}">
      <dgm:prSet/>
      <dgm:spPr/>
      <dgm:t>
        <a:bodyPr/>
        <a:lstStyle/>
        <a:p>
          <a:endParaRPr lang="tr-TR"/>
        </a:p>
      </dgm:t>
    </dgm:pt>
    <dgm:pt modelId="{5B592461-C4BD-4C07-8FF8-E1EF7D21758F}" type="sibTrans" cxnId="{CBF6DCFA-72C3-4A8C-A5D3-2CC0221E0DEC}">
      <dgm:prSet/>
      <dgm:spPr/>
      <dgm:t>
        <a:bodyPr/>
        <a:lstStyle/>
        <a:p>
          <a:endParaRPr lang="tr-TR"/>
        </a:p>
      </dgm:t>
    </dgm:pt>
    <dgm:pt modelId="{63A1C88D-3BF1-4327-A07B-95A2F32D6A9E}" type="pres">
      <dgm:prSet presAssocID="{8BC74952-8D7D-4A30-9C43-CFC6541865B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98810A6-94DD-40DE-B585-85F20F4D8260}" type="pres">
      <dgm:prSet presAssocID="{E1650B1A-AF20-4225-AC80-708D551BDB9A}" presName="node" presStyleLbl="node1" presStyleIdx="0" presStyleCnt="5" custScaleX="250793" custScaleY="469531" custLinFactNeighborX="-32219" custLinFactNeighborY="2029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207EBB9-7C2F-4AE5-929F-F1DC27EAF9F2}" type="pres">
      <dgm:prSet presAssocID="{ADC942C3-0ADE-47E0-9560-914E286A1F17}" presName="sibTrans" presStyleLbl="sibTrans2D1" presStyleIdx="0" presStyleCnt="4" custAng="3049208" custLinFactNeighborX="3459" custLinFactNeighborY="-8297"/>
      <dgm:spPr/>
      <dgm:t>
        <a:bodyPr/>
        <a:lstStyle/>
        <a:p>
          <a:endParaRPr lang="tr-TR"/>
        </a:p>
      </dgm:t>
    </dgm:pt>
    <dgm:pt modelId="{0A7B9C79-3DD4-4F2F-9BA4-22EA11567659}" type="pres">
      <dgm:prSet presAssocID="{ADC942C3-0ADE-47E0-9560-914E286A1F17}" presName="connectorText" presStyleLbl="sibTrans2D1" presStyleIdx="0" presStyleCnt="4"/>
      <dgm:spPr/>
      <dgm:t>
        <a:bodyPr/>
        <a:lstStyle/>
        <a:p>
          <a:endParaRPr lang="tr-TR"/>
        </a:p>
      </dgm:t>
    </dgm:pt>
    <dgm:pt modelId="{5ECBBD5F-1EAA-4EE4-8DBF-B764E5C68C59}" type="pres">
      <dgm:prSet presAssocID="{63BAE2CE-AB07-4F62-9292-7406D38616E1}" presName="node" presStyleLbl="node1" presStyleIdx="1" presStyleCnt="5" custScaleX="138966" custScaleY="289954" custLinFactNeighborX="155" custLinFactNeighborY="2234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CA992CF-9A6B-4445-9896-81A197D7D458}" type="pres">
      <dgm:prSet presAssocID="{A2CC7B4E-E699-4930-8EB2-35FA5E1BE10D}" presName="sibTrans" presStyleLbl="sibTrans2D1" presStyleIdx="1" presStyleCnt="4" custAng="53224"/>
      <dgm:spPr/>
      <dgm:t>
        <a:bodyPr/>
        <a:lstStyle/>
        <a:p>
          <a:endParaRPr lang="tr-TR"/>
        </a:p>
      </dgm:t>
    </dgm:pt>
    <dgm:pt modelId="{9B2C556B-1220-4708-9544-CA395AF75AF9}" type="pres">
      <dgm:prSet presAssocID="{A2CC7B4E-E699-4930-8EB2-35FA5E1BE10D}" presName="connectorText" presStyleLbl="sibTrans2D1" presStyleIdx="1" presStyleCnt="4"/>
      <dgm:spPr/>
      <dgm:t>
        <a:bodyPr/>
        <a:lstStyle/>
        <a:p>
          <a:endParaRPr lang="tr-TR"/>
        </a:p>
      </dgm:t>
    </dgm:pt>
    <dgm:pt modelId="{7DA7E031-B39A-4D2E-9440-36FF4421AD84}" type="pres">
      <dgm:prSet presAssocID="{A8DEBE83-CB67-46AF-BD7E-E038B4D5D4E1}" presName="node" presStyleLbl="node1" presStyleIdx="2" presStyleCnt="5" custScaleX="127768" custScaleY="28607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C94EAA-EF9E-4870-B7D8-0FB9EB739FF0}" type="pres">
      <dgm:prSet presAssocID="{3515974B-4D6E-4E29-83D4-3A50D13B4322}" presName="sibTrans" presStyleLbl="sibTrans2D1" presStyleIdx="2" presStyleCnt="4" custScaleX="58115" custScaleY="90190"/>
      <dgm:spPr/>
      <dgm:t>
        <a:bodyPr/>
        <a:lstStyle/>
        <a:p>
          <a:endParaRPr lang="tr-TR"/>
        </a:p>
      </dgm:t>
    </dgm:pt>
    <dgm:pt modelId="{B8CC6BB5-1D2C-4F2C-8018-94BFE6C89E5F}" type="pres">
      <dgm:prSet presAssocID="{3515974B-4D6E-4E29-83D4-3A50D13B4322}" presName="connectorText" presStyleLbl="sibTrans2D1" presStyleIdx="2" presStyleCnt="4"/>
      <dgm:spPr/>
      <dgm:t>
        <a:bodyPr/>
        <a:lstStyle/>
        <a:p>
          <a:endParaRPr lang="tr-TR"/>
        </a:p>
      </dgm:t>
    </dgm:pt>
    <dgm:pt modelId="{48379FFC-2EF3-4C18-A904-A061B75867CC}" type="pres">
      <dgm:prSet presAssocID="{1CAB811D-5422-4074-A475-949754D05BFD}" presName="node" presStyleLbl="node1" presStyleIdx="3" presStyleCnt="5" custScaleX="177419" custScaleY="200409" custLinFactNeighborX="11201" custLinFactNeighborY="-2330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52B200-EA0D-4A37-BE3E-1DE8F1EB7148}" type="pres">
      <dgm:prSet presAssocID="{1EAEE511-FA4B-4482-8D41-794C2F5975D9}" presName="sibTrans" presStyleLbl="sibTrans2D1" presStyleIdx="3" presStyleCnt="4"/>
      <dgm:spPr/>
      <dgm:t>
        <a:bodyPr/>
        <a:lstStyle/>
        <a:p>
          <a:endParaRPr lang="tr-TR"/>
        </a:p>
      </dgm:t>
    </dgm:pt>
    <dgm:pt modelId="{B8F77C77-3133-4779-90F2-F7CDED8F964B}" type="pres">
      <dgm:prSet presAssocID="{1EAEE511-FA4B-4482-8D41-794C2F5975D9}" presName="connectorText" presStyleLbl="sibTrans2D1" presStyleIdx="3" presStyleCnt="4"/>
      <dgm:spPr/>
      <dgm:t>
        <a:bodyPr/>
        <a:lstStyle/>
        <a:p>
          <a:endParaRPr lang="tr-TR"/>
        </a:p>
      </dgm:t>
    </dgm:pt>
    <dgm:pt modelId="{4FC1BC2B-D7D2-4C8D-912E-A972EA80F30D}" type="pres">
      <dgm:prSet presAssocID="{7925AC89-4E39-4534-9644-7CF1684FAD6E}" presName="node" presStyleLbl="node1" presStyleIdx="4" presStyleCnt="5" custScaleX="252123" custScaleY="176625" custLinFactNeighborX="-547" custLinFactNeighborY="-1193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9391C81-835D-45E6-B7A1-DB9F4032EBE9}" type="presOf" srcId="{ADC942C3-0ADE-47E0-9560-914E286A1F17}" destId="{0207EBB9-7C2F-4AE5-929F-F1DC27EAF9F2}" srcOrd="0" destOrd="0" presId="urn:microsoft.com/office/officeart/2005/8/layout/process5"/>
    <dgm:cxn modelId="{CBF6DCFA-72C3-4A8C-A5D3-2CC0221E0DEC}" srcId="{8BC74952-8D7D-4A30-9C43-CFC6541865BE}" destId="{7925AC89-4E39-4534-9644-7CF1684FAD6E}" srcOrd="4" destOrd="0" parTransId="{D3E2DA58-999B-497D-9557-A6769C9354F7}" sibTransId="{5B592461-C4BD-4C07-8FF8-E1EF7D21758F}"/>
    <dgm:cxn modelId="{BDE8E14C-ADD0-4F92-BE49-CFE2F3902FBF}" type="presOf" srcId="{A2CC7B4E-E699-4930-8EB2-35FA5E1BE10D}" destId="{9B2C556B-1220-4708-9544-CA395AF75AF9}" srcOrd="1" destOrd="0" presId="urn:microsoft.com/office/officeart/2005/8/layout/process5"/>
    <dgm:cxn modelId="{5CFB0EEA-F944-4657-A582-AEC17D690700}" srcId="{8BC74952-8D7D-4A30-9C43-CFC6541865BE}" destId="{63BAE2CE-AB07-4F62-9292-7406D38616E1}" srcOrd="1" destOrd="0" parTransId="{BE1FD1CC-C904-494B-956D-EDD1F5A9E218}" sibTransId="{A2CC7B4E-E699-4930-8EB2-35FA5E1BE10D}"/>
    <dgm:cxn modelId="{BB1E9984-CD80-4574-8397-1F3824A91F99}" type="presOf" srcId="{3515974B-4D6E-4E29-83D4-3A50D13B4322}" destId="{F3C94EAA-EF9E-4870-B7D8-0FB9EB739FF0}" srcOrd="0" destOrd="0" presId="urn:microsoft.com/office/officeart/2005/8/layout/process5"/>
    <dgm:cxn modelId="{83886126-133B-48BB-A4C3-488AF4B9C2E9}" srcId="{8BC74952-8D7D-4A30-9C43-CFC6541865BE}" destId="{A8DEBE83-CB67-46AF-BD7E-E038B4D5D4E1}" srcOrd="2" destOrd="0" parTransId="{5FFF4611-4B08-460C-8C8B-95DC9D62A36E}" sibTransId="{3515974B-4D6E-4E29-83D4-3A50D13B4322}"/>
    <dgm:cxn modelId="{5CC4EDB4-F8D1-48E6-823E-14FF7E8E4AF3}" type="presOf" srcId="{3515974B-4D6E-4E29-83D4-3A50D13B4322}" destId="{B8CC6BB5-1D2C-4F2C-8018-94BFE6C89E5F}" srcOrd="1" destOrd="0" presId="urn:microsoft.com/office/officeart/2005/8/layout/process5"/>
    <dgm:cxn modelId="{982A4028-0C7D-4DEF-B435-D90E76F25FD3}" type="presOf" srcId="{A8DEBE83-CB67-46AF-BD7E-E038B4D5D4E1}" destId="{7DA7E031-B39A-4D2E-9440-36FF4421AD84}" srcOrd="0" destOrd="0" presId="urn:microsoft.com/office/officeart/2005/8/layout/process5"/>
    <dgm:cxn modelId="{C3FFEF4B-1D36-4F67-B8D1-1A07EB8CBFB4}" srcId="{8BC74952-8D7D-4A30-9C43-CFC6541865BE}" destId="{1CAB811D-5422-4074-A475-949754D05BFD}" srcOrd="3" destOrd="0" parTransId="{583EAA6E-88A3-46BF-A183-811774AEA69A}" sibTransId="{1EAEE511-FA4B-4482-8D41-794C2F5975D9}"/>
    <dgm:cxn modelId="{07CBE7F9-429C-4245-8FFA-397EC4BD056A}" type="presOf" srcId="{1EAEE511-FA4B-4482-8D41-794C2F5975D9}" destId="{B8F77C77-3133-4779-90F2-F7CDED8F964B}" srcOrd="1" destOrd="0" presId="urn:microsoft.com/office/officeart/2005/8/layout/process5"/>
    <dgm:cxn modelId="{2F43AC93-B25C-4711-95A9-0B565CD640E4}" type="presOf" srcId="{1EAEE511-FA4B-4482-8D41-794C2F5975D9}" destId="{7252B200-EA0D-4A37-BE3E-1DE8F1EB7148}" srcOrd="0" destOrd="0" presId="urn:microsoft.com/office/officeart/2005/8/layout/process5"/>
    <dgm:cxn modelId="{AD759AB4-69C8-492A-85BD-B6079C4ACAA6}" type="presOf" srcId="{A2CC7B4E-E699-4930-8EB2-35FA5E1BE10D}" destId="{7CA992CF-9A6B-4445-9896-81A197D7D458}" srcOrd="0" destOrd="0" presId="urn:microsoft.com/office/officeart/2005/8/layout/process5"/>
    <dgm:cxn modelId="{2C6721A5-D4DA-4734-B396-532B16559FCC}" type="presOf" srcId="{E1650B1A-AF20-4225-AC80-708D551BDB9A}" destId="{798810A6-94DD-40DE-B585-85F20F4D8260}" srcOrd="0" destOrd="0" presId="urn:microsoft.com/office/officeart/2005/8/layout/process5"/>
    <dgm:cxn modelId="{62D9C057-772D-46B0-A8CD-BDC491925FFD}" type="presOf" srcId="{7925AC89-4E39-4534-9644-7CF1684FAD6E}" destId="{4FC1BC2B-D7D2-4C8D-912E-A972EA80F30D}" srcOrd="0" destOrd="0" presId="urn:microsoft.com/office/officeart/2005/8/layout/process5"/>
    <dgm:cxn modelId="{6420675F-531B-4FF3-98B6-C9A87AFE1310}" type="presOf" srcId="{ADC942C3-0ADE-47E0-9560-914E286A1F17}" destId="{0A7B9C79-3DD4-4F2F-9BA4-22EA11567659}" srcOrd="1" destOrd="0" presId="urn:microsoft.com/office/officeart/2005/8/layout/process5"/>
    <dgm:cxn modelId="{02714899-73DC-4772-85FC-82AAB4FC3C23}" type="presOf" srcId="{8BC74952-8D7D-4A30-9C43-CFC6541865BE}" destId="{63A1C88D-3BF1-4327-A07B-95A2F32D6A9E}" srcOrd="0" destOrd="0" presId="urn:microsoft.com/office/officeart/2005/8/layout/process5"/>
    <dgm:cxn modelId="{C6CC209E-A62B-4321-B183-C023E95140BA}" srcId="{8BC74952-8D7D-4A30-9C43-CFC6541865BE}" destId="{E1650B1A-AF20-4225-AC80-708D551BDB9A}" srcOrd="0" destOrd="0" parTransId="{96328F62-688C-40D4-97CD-BE91408AFE27}" sibTransId="{ADC942C3-0ADE-47E0-9560-914E286A1F17}"/>
    <dgm:cxn modelId="{EFEC5B04-AB69-48FD-A518-4A19509B8BFB}" type="presOf" srcId="{63BAE2CE-AB07-4F62-9292-7406D38616E1}" destId="{5ECBBD5F-1EAA-4EE4-8DBF-B764E5C68C59}" srcOrd="0" destOrd="0" presId="urn:microsoft.com/office/officeart/2005/8/layout/process5"/>
    <dgm:cxn modelId="{6F6388F0-DC86-4BD6-AC2B-00C2983993EB}" type="presOf" srcId="{1CAB811D-5422-4074-A475-949754D05BFD}" destId="{48379FFC-2EF3-4C18-A904-A061B75867CC}" srcOrd="0" destOrd="0" presId="urn:microsoft.com/office/officeart/2005/8/layout/process5"/>
    <dgm:cxn modelId="{8ED9E9BB-70DA-4317-BFB4-F5BA640B5221}" type="presParOf" srcId="{63A1C88D-3BF1-4327-A07B-95A2F32D6A9E}" destId="{798810A6-94DD-40DE-B585-85F20F4D8260}" srcOrd="0" destOrd="0" presId="urn:microsoft.com/office/officeart/2005/8/layout/process5"/>
    <dgm:cxn modelId="{EC457F19-0799-4ED0-87B9-4DD10A73A8FB}" type="presParOf" srcId="{63A1C88D-3BF1-4327-A07B-95A2F32D6A9E}" destId="{0207EBB9-7C2F-4AE5-929F-F1DC27EAF9F2}" srcOrd="1" destOrd="0" presId="urn:microsoft.com/office/officeart/2005/8/layout/process5"/>
    <dgm:cxn modelId="{C296EA9F-E8C7-4E6B-A418-8EF113CD6728}" type="presParOf" srcId="{0207EBB9-7C2F-4AE5-929F-F1DC27EAF9F2}" destId="{0A7B9C79-3DD4-4F2F-9BA4-22EA11567659}" srcOrd="0" destOrd="0" presId="urn:microsoft.com/office/officeart/2005/8/layout/process5"/>
    <dgm:cxn modelId="{92996A96-5CA0-41B4-99B0-1EED4263496D}" type="presParOf" srcId="{63A1C88D-3BF1-4327-A07B-95A2F32D6A9E}" destId="{5ECBBD5F-1EAA-4EE4-8DBF-B764E5C68C59}" srcOrd="2" destOrd="0" presId="urn:microsoft.com/office/officeart/2005/8/layout/process5"/>
    <dgm:cxn modelId="{F38CCC6E-4C28-4C81-B532-C7F90DB7F10E}" type="presParOf" srcId="{63A1C88D-3BF1-4327-A07B-95A2F32D6A9E}" destId="{7CA992CF-9A6B-4445-9896-81A197D7D458}" srcOrd="3" destOrd="0" presId="urn:microsoft.com/office/officeart/2005/8/layout/process5"/>
    <dgm:cxn modelId="{BF327CD9-757A-415D-B61F-B75343CCCF93}" type="presParOf" srcId="{7CA992CF-9A6B-4445-9896-81A197D7D458}" destId="{9B2C556B-1220-4708-9544-CA395AF75AF9}" srcOrd="0" destOrd="0" presId="urn:microsoft.com/office/officeart/2005/8/layout/process5"/>
    <dgm:cxn modelId="{90CBB7F4-9EC7-4B37-B7D4-A401EF58AFD1}" type="presParOf" srcId="{63A1C88D-3BF1-4327-A07B-95A2F32D6A9E}" destId="{7DA7E031-B39A-4D2E-9440-36FF4421AD84}" srcOrd="4" destOrd="0" presId="urn:microsoft.com/office/officeart/2005/8/layout/process5"/>
    <dgm:cxn modelId="{E57EF7AE-E76E-42AE-AF02-1637CD28DC2C}" type="presParOf" srcId="{63A1C88D-3BF1-4327-A07B-95A2F32D6A9E}" destId="{F3C94EAA-EF9E-4870-B7D8-0FB9EB739FF0}" srcOrd="5" destOrd="0" presId="urn:microsoft.com/office/officeart/2005/8/layout/process5"/>
    <dgm:cxn modelId="{07301F19-047D-4226-9BC2-1F182D87FB30}" type="presParOf" srcId="{F3C94EAA-EF9E-4870-B7D8-0FB9EB739FF0}" destId="{B8CC6BB5-1D2C-4F2C-8018-94BFE6C89E5F}" srcOrd="0" destOrd="0" presId="urn:microsoft.com/office/officeart/2005/8/layout/process5"/>
    <dgm:cxn modelId="{24FE51BA-D2EF-4417-B323-AD910722E0B1}" type="presParOf" srcId="{63A1C88D-3BF1-4327-A07B-95A2F32D6A9E}" destId="{48379FFC-2EF3-4C18-A904-A061B75867CC}" srcOrd="6" destOrd="0" presId="urn:microsoft.com/office/officeart/2005/8/layout/process5"/>
    <dgm:cxn modelId="{CCE999CA-FE78-4DC0-B206-AAF5B55F3A2C}" type="presParOf" srcId="{63A1C88D-3BF1-4327-A07B-95A2F32D6A9E}" destId="{7252B200-EA0D-4A37-BE3E-1DE8F1EB7148}" srcOrd="7" destOrd="0" presId="urn:microsoft.com/office/officeart/2005/8/layout/process5"/>
    <dgm:cxn modelId="{776AA839-A66D-4788-A3D4-C818B32ECE57}" type="presParOf" srcId="{7252B200-EA0D-4A37-BE3E-1DE8F1EB7148}" destId="{B8F77C77-3133-4779-90F2-F7CDED8F964B}" srcOrd="0" destOrd="0" presId="urn:microsoft.com/office/officeart/2005/8/layout/process5"/>
    <dgm:cxn modelId="{9C2F134B-C1B8-408F-8329-ECF8367E01DE}" type="presParOf" srcId="{63A1C88D-3BF1-4327-A07B-95A2F32D6A9E}" destId="{4FC1BC2B-D7D2-4C8D-912E-A972EA80F30D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CCA9984-54F0-4499-BCC7-CF2106D94BE9}" type="doc">
      <dgm:prSet loTypeId="urn:microsoft.com/office/officeart/2005/8/layout/vList2" loCatId="list" qsTypeId="urn:microsoft.com/office/officeart/2005/8/quickstyle/simple1" qsCatId="simple" csTypeId="urn:microsoft.com/office/officeart/2005/8/colors/accent5_1" csCatId="accent5"/>
      <dgm:spPr/>
      <dgm:t>
        <a:bodyPr/>
        <a:lstStyle/>
        <a:p>
          <a:endParaRPr lang="tr-TR"/>
        </a:p>
      </dgm:t>
    </dgm:pt>
    <dgm:pt modelId="{D3A0DDF9-4D9E-49A1-B962-8A91912A26B2}">
      <dgm:prSet/>
      <dgm:spPr/>
      <dgm:t>
        <a:bodyPr/>
        <a:lstStyle/>
        <a:p>
          <a:pPr algn="ctr" rtl="0"/>
          <a:r>
            <a:rPr lang="tr-TR" smtClean="0"/>
            <a:t>Sınırlılıkları </a:t>
          </a:r>
          <a:endParaRPr lang="tr-TR"/>
        </a:p>
      </dgm:t>
    </dgm:pt>
    <dgm:pt modelId="{6661DF22-F7D8-4B0D-A343-3AD737FF3DD2}" type="parTrans" cxnId="{609F850A-C61B-42E0-9C26-84A726635323}">
      <dgm:prSet/>
      <dgm:spPr/>
      <dgm:t>
        <a:bodyPr/>
        <a:lstStyle/>
        <a:p>
          <a:endParaRPr lang="tr-TR"/>
        </a:p>
      </dgm:t>
    </dgm:pt>
    <dgm:pt modelId="{C89BB4DD-B7C5-46AB-BACF-A87F6515995C}" type="sibTrans" cxnId="{609F850A-C61B-42E0-9C26-84A726635323}">
      <dgm:prSet/>
      <dgm:spPr/>
      <dgm:t>
        <a:bodyPr/>
        <a:lstStyle/>
        <a:p>
          <a:endParaRPr lang="tr-TR"/>
        </a:p>
      </dgm:t>
    </dgm:pt>
    <dgm:pt modelId="{3FF2EA77-F600-4D8F-B366-B0A5F0BF1087}" type="pres">
      <dgm:prSet presAssocID="{5CCA9984-54F0-4499-BCC7-CF2106D94BE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6300770-A789-40F1-A653-26EB7BC82C2B}" type="pres">
      <dgm:prSet presAssocID="{D3A0DDF9-4D9E-49A1-B962-8A91912A26B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09F850A-C61B-42E0-9C26-84A726635323}" srcId="{5CCA9984-54F0-4499-BCC7-CF2106D94BE9}" destId="{D3A0DDF9-4D9E-49A1-B962-8A91912A26B2}" srcOrd="0" destOrd="0" parTransId="{6661DF22-F7D8-4B0D-A343-3AD737FF3DD2}" sibTransId="{C89BB4DD-B7C5-46AB-BACF-A87F6515995C}"/>
    <dgm:cxn modelId="{54873F1C-A805-4112-A8B7-979A441CD8DA}" type="presOf" srcId="{D3A0DDF9-4D9E-49A1-B962-8A91912A26B2}" destId="{86300770-A789-40F1-A653-26EB7BC82C2B}" srcOrd="0" destOrd="0" presId="urn:microsoft.com/office/officeart/2005/8/layout/vList2"/>
    <dgm:cxn modelId="{E52D856A-DD7C-4069-9F1A-FC5B64DC970C}" type="presOf" srcId="{5CCA9984-54F0-4499-BCC7-CF2106D94BE9}" destId="{3FF2EA77-F600-4D8F-B366-B0A5F0BF1087}" srcOrd="0" destOrd="0" presId="urn:microsoft.com/office/officeart/2005/8/layout/vList2"/>
    <dgm:cxn modelId="{21E6B3C0-C1BA-4FD0-83BE-81D389F36280}" type="presParOf" srcId="{3FF2EA77-F600-4D8F-B366-B0A5F0BF1087}" destId="{86300770-A789-40F1-A653-26EB7BC82C2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247EBB4-F201-4CE7-A3DB-B45481BBE223}" type="doc">
      <dgm:prSet loTypeId="urn:microsoft.com/office/officeart/2005/8/layout/bProcess4" loCatId="process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91FF6D64-164C-4853-8086-8BC527AF43F7}">
      <dgm:prSet custT="1"/>
      <dgm:spPr/>
      <dgm:t>
        <a:bodyPr/>
        <a:lstStyle/>
        <a:p>
          <a:pPr rtl="0"/>
          <a:r>
            <a:rPr lang="tr-TR" sz="2000" dirty="0" smtClean="0"/>
            <a:t>Geleneksel grup çalışması veya küme çalışması olarak algılanması sürecin niteliğini düşürür.</a:t>
          </a:r>
          <a:endParaRPr lang="tr-TR" sz="2000" dirty="0"/>
        </a:p>
      </dgm:t>
    </dgm:pt>
    <dgm:pt modelId="{AC4CF6FB-5C7C-461A-8068-4D240F810659}" type="parTrans" cxnId="{5B7E684D-E4CC-4AB2-949F-50A7111521FD}">
      <dgm:prSet/>
      <dgm:spPr/>
      <dgm:t>
        <a:bodyPr/>
        <a:lstStyle/>
        <a:p>
          <a:endParaRPr lang="tr-TR"/>
        </a:p>
      </dgm:t>
    </dgm:pt>
    <dgm:pt modelId="{1EAA9E9D-B85A-4193-A9C5-E1BBA84D9F59}" type="sibTrans" cxnId="{5B7E684D-E4CC-4AB2-949F-50A7111521FD}">
      <dgm:prSet/>
      <dgm:spPr/>
      <dgm:t>
        <a:bodyPr/>
        <a:lstStyle/>
        <a:p>
          <a:endParaRPr lang="tr-TR"/>
        </a:p>
      </dgm:t>
    </dgm:pt>
    <dgm:pt modelId="{C39DFC6B-8873-45A5-BC4D-0E910B33F07D}">
      <dgm:prSet custT="1"/>
      <dgm:spPr/>
      <dgm:t>
        <a:bodyPr/>
        <a:lstStyle/>
        <a:p>
          <a:pPr rtl="0"/>
          <a:r>
            <a:rPr lang="tr-TR" sz="2000" dirty="0" smtClean="0"/>
            <a:t>Bireysel süreçlerle daha iyi öğrenen öğrenciler için uygun olmayabilir.</a:t>
          </a:r>
          <a:endParaRPr lang="tr-TR" sz="2000" dirty="0"/>
        </a:p>
      </dgm:t>
    </dgm:pt>
    <dgm:pt modelId="{93FB19CB-ABE8-4FBF-B58F-12F1CD7445CF}" type="parTrans" cxnId="{98C14965-8C87-429C-B3AC-DDA3E208B7D8}">
      <dgm:prSet/>
      <dgm:spPr/>
      <dgm:t>
        <a:bodyPr/>
        <a:lstStyle/>
        <a:p>
          <a:endParaRPr lang="tr-TR"/>
        </a:p>
      </dgm:t>
    </dgm:pt>
    <dgm:pt modelId="{322501BB-40EB-40A3-BEE5-CFDC681A55B8}" type="sibTrans" cxnId="{98C14965-8C87-429C-B3AC-DDA3E208B7D8}">
      <dgm:prSet/>
      <dgm:spPr/>
      <dgm:t>
        <a:bodyPr/>
        <a:lstStyle/>
        <a:p>
          <a:endParaRPr lang="tr-TR"/>
        </a:p>
      </dgm:t>
    </dgm:pt>
    <dgm:pt modelId="{B12BCA5A-678A-4D2E-8EDD-FB22C43F155F}">
      <dgm:prSet custT="1"/>
      <dgm:spPr/>
      <dgm:t>
        <a:bodyPr/>
        <a:lstStyle/>
        <a:p>
          <a:pPr rtl="0"/>
          <a:r>
            <a:rPr lang="tr-TR" sz="2000" smtClean="0"/>
            <a:t>Başarılı öğrencilerin öğretmen gibi görülmesi niteliği düşürür.</a:t>
          </a:r>
          <a:endParaRPr lang="tr-TR" sz="2000" dirty="0"/>
        </a:p>
      </dgm:t>
    </dgm:pt>
    <dgm:pt modelId="{2DF227FE-8CE8-4CBE-A9F9-7829183D466F}" type="parTrans" cxnId="{57A7B2DF-9D0A-46FF-8EB3-0E5E414A7C33}">
      <dgm:prSet/>
      <dgm:spPr/>
      <dgm:t>
        <a:bodyPr/>
        <a:lstStyle/>
        <a:p>
          <a:endParaRPr lang="tr-TR"/>
        </a:p>
      </dgm:t>
    </dgm:pt>
    <dgm:pt modelId="{DD578288-3297-436E-9069-F31957E9DDBF}" type="sibTrans" cxnId="{57A7B2DF-9D0A-46FF-8EB3-0E5E414A7C33}">
      <dgm:prSet/>
      <dgm:spPr/>
      <dgm:t>
        <a:bodyPr/>
        <a:lstStyle/>
        <a:p>
          <a:endParaRPr lang="tr-TR"/>
        </a:p>
      </dgm:t>
    </dgm:pt>
    <dgm:pt modelId="{A22FE39E-315E-4C02-BF5F-EEC279F7573E}">
      <dgm:prSet custT="1"/>
      <dgm:spPr/>
      <dgm:t>
        <a:bodyPr/>
        <a:lstStyle/>
        <a:p>
          <a:pPr rtl="0"/>
          <a:r>
            <a:rPr lang="tr-TR" sz="2000" smtClean="0"/>
            <a:t>Çalışmaların değerlendirilmesi zor olabilir. Bazı öğrenciler işleri arkadaşlarının üzerine bırakabilir.</a:t>
          </a:r>
          <a:endParaRPr lang="tr-TR" sz="2000" dirty="0"/>
        </a:p>
      </dgm:t>
    </dgm:pt>
    <dgm:pt modelId="{B09FA1FC-5DAE-4612-AAAE-4D17537F8C96}" type="parTrans" cxnId="{209EC4E7-92F0-428E-8F31-01E588399046}">
      <dgm:prSet/>
      <dgm:spPr/>
      <dgm:t>
        <a:bodyPr/>
        <a:lstStyle/>
        <a:p>
          <a:endParaRPr lang="tr-TR"/>
        </a:p>
      </dgm:t>
    </dgm:pt>
    <dgm:pt modelId="{92A290E7-D82B-46C8-950F-9CD09F5E2E28}" type="sibTrans" cxnId="{209EC4E7-92F0-428E-8F31-01E588399046}">
      <dgm:prSet/>
      <dgm:spPr/>
      <dgm:t>
        <a:bodyPr/>
        <a:lstStyle/>
        <a:p>
          <a:endParaRPr lang="tr-TR"/>
        </a:p>
      </dgm:t>
    </dgm:pt>
    <dgm:pt modelId="{880ADCDF-B69E-4BEE-A1D2-DED546DDDB7D}">
      <dgm:prSet custT="1"/>
      <dgm:spPr/>
      <dgm:t>
        <a:bodyPr/>
        <a:lstStyle/>
        <a:p>
          <a:pPr rtl="0"/>
          <a:r>
            <a:rPr lang="tr-TR" sz="2000" smtClean="0"/>
            <a:t>Gruplar heterojen oluşturulamaz ise işbirlikli öğrenmeden söz edilemez.</a:t>
          </a:r>
          <a:endParaRPr lang="tr-TR" sz="2000" dirty="0"/>
        </a:p>
      </dgm:t>
    </dgm:pt>
    <dgm:pt modelId="{0E182E0A-2063-4DF4-8CE9-3E760889EB83}" type="parTrans" cxnId="{0B16FB5D-BBDF-4559-AB99-D5CBAE3C13A3}">
      <dgm:prSet/>
      <dgm:spPr/>
      <dgm:t>
        <a:bodyPr/>
        <a:lstStyle/>
        <a:p>
          <a:endParaRPr lang="tr-TR"/>
        </a:p>
      </dgm:t>
    </dgm:pt>
    <dgm:pt modelId="{908A26E3-E873-4861-A047-A96A1FEF49C5}" type="sibTrans" cxnId="{0B16FB5D-BBDF-4559-AB99-D5CBAE3C13A3}">
      <dgm:prSet/>
      <dgm:spPr/>
      <dgm:t>
        <a:bodyPr/>
        <a:lstStyle/>
        <a:p>
          <a:endParaRPr lang="tr-TR"/>
        </a:p>
      </dgm:t>
    </dgm:pt>
    <dgm:pt modelId="{56BB296F-6BA0-4638-AFBD-0221EB4A6A5D}" type="pres">
      <dgm:prSet presAssocID="{1247EBB4-F201-4CE7-A3DB-B45481BBE223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598B47AC-2424-4DDF-9308-0D2DF4789906}" type="pres">
      <dgm:prSet presAssocID="{91FF6D64-164C-4853-8086-8BC527AF43F7}" presName="compNode" presStyleCnt="0"/>
      <dgm:spPr/>
    </dgm:pt>
    <dgm:pt modelId="{FD7290A6-95DA-4D29-BBD2-AE95EEAB9255}" type="pres">
      <dgm:prSet presAssocID="{91FF6D64-164C-4853-8086-8BC527AF43F7}" presName="dummyConnPt" presStyleCnt="0"/>
      <dgm:spPr/>
    </dgm:pt>
    <dgm:pt modelId="{ED534509-636E-4913-A34C-B03F89590187}" type="pres">
      <dgm:prSet presAssocID="{91FF6D64-164C-4853-8086-8BC527AF43F7}" presName="node" presStyleLbl="node1" presStyleIdx="0" presStyleCnt="5" custScaleX="179001" custLinFactX="3269" custLinFactNeighborX="100000" custLinFactNeighborY="968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BFAC98D-4A0A-4AF9-BBC8-9CC0F556167B}" type="pres">
      <dgm:prSet presAssocID="{1EAA9E9D-B85A-4193-A9C5-E1BBA84D9F59}" presName="sibTrans" presStyleLbl="bgSibTrans2D1" presStyleIdx="0" presStyleCnt="4"/>
      <dgm:spPr/>
      <dgm:t>
        <a:bodyPr/>
        <a:lstStyle/>
        <a:p>
          <a:endParaRPr lang="tr-TR"/>
        </a:p>
      </dgm:t>
    </dgm:pt>
    <dgm:pt modelId="{719F93E7-66F7-4AB5-BD98-0D6D9F36E54E}" type="pres">
      <dgm:prSet presAssocID="{C39DFC6B-8873-45A5-BC4D-0E910B33F07D}" presName="compNode" presStyleCnt="0"/>
      <dgm:spPr/>
    </dgm:pt>
    <dgm:pt modelId="{861973A7-3F66-412D-A568-7BF9F87D55A3}" type="pres">
      <dgm:prSet presAssocID="{C39DFC6B-8873-45A5-BC4D-0E910B33F07D}" presName="dummyConnPt" presStyleCnt="0"/>
      <dgm:spPr/>
    </dgm:pt>
    <dgm:pt modelId="{9CB38CD5-829E-4F62-ACA4-4A8C30ABD5EE}" type="pres">
      <dgm:prSet presAssocID="{C39DFC6B-8873-45A5-BC4D-0E910B33F07D}" presName="node" presStyleLbl="node1" presStyleIdx="1" presStyleCnt="5" custScaleX="14270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DC2194-8395-48C1-B584-4F9F6B5AD708}" type="pres">
      <dgm:prSet presAssocID="{322501BB-40EB-40A3-BEE5-CFDC681A55B8}" presName="sibTrans" presStyleLbl="bgSibTrans2D1" presStyleIdx="1" presStyleCnt="4"/>
      <dgm:spPr/>
      <dgm:t>
        <a:bodyPr/>
        <a:lstStyle/>
        <a:p>
          <a:endParaRPr lang="tr-TR"/>
        </a:p>
      </dgm:t>
    </dgm:pt>
    <dgm:pt modelId="{07FE491B-6AF3-4216-BF94-3E198F6EE31E}" type="pres">
      <dgm:prSet presAssocID="{B12BCA5A-678A-4D2E-8EDD-FB22C43F155F}" presName="compNode" presStyleCnt="0"/>
      <dgm:spPr/>
    </dgm:pt>
    <dgm:pt modelId="{00FE6724-77F0-4EE7-9B5A-CF98BA1B1BF0}" type="pres">
      <dgm:prSet presAssocID="{B12BCA5A-678A-4D2E-8EDD-FB22C43F155F}" presName="dummyConnPt" presStyleCnt="0"/>
      <dgm:spPr/>
    </dgm:pt>
    <dgm:pt modelId="{108E38C2-3FCE-4E0F-89D7-5B4BE2FDBC6E}" type="pres">
      <dgm:prSet presAssocID="{B12BCA5A-678A-4D2E-8EDD-FB22C43F155F}" presName="node" presStyleLbl="node1" presStyleIdx="2" presStyleCnt="5" custScaleX="13060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D6E1D5-3715-4224-9648-66EFCC393C0C}" type="pres">
      <dgm:prSet presAssocID="{DD578288-3297-436E-9069-F31957E9DDBF}" presName="sibTrans" presStyleLbl="bgSibTrans2D1" presStyleIdx="2" presStyleCnt="4"/>
      <dgm:spPr/>
      <dgm:t>
        <a:bodyPr/>
        <a:lstStyle/>
        <a:p>
          <a:endParaRPr lang="tr-TR"/>
        </a:p>
      </dgm:t>
    </dgm:pt>
    <dgm:pt modelId="{83711132-4893-4542-92F1-FFE63739B7ED}" type="pres">
      <dgm:prSet presAssocID="{A22FE39E-315E-4C02-BF5F-EEC279F7573E}" presName="compNode" presStyleCnt="0"/>
      <dgm:spPr/>
    </dgm:pt>
    <dgm:pt modelId="{CB6BDC61-578A-4185-B577-FBDF547771B2}" type="pres">
      <dgm:prSet presAssocID="{A22FE39E-315E-4C02-BF5F-EEC279F7573E}" presName="dummyConnPt" presStyleCnt="0"/>
      <dgm:spPr/>
    </dgm:pt>
    <dgm:pt modelId="{462D5659-B7B0-480B-90E7-ACFD68A786F0}" type="pres">
      <dgm:prSet presAssocID="{A22FE39E-315E-4C02-BF5F-EEC279F7573E}" presName="node" presStyleLbl="node1" presStyleIdx="3" presStyleCnt="5" custScaleX="159630" custLinFactNeighborX="8384" custLinFactNeighborY="-304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C471E3-3038-4F2D-B9C9-E13C99566FAA}" type="pres">
      <dgm:prSet presAssocID="{92A290E7-D82B-46C8-950F-9CD09F5E2E28}" presName="sibTrans" presStyleLbl="bgSibTrans2D1" presStyleIdx="3" presStyleCnt="4"/>
      <dgm:spPr/>
      <dgm:t>
        <a:bodyPr/>
        <a:lstStyle/>
        <a:p>
          <a:endParaRPr lang="tr-TR"/>
        </a:p>
      </dgm:t>
    </dgm:pt>
    <dgm:pt modelId="{F103D3FE-62B8-4C08-80C6-BC5B5B573ACB}" type="pres">
      <dgm:prSet presAssocID="{880ADCDF-B69E-4BEE-A1D2-DED546DDDB7D}" presName="compNode" presStyleCnt="0"/>
      <dgm:spPr/>
    </dgm:pt>
    <dgm:pt modelId="{2901257F-284B-4936-8C2D-333F7F38DC4B}" type="pres">
      <dgm:prSet presAssocID="{880ADCDF-B69E-4BEE-A1D2-DED546DDDB7D}" presName="dummyConnPt" presStyleCnt="0"/>
      <dgm:spPr/>
    </dgm:pt>
    <dgm:pt modelId="{BE6A191D-FF5C-422C-B2BC-48A04B90F512}" type="pres">
      <dgm:prSet presAssocID="{880ADCDF-B69E-4BEE-A1D2-DED546DDDB7D}" presName="node" presStyleLbl="node1" presStyleIdx="4" presStyleCnt="5" custScaleX="153580" custLinFactNeighborX="8384" custLinFactNeighborY="9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09EC4E7-92F0-428E-8F31-01E588399046}" srcId="{1247EBB4-F201-4CE7-A3DB-B45481BBE223}" destId="{A22FE39E-315E-4C02-BF5F-EEC279F7573E}" srcOrd="3" destOrd="0" parTransId="{B09FA1FC-5DAE-4612-AAAE-4D17537F8C96}" sibTransId="{92A290E7-D82B-46C8-950F-9CD09F5E2E28}"/>
    <dgm:cxn modelId="{FD5BE639-4E6A-4D7F-9CEE-9078DC6F0010}" type="presOf" srcId="{91FF6D64-164C-4853-8086-8BC527AF43F7}" destId="{ED534509-636E-4913-A34C-B03F89590187}" srcOrd="0" destOrd="0" presId="urn:microsoft.com/office/officeart/2005/8/layout/bProcess4"/>
    <dgm:cxn modelId="{98840FFA-6FD1-4F83-9484-CABE6908026B}" type="presOf" srcId="{322501BB-40EB-40A3-BEE5-CFDC681A55B8}" destId="{F6DC2194-8395-48C1-B584-4F9F6B5AD708}" srcOrd="0" destOrd="0" presId="urn:microsoft.com/office/officeart/2005/8/layout/bProcess4"/>
    <dgm:cxn modelId="{B7A71B27-74BF-446B-88A8-52C0511B1A20}" type="presOf" srcId="{1247EBB4-F201-4CE7-A3DB-B45481BBE223}" destId="{56BB296F-6BA0-4638-AFBD-0221EB4A6A5D}" srcOrd="0" destOrd="0" presId="urn:microsoft.com/office/officeart/2005/8/layout/bProcess4"/>
    <dgm:cxn modelId="{57A7B2DF-9D0A-46FF-8EB3-0E5E414A7C33}" srcId="{1247EBB4-F201-4CE7-A3DB-B45481BBE223}" destId="{B12BCA5A-678A-4D2E-8EDD-FB22C43F155F}" srcOrd="2" destOrd="0" parTransId="{2DF227FE-8CE8-4CBE-A9F9-7829183D466F}" sibTransId="{DD578288-3297-436E-9069-F31957E9DDBF}"/>
    <dgm:cxn modelId="{60B3CFDE-8419-4D75-A8AB-D1A946D5296E}" type="presOf" srcId="{1EAA9E9D-B85A-4193-A9C5-E1BBA84D9F59}" destId="{FBFAC98D-4A0A-4AF9-BBC8-9CC0F556167B}" srcOrd="0" destOrd="0" presId="urn:microsoft.com/office/officeart/2005/8/layout/bProcess4"/>
    <dgm:cxn modelId="{CDF8D692-E978-46C3-B1BF-BE11A9469280}" type="presOf" srcId="{C39DFC6B-8873-45A5-BC4D-0E910B33F07D}" destId="{9CB38CD5-829E-4F62-ACA4-4A8C30ABD5EE}" srcOrd="0" destOrd="0" presId="urn:microsoft.com/office/officeart/2005/8/layout/bProcess4"/>
    <dgm:cxn modelId="{DD09526D-041E-4D62-9539-DC185A57C504}" type="presOf" srcId="{A22FE39E-315E-4C02-BF5F-EEC279F7573E}" destId="{462D5659-B7B0-480B-90E7-ACFD68A786F0}" srcOrd="0" destOrd="0" presId="urn:microsoft.com/office/officeart/2005/8/layout/bProcess4"/>
    <dgm:cxn modelId="{F261F881-C3F3-483B-ADB1-A87B16581E20}" type="presOf" srcId="{DD578288-3297-436E-9069-F31957E9DDBF}" destId="{7DD6E1D5-3715-4224-9648-66EFCC393C0C}" srcOrd="0" destOrd="0" presId="urn:microsoft.com/office/officeart/2005/8/layout/bProcess4"/>
    <dgm:cxn modelId="{0B16FB5D-BBDF-4559-AB99-D5CBAE3C13A3}" srcId="{1247EBB4-F201-4CE7-A3DB-B45481BBE223}" destId="{880ADCDF-B69E-4BEE-A1D2-DED546DDDB7D}" srcOrd="4" destOrd="0" parTransId="{0E182E0A-2063-4DF4-8CE9-3E760889EB83}" sibTransId="{908A26E3-E873-4861-A047-A96A1FEF49C5}"/>
    <dgm:cxn modelId="{C9946AAF-6218-41C8-A427-755456E2905E}" type="presOf" srcId="{92A290E7-D82B-46C8-950F-9CD09F5E2E28}" destId="{59C471E3-3038-4F2D-B9C9-E13C99566FAA}" srcOrd="0" destOrd="0" presId="urn:microsoft.com/office/officeart/2005/8/layout/bProcess4"/>
    <dgm:cxn modelId="{55AF4665-D5B5-42DD-AF97-3B7C144973A5}" type="presOf" srcId="{880ADCDF-B69E-4BEE-A1D2-DED546DDDB7D}" destId="{BE6A191D-FF5C-422C-B2BC-48A04B90F512}" srcOrd="0" destOrd="0" presId="urn:microsoft.com/office/officeart/2005/8/layout/bProcess4"/>
    <dgm:cxn modelId="{98C14965-8C87-429C-B3AC-DDA3E208B7D8}" srcId="{1247EBB4-F201-4CE7-A3DB-B45481BBE223}" destId="{C39DFC6B-8873-45A5-BC4D-0E910B33F07D}" srcOrd="1" destOrd="0" parTransId="{93FB19CB-ABE8-4FBF-B58F-12F1CD7445CF}" sibTransId="{322501BB-40EB-40A3-BEE5-CFDC681A55B8}"/>
    <dgm:cxn modelId="{B23AD940-3658-458F-A3B4-BC419AF873BE}" type="presOf" srcId="{B12BCA5A-678A-4D2E-8EDD-FB22C43F155F}" destId="{108E38C2-3FCE-4E0F-89D7-5B4BE2FDBC6E}" srcOrd="0" destOrd="0" presId="urn:microsoft.com/office/officeart/2005/8/layout/bProcess4"/>
    <dgm:cxn modelId="{5B7E684D-E4CC-4AB2-949F-50A7111521FD}" srcId="{1247EBB4-F201-4CE7-A3DB-B45481BBE223}" destId="{91FF6D64-164C-4853-8086-8BC527AF43F7}" srcOrd="0" destOrd="0" parTransId="{AC4CF6FB-5C7C-461A-8068-4D240F810659}" sibTransId="{1EAA9E9D-B85A-4193-A9C5-E1BBA84D9F59}"/>
    <dgm:cxn modelId="{7FC13044-D0C2-466E-AAA7-073B26FC6BA6}" type="presParOf" srcId="{56BB296F-6BA0-4638-AFBD-0221EB4A6A5D}" destId="{598B47AC-2424-4DDF-9308-0D2DF4789906}" srcOrd="0" destOrd="0" presId="urn:microsoft.com/office/officeart/2005/8/layout/bProcess4"/>
    <dgm:cxn modelId="{DBAF90EB-F17E-42CC-9972-373387F21559}" type="presParOf" srcId="{598B47AC-2424-4DDF-9308-0D2DF4789906}" destId="{FD7290A6-95DA-4D29-BBD2-AE95EEAB9255}" srcOrd="0" destOrd="0" presId="urn:microsoft.com/office/officeart/2005/8/layout/bProcess4"/>
    <dgm:cxn modelId="{17BDF25C-08AC-498C-AB50-DA5A28AD6197}" type="presParOf" srcId="{598B47AC-2424-4DDF-9308-0D2DF4789906}" destId="{ED534509-636E-4913-A34C-B03F89590187}" srcOrd="1" destOrd="0" presId="urn:microsoft.com/office/officeart/2005/8/layout/bProcess4"/>
    <dgm:cxn modelId="{8C6CD74F-3651-4F8D-82A1-B217A7693570}" type="presParOf" srcId="{56BB296F-6BA0-4638-AFBD-0221EB4A6A5D}" destId="{FBFAC98D-4A0A-4AF9-BBC8-9CC0F556167B}" srcOrd="1" destOrd="0" presId="urn:microsoft.com/office/officeart/2005/8/layout/bProcess4"/>
    <dgm:cxn modelId="{565C3336-D004-4D63-BF42-A6285F73133A}" type="presParOf" srcId="{56BB296F-6BA0-4638-AFBD-0221EB4A6A5D}" destId="{719F93E7-66F7-4AB5-BD98-0D6D9F36E54E}" srcOrd="2" destOrd="0" presId="urn:microsoft.com/office/officeart/2005/8/layout/bProcess4"/>
    <dgm:cxn modelId="{73A9A7DB-AF92-4CC0-B183-F86863085776}" type="presParOf" srcId="{719F93E7-66F7-4AB5-BD98-0D6D9F36E54E}" destId="{861973A7-3F66-412D-A568-7BF9F87D55A3}" srcOrd="0" destOrd="0" presId="urn:microsoft.com/office/officeart/2005/8/layout/bProcess4"/>
    <dgm:cxn modelId="{7A34F5C6-205D-4B91-A657-024CF3913A3A}" type="presParOf" srcId="{719F93E7-66F7-4AB5-BD98-0D6D9F36E54E}" destId="{9CB38CD5-829E-4F62-ACA4-4A8C30ABD5EE}" srcOrd="1" destOrd="0" presId="urn:microsoft.com/office/officeart/2005/8/layout/bProcess4"/>
    <dgm:cxn modelId="{2A29F307-8AA2-4BEE-A3A2-126121691C94}" type="presParOf" srcId="{56BB296F-6BA0-4638-AFBD-0221EB4A6A5D}" destId="{F6DC2194-8395-48C1-B584-4F9F6B5AD708}" srcOrd="3" destOrd="0" presId="urn:microsoft.com/office/officeart/2005/8/layout/bProcess4"/>
    <dgm:cxn modelId="{256D2E3D-C681-4D54-AAFB-2F2675762015}" type="presParOf" srcId="{56BB296F-6BA0-4638-AFBD-0221EB4A6A5D}" destId="{07FE491B-6AF3-4216-BF94-3E198F6EE31E}" srcOrd="4" destOrd="0" presId="urn:microsoft.com/office/officeart/2005/8/layout/bProcess4"/>
    <dgm:cxn modelId="{4A7438F4-7832-4134-83E6-69B3D8978A0F}" type="presParOf" srcId="{07FE491B-6AF3-4216-BF94-3E198F6EE31E}" destId="{00FE6724-77F0-4EE7-9B5A-CF98BA1B1BF0}" srcOrd="0" destOrd="0" presId="urn:microsoft.com/office/officeart/2005/8/layout/bProcess4"/>
    <dgm:cxn modelId="{FC6B34AD-CD05-4C99-8EE8-8D52C1EF42FC}" type="presParOf" srcId="{07FE491B-6AF3-4216-BF94-3E198F6EE31E}" destId="{108E38C2-3FCE-4E0F-89D7-5B4BE2FDBC6E}" srcOrd="1" destOrd="0" presId="urn:microsoft.com/office/officeart/2005/8/layout/bProcess4"/>
    <dgm:cxn modelId="{4A0E603D-08F3-4B3C-BF8A-B35809267D0F}" type="presParOf" srcId="{56BB296F-6BA0-4638-AFBD-0221EB4A6A5D}" destId="{7DD6E1D5-3715-4224-9648-66EFCC393C0C}" srcOrd="5" destOrd="0" presId="urn:microsoft.com/office/officeart/2005/8/layout/bProcess4"/>
    <dgm:cxn modelId="{4E7CDAA8-414E-423A-B3C1-944F1F2F9DB1}" type="presParOf" srcId="{56BB296F-6BA0-4638-AFBD-0221EB4A6A5D}" destId="{83711132-4893-4542-92F1-FFE63739B7ED}" srcOrd="6" destOrd="0" presId="urn:microsoft.com/office/officeart/2005/8/layout/bProcess4"/>
    <dgm:cxn modelId="{E97C2321-9985-469F-9E3F-D66102F6C0FC}" type="presParOf" srcId="{83711132-4893-4542-92F1-FFE63739B7ED}" destId="{CB6BDC61-578A-4185-B577-FBDF547771B2}" srcOrd="0" destOrd="0" presId="urn:microsoft.com/office/officeart/2005/8/layout/bProcess4"/>
    <dgm:cxn modelId="{DF4C0B4A-C7F4-4ADD-A629-6085735B54E2}" type="presParOf" srcId="{83711132-4893-4542-92F1-FFE63739B7ED}" destId="{462D5659-B7B0-480B-90E7-ACFD68A786F0}" srcOrd="1" destOrd="0" presId="urn:microsoft.com/office/officeart/2005/8/layout/bProcess4"/>
    <dgm:cxn modelId="{7E33685F-9812-4E15-A445-B9979CBB4385}" type="presParOf" srcId="{56BB296F-6BA0-4638-AFBD-0221EB4A6A5D}" destId="{59C471E3-3038-4F2D-B9C9-E13C99566FAA}" srcOrd="7" destOrd="0" presId="urn:microsoft.com/office/officeart/2005/8/layout/bProcess4"/>
    <dgm:cxn modelId="{970E0CEA-B606-4056-867F-7F71C0745F6D}" type="presParOf" srcId="{56BB296F-6BA0-4638-AFBD-0221EB4A6A5D}" destId="{F103D3FE-62B8-4C08-80C6-BC5B5B573ACB}" srcOrd="8" destOrd="0" presId="urn:microsoft.com/office/officeart/2005/8/layout/bProcess4"/>
    <dgm:cxn modelId="{C2432EEA-91C8-4871-A789-924464494590}" type="presParOf" srcId="{F103D3FE-62B8-4C08-80C6-BC5B5B573ACB}" destId="{2901257F-284B-4936-8C2D-333F7F38DC4B}" srcOrd="0" destOrd="0" presId="urn:microsoft.com/office/officeart/2005/8/layout/bProcess4"/>
    <dgm:cxn modelId="{79FA9E90-AC3D-4F02-8D90-EF374C03A167}" type="presParOf" srcId="{F103D3FE-62B8-4C08-80C6-BC5B5B573ACB}" destId="{BE6A191D-FF5C-422C-B2BC-48A04B90F512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4AB518-C0A9-4522-82FA-E04518070DFB}" type="doc">
      <dgm:prSet loTypeId="urn:microsoft.com/office/officeart/2005/8/layout/vList2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98A3BABE-1276-488E-8120-9727209266F8}">
      <dgm:prSet/>
      <dgm:spPr/>
      <dgm:t>
        <a:bodyPr/>
        <a:lstStyle/>
        <a:p>
          <a:pPr algn="ctr" rtl="0"/>
          <a:r>
            <a:rPr lang="tr-TR" dirty="0" smtClean="0">
              <a:latin typeface="Comic Sans MS" panose="030F0702030302020204" pitchFamily="66" charset="0"/>
            </a:rPr>
            <a:t>Öğrenme Yaklaşımları</a:t>
          </a:r>
          <a:endParaRPr lang="tr-TR" dirty="0">
            <a:latin typeface="Comic Sans MS" panose="030F0702030302020204" pitchFamily="66" charset="0"/>
          </a:endParaRPr>
        </a:p>
      </dgm:t>
    </dgm:pt>
    <dgm:pt modelId="{BBD27125-00C2-41A7-9523-CE48E47A06B8}" type="parTrans" cxnId="{C51DBB29-3139-4806-9C84-13CF935A9644}">
      <dgm:prSet/>
      <dgm:spPr/>
      <dgm:t>
        <a:bodyPr/>
        <a:lstStyle/>
        <a:p>
          <a:endParaRPr lang="tr-TR"/>
        </a:p>
      </dgm:t>
    </dgm:pt>
    <dgm:pt modelId="{9C4F2A59-80B3-43EC-9F47-F23BCAC44778}" type="sibTrans" cxnId="{C51DBB29-3139-4806-9C84-13CF935A9644}">
      <dgm:prSet/>
      <dgm:spPr/>
      <dgm:t>
        <a:bodyPr/>
        <a:lstStyle/>
        <a:p>
          <a:endParaRPr lang="tr-TR"/>
        </a:p>
      </dgm:t>
    </dgm:pt>
    <dgm:pt modelId="{197AAAA4-607B-4488-AB2B-6E4A1B10DC83}" type="pres">
      <dgm:prSet presAssocID="{0B4AB518-C0A9-4522-82FA-E04518070D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86ADEAC-BFA6-4315-9845-39D8A2911366}" type="pres">
      <dgm:prSet presAssocID="{98A3BABE-1276-488E-8120-9727209266F8}" presName="parentText" presStyleLbl="node1" presStyleIdx="0" presStyleCnt="1" custScaleX="100000" custScaleY="101393" custLinFactNeighborY="-4815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51DBB29-3139-4806-9C84-13CF935A9644}" srcId="{0B4AB518-C0A9-4522-82FA-E04518070DFB}" destId="{98A3BABE-1276-488E-8120-9727209266F8}" srcOrd="0" destOrd="0" parTransId="{BBD27125-00C2-41A7-9523-CE48E47A06B8}" sibTransId="{9C4F2A59-80B3-43EC-9F47-F23BCAC44778}"/>
    <dgm:cxn modelId="{09845F45-99C0-45B9-8941-1B916E3690E3}" type="presOf" srcId="{0B4AB518-C0A9-4522-82FA-E04518070DFB}" destId="{197AAAA4-607B-4488-AB2B-6E4A1B10DC83}" srcOrd="0" destOrd="0" presId="urn:microsoft.com/office/officeart/2005/8/layout/vList2"/>
    <dgm:cxn modelId="{29B0C074-43FB-4A25-B00E-5E0896E8B6A4}" type="presOf" srcId="{98A3BABE-1276-488E-8120-9727209266F8}" destId="{286ADEAC-BFA6-4315-9845-39D8A2911366}" srcOrd="0" destOrd="0" presId="urn:microsoft.com/office/officeart/2005/8/layout/vList2"/>
    <dgm:cxn modelId="{2408BEB6-8640-46AC-BAD7-8D765955D3BE}" type="presParOf" srcId="{197AAAA4-607B-4488-AB2B-6E4A1B10DC83}" destId="{286ADEAC-BFA6-4315-9845-39D8A291136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192DFC-B522-4898-A016-183BF26D8AE3}" type="doc">
      <dgm:prSet loTypeId="urn:microsoft.com/office/officeart/2005/8/layout/bProcess2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AC91BAEA-FE2D-4929-A0C0-5690B858381E}">
      <dgm:prSet custT="1"/>
      <dgm:spPr/>
      <dgm:t>
        <a:bodyPr/>
        <a:lstStyle/>
        <a:p>
          <a:pPr rtl="0"/>
          <a:r>
            <a:rPr lang="tr-TR" sz="2400" b="1" dirty="0" smtClean="0"/>
            <a:t>Yapılandırmacılık</a:t>
          </a:r>
          <a:endParaRPr lang="tr-TR" sz="2400" b="1" dirty="0"/>
        </a:p>
      </dgm:t>
    </dgm:pt>
    <dgm:pt modelId="{03EB9D59-4239-4ACD-BD10-12BBD587FF89}" type="parTrans" cxnId="{B6B16B98-B8AD-4B7D-B781-612DCE5FDEBE}">
      <dgm:prSet/>
      <dgm:spPr/>
      <dgm:t>
        <a:bodyPr/>
        <a:lstStyle/>
        <a:p>
          <a:endParaRPr lang="tr-TR"/>
        </a:p>
      </dgm:t>
    </dgm:pt>
    <dgm:pt modelId="{BD19A7F6-4310-4CA5-BA4B-2A6CD76FB3CB}" type="sibTrans" cxnId="{B6B16B98-B8AD-4B7D-B781-612DCE5FDEBE}">
      <dgm:prSet/>
      <dgm:spPr/>
      <dgm:t>
        <a:bodyPr/>
        <a:lstStyle/>
        <a:p>
          <a:endParaRPr lang="tr-TR"/>
        </a:p>
      </dgm:t>
    </dgm:pt>
    <dgm:pt modelId="{1FF9EAF2-AD58-4491-940C-914EB200AD49}">
      <dgm:prSet custT="1"/>
      <dgm:spPr/>
      <dgm:t>
        <a:bodyPr/>
        <a:lstStyle/>
        <a:p>
          <a:pPr rtl="0"/>
          <a:r>
            <a:rPr lang="tr-TR" sz="2400" b="1" dirty="0" smtClean="0"/>
            <a:t>İşbirlikli Öğrenme</a:t>
          </a:r>
          <a:endParaRPr lang="tr-TR" sz="2400" b="1" dirty="0"/>
        </a:p>
      </dgm:t>
    </dgm:pt>
    <dgm:pt modelId="{850AC224-2A73-458F-AB0B-5643D9C39283}" type="parTrans" cxnId="{33D9EC9B-D35B-44DB-ABEE-797C8DF6D597}">
      <dgm:prSet/>
      <dgm:spPr/>
      <dgm:t>
        <a:bodyPr/>
        <a:lstStyle/>
        <a:p>
          <a:endParaRPr lang="tr-TR"/>
        </a:p>
      </dgm:t>
    </dgm:pt>
    <dgm:pt modelId="{0B71B0F5-D5BB-40A4-B725-E4C8B7E8CCF5}" type="sibTrans" cxnId="{33D9EC9B-D35B-44DB-ABEE-797C8DF6D597}">
      <dgm:prSet/>
      <dgm:spPr/>
      <dgm:t>
        <a:bodyPr/>
        <a:lstStyle/>
        <a:p>
          <a:endParaRPr lang="tr-TR"/>
        </a:p>
      </dgm:t>
    </dgm:pt>
    <dgm:pt modelId="{DA25897A-7672-4293-BBCA-FAB34392AD2A}">
      <dgm:prSet custT="1"/>
      <dgm:spPr/>
      <dgm:t>
        <a:bodyPr/>
        <a:lstStyle/>
        <a:p>
          <a:pPr rtl="0"/>
          <a:r>
            <a:rPr lang="tr-TR" sz="2400" b="1" dirty="0" smtClean="0"/>
            <a:t>Probleme Dayalı Öğrenme</a:t>
          </a:r>
          <a:endParaRPr lang="tr-TR" sz="2400" b="1" dirty="0"/>
        </a:p>
      </dgm:t>
    </dgm:pt>
    <dgm:pt modelId="{A7A339AC-8038-4468-8786-B88DE97E746C}" type="parTrans" cxnId="{58297509-FBB9-4005-9344-7604853C392E}">
      <dgm:prSet/>
      <dgm:spPr/>
      <dgm:t>
        <a:bodyPr/>
        <a:lstStyle/>
        <a:p>
          <a:endParaRPr lang="tr-TR"/>
        </a:p>
      </dgm:t>
    </dgm:pt>
    <dgm:pt modelId="{821915D1-C4B7-426D-BD1F-5362DF97B579}" type="sibTrans" cxnId="{58297509-FBB9-4005-9344-7604853C392E}">
      <dgm:prSet/>
      <dgm:spPr/>
      <dgm:t>
        <a:bodyPr/>
        <a:lstStyle/>
        <a:p>
          <a:endParaRPr lang="tr-TR"/>
        </a:p>
      </dgm:t>
    </dgm:pt>
    <dgm:pt modelId="{EFD4865B-F3BE-4623-A397-F8C843C154FB}">
      <dgm:prSet custT="1"/>
      <dgm:spPr/>
      <dgm:t>
        <a:bodyPr/>
        <a:lstStyle/>
        <a:p>
          <a:pPr rtl="0"/>
          <a:r>
            <a:rPr lang="tr-TR" sz="2400" b="1" dirty="0" smtClean="0"/>
            <a:t>Proje Tabanlı Öğrenme</a:t>
          </a:r>
          <a:endParaRPr lang="tr-TR" sz="2400" b="1" dirty="0"/>
        </a:p>
      </dgm:t>
    </dgm:pt>
    <dgm:pt modelId="{BF0AD739-08E9-46F6-B274-DE6DC0913378}" type="parTrans" cxnId="{66E5902E-B4E9-4E0E-97FE-8AB1D828B30F}">
      <dgm:prSet/>
      <dgm:spPr/>
      <dgm:t>
        <a:bodyPr/>
        <a:lstStyle/>
        <a:p>
          <a:endParaRPr lang="tr-TR"/>
        </a:p>
      </dgm:t>
    </dgm:pt>
    <dgm:pt modelId="{665CBF4B-C105-4B17-8BA3-F79D9731B011}" type="sibTrans" cxnId="{66E5902E-B4E9-4E0E-97FE-8AB1D828B30F}">
      <dgm:prSet/>
      <dgm:spPr/>
      <dgm:t>
        <a:bodyPr/>
        <a:lstStyle/>
        <a:p>
          <a:endParaRPr lang="tr-TR"/>
        </a:p>
      </dgm:t>
    </dgm:pt>
    <dgm:pt modelId="{F058C278-D291-4249-AA82-03D83D6CD208}">
      <dgm:prSet custT="1"/>
      <dgm:spPr/>
      <dgm:t>
        <a:bodyPr/>
        <a:lstStyle/>
        <a:p>
          <a:pPr rtl="0"/>
          <a:r>
            <a:rPr lang="tr-TR" sz="2400" b="1" dirty="0" smtClean="0"/>
            <a:t>Aktif Öğrenme</a:t>
          </a:r>
          <a:endParaRPr lang="tr-TR" sz="2400" b="1" dirty="0"/>
        </a:p>
      </dgm:t>
    </dgm:pt>
    <dgm:pt modelId="{4E2CF574-167B-4DE4-832C-2D34E6E8DC08}" type="parTrans" cxnId="{961ED0C1-64EF-41A0-9CC3-40031AA7EA62}">
      <dgm:prSet/>
      <dgm:spPr/>
      <dgm:t>
        <a:bodyPr/>
        <a:lstStyle/>
        <a:p>
          <a:endParaRPr lang="tr-TR"/>
        </a:p>
      </dgm:t>
    </dgm:pt>
    <dgm:pt modelId="{68C31EF3-B50B-4BE7-8C9E-425C3F24069E}" type="sibTrans" cxnId="{961ED0C1-64EF-41A0-9CC3-40031AA7EA62}">
      <dgm:prSet/>
      <dgm:spPr/>
      <dgm:t>
        <a:bodyPr/>
        <a:lstStyle/>
        <a:p>
          <a:endParaRPr lang="tr-TR"/>
        </a:p>
      </dgm:t>
    </dgm:pt>
    <dgm:pt modelId="{507281E0-49EF-4B7C-88C4-E9E8E0E3FD36}">
      <dgm:prSet custT="1"/>
      <dgm:spPr/>
      <dgm:t>
        <a:bodyPr/>
        <a:lstStyle/>
        <a:p>
          <a:pPr rtl="0"/>
          <a:r>
            <a:rPr lang="tr-TR" sz="2000" b="1" dirty="0" smtClean="0"/>
            <a:t>Yaşam Boyu Öğrenme</a:t>
          </a:r>
          <a:endParaRPr lang="tr-TR" sz="2000" b="1" dirty="0"/>
        </a:p>
      </dgm:t>
    </dgm:pt>
    <dgm:pt modelId="{5D4C7C5B-B13F-4956-B2B1-12460DAF5774}" type="parTrans" cxnId="{36A52238-6BD7-4AE3-BCED-AF0E35289A72}">
      <dgm:prSet/>
      <dgm:spPr/>
      <dgm:t>
        <a:bodyPr/>
        <a:lstStyle/>
        <a:p>
          <a:endParaRPr lang="tr-TR"/>
        </a:p>
      </dgm:t>
    </dgm:pt>
    <dgm:pt modelId="{F6932004-349D-46A6-B4F0-D19652D2F2CA}" type="sibTrans" cxnId="{36A52238-6BD7-4AE3-BCED-AF0E35289A72}">
      <dgm:prSet/>
      <dgm:spPr/>
      <dgm:t>
        <a:bodyPr/>
        <a:lstStyle/>
        <a:p>
          <a:endParaRPr lang="tr-TR"/>
        </a:p>
      </dgm:t>
    </dgm:pt>
    <dgm:pt modelId="{0FA390B3-3662-494D-9E26-550211026AF9}" type="pres">
      <dgm:prSet presAssocID="{62192DFC-B522-4898-A016-183BF26D8AE3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29D40825-F15D-499F-B6F9-602E03AD31E3}" type="pres">
      <dgm:prSet presAssocID="{AC91BAEA-FE2D-4929-A0C0-5690B858381E}" presName="firstNode" presStyleLbl="node1" presStyleIdx="0" presStyleCnt="6" custScaleX="331086" custScaleY="87083" custLinFactNeighborX="6933" custLinFactNeighborY="-4996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A81A93-7F81-47C5-AE62-409245146AD4}" type="pres">
      <dgm:prSet presAssocID="{BD19A7F6-4310-4CA5-BA4B-2A6CD76FB3CB}" presName="sibTrans" presStyleLbl="sibTrans2D1" presStyleIdx="0" presStyleCnt="5"/>
      <dgm:spPr/>
      <dgm:t>
        <a:bodyPr/>
        <a:lstStyle/>
        <a:p>
          <a:endParaRPr lang="tr-TR"/>
        </a:p>
      </dgm:t>
    </dgm:pt>
    <dgm:pt modelId="{FCD218DD-AA40-4FB5-AA62-996F170CF835}" type="pres">
      <dgm:prSet presAssocID="{1FF9EAF2-AD58-4491-940C-914EB200AD49}" presName="middleNode" presStyleCnt="0"/>
      <dgm:spPr/>
    </dgm:pt>
    <dgm:pt modelId="{5328CF85-B9FE-4A74-AB70-6D7E38FFDA8A}" type="pres">
      <dgm:prSet presAssocID="{1FF9EAF2-AD58-4491-940C-914EB200AD49}" presName="padding" presStyleLbl="node1" presStyleIdx="0" presStyleCnt="6"/>
      <dgm:spPr/>
    </dgm:pt>
    <dgm:pt modelId="{E0E28827-A642-451D-B3B2-689FE124ABAC}" type="pres">
      <dgm:prSet presAssocID="{1FF9EAF2-AD58-4491-940C-914EB200AD49}" presName="shape" presStyleLbl="node1" presStyleIdx="1" presStyleCnt="6" custScaleX="341992" custScaleY="15956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04C09F-C67A-48D3-92F1-75C8A24B6EFB}" type="pres">
      <dgm:prSet presAssocID="{0B71B0F5-D5BB-40A4-B725-E4C8B7E8CCF5}" presName="sibTrans" presStyleLbl="sibTrans2D1" presStyleIdx="1" presStyleCnt="5"/>
      <dgm:spPr/>
      <dgm:t>
        <a:bodyPr/>
        <a:lstStyle/>
        <a:p>
          <a:endParaRPr lang="tr-TR"/>
        </a:p>
      </dgm:t>
    </dgm:pt>
    <dgm:pt modelId="{0530B4ED-D566-46A4-B083-ED12BBE5C352}" type="pres">
      <dgm:prSet presAssocID="{DA25897A-7672-4293-BBCA-FAB34392AD2A}" presName="middleNode" presStyleCnt="0"/>
      <dgm:spPr/>
    </dgm:pt>
    <dgm:pt modelId="{B0648F6C-6848-473E-BC65-453914A4569E}" type="pres">
      <dgm:prSet presAssocID="{DA25897A-7672-4293-BBCA-FAB34392AD2A}" presName="padding" presStyleLbl="node1" presStyleIdx="1" presStyleCnt="6"/>
      <dgm:spPr/>
    </dgm:pt>
    <dgm:pt modelId="{1276D864-DA53-4542-9883-4355EF507BF1}" type="pres">
      <dgm:prSet presAssocID="{DA25897A-7672-4293-BBCA-FAB34392AD2A}" presName="shape" presStyleLbl="node1" presStyleIdx="2" presStyleCnt="6" custScaleX="391833" custScaleY="167204" custLinFactNeighborX="-25465" custLinFactNeighborY="7099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11EBE1-885B-4C50-81A8-2BACFB478AAC}" type="pres">
      <dgm:prSet presAssocID="{821915D1-C4B7-426D-BD1F-5362DF97B579}" presName="sibTrans" presStyleLbl="sibTrans2D1" presStyleIdx="2" presStyleCnt="5"/>
      <dgm:spPr/>
      <dgm:t>
        <a:bodyPr/>
        <a:lstStyle/>
        <a:p>
          <a:endParaRPr lang="tr-TR"/>
        </a:p>
      </dgm:t>
    </dgm:pt>
    <dgm:pt modelId="{9F35B2C0-0B3D-433E-B5CE-772AAFE2CCD3}" type="pres">
      <dgm:prSet presAssocID="{EFD4865B-F3BE-4623-A397-F8C843C154FB}" presName="middleNode" presStyleCnt="0"/>
      <dgm:spPr/>
    </dgm:pt>
    <dgm:pt modelId="{4F4D0330-870B-4C9F-A80B-6140FC8AE0F1}" type="pres">
      <dgm:prSet presAssocID="{EFD4865B-F3BE-4623-A397-F8C843C154FB}" presName="padding" presStyleLbl="node1" presStyleIdx="2" presStyleCnt="6"/>
      <dgm:spPr/>
    </dgm:pt>
    <dgm:pt modelId="{DBE29513-F4B9-4425-A951-E4DDDDFFB6FF}" type="pres">
      <dgm:prSet presAssocID="{EFD4865B-F3BE-4623-A397-F8C843C154FB}" presName="shape" presStyleLbl="node1" presStyleIdx="3" presStyleCnt="6" custScaleX="383586" custScaleY="139703" custLinFactNeighborX="-1551" custLinFactNeighborY="-5515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C49970-2DDA-4DDF-9310-0F8BCD1F87F3}" type="pres">
      <dgm:prSet presAssocID="{665CBF4B-C105-4B17-8BA3-F79D9731B011}" presName="sibTrans" presStyleLbl="sibTrans2D1" presStyleIdx="3" presStyleCnt="5"/>
      <dgm:spPr/>
      <dgm:t>
        <a:bodyPr/>
        <a:lstStyle/>
        <a:p>
          <a:endParaRPr lang="tr-TR"/>
        </a:p>
      </dgm:t>
    </dgm:pt>
    <dgm:pt modelId="{72671772-BA1A-49BF-828F-3DC111055706}" type="pres">
      <dgm:prSet presAssocID="{F058C278-D291-4249-AA82-03D83D6CD208}" presName="middleNode" presStyleCnt="0"/>
      <dgm:spPr/>
    </dgm:pt>
    <dgm:pt modelId="{03D7EC23-9630-4B24-AD3E-D8738D90B99D}" type="pres">
      <dgm:prSet presAssocID="{F058C278-D291-4249-AA82-03D83D6CD208}" presName="padding" presStyleLbl="node1" presStyleIdx="3" presStyleCnt="6"/>
      <dgm:spPr/>
    </dgm:pt>
    <dgm:pt modelId="{BE7B53D8-6D5E-4F10-87EE-D1B78939012D}" type="pres">
      <dgm:prSet presAssocID="{F058C278-D291-4249-AA82-03D83D6CD208}" presName="shape" presStyleLbl="node1" presStyleIdx="4" presStyleCnt="6" custScaleX="267812" custScaleY="15343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3D5006-D85C-46B9-93FB-A8020189764C}" type="pres">
      <dgm:prSet presAssocID="{68C31EF3-B50B-4BE7-8C9E-425C3F24069E}" presName="sibTrans" presStyleLbl="sibTrans2D1" presStyleIdx="4" presStyleCnt="5"/>
      <dgm:spPr/>
      <dgm:t>
        <a:bodyPr/>
        <a:lstStyle/>
        <a:p>
          <a:endParaRPr lang="tr-TR"/>
        </a:p>
      </dgm:t>
    </dgm:pt>
    <dgm:pt modelId="{3C6A7269-0689-4BE2-815D-3A14AF43064E}" type="pres">
      <dgm:prSet presAssocID="{507281E0-49EF-4B7C-88C4-E9E8E0E3FD36}" presName="lastNode" presStyleLbl="node1" presStyleIdx="5" presStyleCnt="6" custScaleX="188812" custScaleY="110008" custLinFactNeighborX="-12024" custLinFactNeighborY="235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6A52238-6BD7-4AE3-BCED-AF0E35289A72}" srcId="{62192DFC-B522-4898-A016-183BF26D8AE3}" destId="{507281E0-49EF-4B7C-88C4-E9E8E0E3FD36}" srcOrd="5" destOrd="0" parTransId="{5D4C7C5B-B13F-4956-B2B1-12460DAF5774}" sibTransId="{F6932004-349D-46A6-B4F0-D19652D2F2CA}"/>
    <dgm:cxn modelId="{2FF43496-12E8-4534-A624-3AA73B3EB7C0}" type="presOf" srcId="{1FF9EAF2-AD58-4491-940C-914EB200AD49}" destId="{E0E28827-A642-451D-B3B2-689FE124ABAC}" srcOrd="0" destOrd="0" presId="urn:microsoft.com/office/officeart/2005/8/layout/bProcess2"/>
    <dgm:cxn modelId="{4D2F5784-DAF2-4F4C-BFC3-9479E697E28C}" type="presOf" srcId="{BD19A7F6-4310-4CA5-BA4B-2A6CD76FB3CB}" destId="{5AA81A93-7F81-47C5-AE62-409245146AD4}" srcOrd="0" destOrd="0" presId="urn:microsoft.com/office/officeart/2005/8/layout/bProcess2"/>
    <dgm:cxn modelId="{363C9ACC-EB8B-4394-86E0-65B1FC7824C8}" type="presOf" srcId="{AC91BAEA-FE2D-4929-A0C0-5690B858381E}" destId="{29D40825-F15D-499F-B6F9-602E03AD31E3}" srcOrd="0" destOrd="0" presId="urn:microsoft.com/office/officeart/2005/8/layout/bProcess2"/>
    <dgm:cxn modelId="{B9FB5B12-8DCD-41FE-A84B-3BD8B54D12D4}" type="presOf" srcId="{F058C278-D291-4249-AA82-03D83D6CD208}" destId="{BE7B53D8-6D5E-4F10-87EE-D1B78939012D}" srcOrd="0" destOrd="0" presId="urn:microsoft.com/office/officeart/2005/8/layout/bProcess2"/>
    <dgm:cxn modelId="{B8A1AF97-19D0-4F97-A8AE-8DF7B25FEB1F}" type="presOf" srcId="{EFD4865B-F3BE-4623-A397-F8C843C154FB}" destId="{DBE29513-F4B9-4425-A951-E4DDDDFFB6FF}" srcOrd="0" destOrd="0" presId="urn:microsoft.com/office/officeart/2005/8/layout/bProcess2"/>
    <dgm:cxn modelId="{C0148CC2-D190-4912-844A-3D68DE621DFF}" type="presOf" srcId="{68C31EF3-B50B-4BE7-8C9E-425C3F24069E}" destId="{EB3D5006-D85C-46B9-93FB-A8020189764C}" srcOrd="0" destOrd="0" presId="urn:microsoft.com/office/officeart/2005/8/layout/bProcess2"/>
    <dgm:cxn modelId="{E7393A98-F9B0-410C-A612-CE566B77AE06}" type="presOf" srcId="{62192DFC-B522-4898-A016-183BF26D8AE3}" destId="{0FA390B3-3662-494D-9E26-550211026AF9}" srcOrd="0" destOrd="0" presId="urn:microsoft.com/office/officeart/2005/8/layout/bProcess2"/>
    <dgm:cxn modelId="{B6B16B98-B8AD-4B7D-B781-612DCE5FDEBE}" srcId="{62192DFC-B522-4898-A016-183BF26D8AE3}" destId="{AC91BAEA-FE2D-4929-A0C0-5690B858381E}" srcOrd="0" destOrd="0" parTransId="{03EB9D59-4239-4ACD-BD10-12BBD587FF89}" sibTransId="{BD19A7F6-4310-4CA5-BA4B-2A6CD76FB3CB}"/>
    <dgm:cxn modelId="{58297509-FBB9-4005-9344-7604853C392E}" srcId="{62192DFC-B522-4898-A016-183BF26D8AE3}" destId="{DA25897A-7672-4293-BBCA-FAB34392AD2A}" srcOrd="2" destOrd="0" parTransId="{A7A339AC-8038-4468-8786-B88DE97E746C}" sibTransId="{821915D1-C4B7-426D-BD1F-5362DF97B579}"/>
    <dgm:cxn modelId="{A9C8381E-D68B-4ADB-9361-653E0CCA6A32}" type="presOf" srcId="{507281E0-49EF-4B7C-88C4-E9E8E0E3FD36}" destId="{3C6A7269-0689-4BE2-815D-3A14AF43064E}" srcOrd="0" destOrd="0" presId="urn:microsoft.com/office/officeart/2005/8/layout/bProcess2"/>
    <dgm:cxn modelId="{33D9EC9B-D35B-44DB-ABEE-797C8DF6D597}" srcId="{62192DFC-B522-4898-A016-183BF26D8AE3}" destId="{1FF9EAF2-AD58-4491-940C-914EB200AD49}" srcOrd="1" destOrd="0" parTransId="{850AC224-2A73-458F-AB0B-5643D9C39283}" sibTransId="{0B71B0F5-D5BB-40A4-B725-E4C8B7E8CCF5}"/>
    <dgm:cxn modelId="{4E575F38-A50E-42A2-BD63-3833C7106E30}" type="presOf" srcId="{0B71B0F5-D5BB-40A4-B725-E4C8B7E8CCF5}" destId="{5A04C09F-C67A-48D3-92F1-75C8A24B6EFB}" srcOrd="0" destOrd="0" presId="urn:microsoft.com/office/officeart/2005/8/layout/bProcess2"/>
    <dgm:cxn modelId="{4599E87B-B214-4C58-8CE3-4747EC817A5C}" type="presOf" srcId="{821915D1-C4B7-426D-BD1F-5362DF97B579}" destId="{C611EBE1-885B-4C50-81A8-2BACFB478AAC}" srcOrd="0" destOrd="0" presId="urn:microsoft.com/office/officeart/2005/8/layout/bProcess2"/>
    <dgm:cxn modelId="{16B62F54-CD6B-49AE-B76A-B1F834E9C9AB}" type="presOf" srcId="{665CBF4B-C105-4B17-8BA3-F79D9731B011}" destId="{FDC49970-2DDA-4DDF-9310-0F8BCD1F87F3}" srcOrd="0" destOrd="0" presId="urn:microsoft.com/office/officeart/2005/8/layout/bProcess2"/>
    <dgm:cxn modelId="{66E5902E-B4E9-4E0E-97FE-8AB1D828B30F}" srcId="{62192DFC-B522-4898-A016-183BF26D8AE3}" destId="{EFD4865B-F3BE-4623-A397-F8C843C154FB}" srcOrd="3" destOrd="0" parTransId="{BF0AD739-08E9-46F6-B274-DE6DC0913378}" sibTransId="{665CBF4B-C105-4B17-8BA3-F79D9731B011}"/>
    <dgm:cxn modelId="{961ED0C1-64EF-41A0-9CC3-40031AA7EA62}" srcId="{62192DFC-B522-4898-A016-183BF26D8AE3}" destId="{F058C278-D291-4249-AA82-03D83D6CD208}" srcOrd="4" destOrd="0" parTransId="{4E2CF574-167B-4DE4-832C-2D34E6E8DC08}" sibTransId="{68C31EF3-B50B-4BE7-8C9E-425C3F24069E}"/>
    <dgm:cxn modelId="{666111C8-2798-4011-86F1-0D0F6E6097FD}" type="presOf" srcId="{DA25897A-7672-4293-BBCA-FAB34392AD2A}" destId="{1276D864-DA53-4542-9883-4355EF507BF1}" srcOrd="0" destOrd="0" presId="urn:microsoft.com/office/officeart/2005/8/layout/bProcess2"/>
    <dgm:cxn modelId="{1EBC2049-D883-4BA5-88DD-A9BC0A9051AE}" type="presParOf" srcId="{0FA390B3-3662-494D-9E26-550211026AF9}" destId="{29D40825-F15D-499F-B6F9-602E03AD31E3}" srcOrd="0" destOrd="0" presId="urn:microsoft.com/office/officeart/2005/8/layout/bProcess2"/>
    <dgm:cxn modelId="{27046864-6DDD-40CC-8A07-47363BF4109D}" type="presParOf" srcId="{0FA390B3-3662-494D-9E26-550211026AF9}" destId="{5AA81A93-7F81-47C5-AE62-409245146AD4}" srcOrd="1" destOrd="0" presId="urn:microsoft.com/office/officeart/2005/8/layout/bProcess2"/>
    <dgm:cxn modelId="{05363E3F-CE93-4DA0-8F9F-7350F08AC5F0}" type="presParOf" srcId="{0FA390B3-3662-494D-9E26-550211026AF9}" destId="{FCD218DD-AA40-4FB5-AA62-996F170CF835}" srcOrd="2" destOrd="0" presId="urn:microsoft.com/office/officeart/2005/8/layout/bProcess2"/>
    <dgm:cxn modelId="{28AAAE5C-F155-4583-93D8-51C6662448B6}" type="presParOf" srcId="{FCD218DD-AA40-4FB5-AA62-996F170CF835}" destId="{5328CF85-B9FE-4A74-AB70-6D7E38FFDA8A}" srcOrd="0" destOrd="0" presId="urn:microsoft.com/office/officeart/2005/8/layout/bProcess2"/>
    <dgm:cxn modelId="{4380D6F1-1FAB-481D-88BA-18CC1CEF63B3}" type="presParOf" srcId="{FCD218DD-AA40-4FB5-AA62-996F170CF835}" destId="{E0E28827-A642-451D-B3B2-689FE124ABAC}" srcOrd="1" destOrd="0" presId="urn:microsoft.com/office/officeart/2005/8/layout/bProcess2"/>
    <dgm:cxn modelId="{689943C9-35C7-414F-9F1B-09331341FC7F}" type="presParOf" srcId="{0FA390B3-3662-494D-9E26-550211026AF9}" destId="{5A04C09F-C67A-48D3-92F1-75C8A24B6EFB}" srcOrd="3" destOrd="0" presId="urn:microsoft.com/office/officeart/2005/8/layout/bProcess2"/>
    <dgm:cxn modelId="{645B60C4-FC70-48AE-9468-C83071688507}" type="presParOf" srcId="{0FA390B3-3662-494D-9E26-550211026AF9}" destId="{0530B4ED-D566-46A4-B083-ED12BBE5C352}" srcOrd="4" destOrd="0" presId="urn:microsoft.com/office/officeart/2005/8/layout/bProcess2"/>
    <dgm:cxn modelId="{4595A877-953C-4D88-8D0A-AB7A718FB444}" type="presParOf" srcId="{0530B4ED-D566-46A4-B083-ED12BBE5C352}" destId="{B0648F6C-6848-473E-BC65-453914A4569E}" srcOrd="0" destOrd="0" presId="urn:microsoft.com/office/officeart/2005/8/layout/bProcess2"/>
    <dgm:cxn modelId="{8C0F11A6-1F69-4753-A6C4-A7DDE10623AB}" type="presParOf" srcId="{0530B4ED-D566-46A4-B083-ED12BBE5C352}" destId="{1276D864-DA53-4542-9883-4355EF507BF1}" srcOrd="1" destOrd="0" presId="urn:microsoft.com/office/officeart/2005/8/layout/bProcess2"/>
    <dgm:cxn modelId="{3FC594F6-A3A5-401B-9A91-C69ACF564CFB}" type="presParOf" srcId="{0FA390B3-3662-494D-9E26-550211026AF9}" destId="{C611EBE1-885B-4C50-81A8-2BACFB478AAC}" srcOrd="5" destOrd="0" presId="urn:microsoft.com/office/officeart/2005/8/layout/bProcess2"/>
    <dgm:cxn modelId="{F077AC20-DF1D-49FC-90AB-E3FD112EB340}" type="presParOf" srcId="{0FA390B3-3662-494D-9E26-550211026AF9}" destId="{9F35B2C0-0B3D-433E-B5CE-772AAFE2CCD3}" srcOrd="6" destOrd="0" presId="urn:microsoft.com/office/officeart/2005/8/layout/bProcess2"/>
    <dgm:cxn modelId="{11092042-057E-4A63-8CD0-44469884D00A}" type="presParOf" srcId="{9F35B2C0-0B3D-433E-B5CE-772AAFE2CCD3}" destId="{4F4D0330-870B-4C9F-A80B-6140FC8AE0F1}" srcOrd="0" destOrd="0" presId="urn:microsoft.com/office/officeart/2005/8/layout/bProcess2"/>
    <dgm:cxn modelId="{C5F00829-7D86-4520-8CD4-05EF19EDAF82}" type="presParOf" srcId="{9F35B2C0-0B3D-433E-B5CE-772AAFE2CCD3}" destId="{DBE29513-F4B9-4425-A951-E4DDDDFFB6FF}" srcOrd="1" destOrd="0" presId="urn:microsoft.com/office/officeart/2005/8/layout/bProcess2"/>
    <dgm:cxn modelId="{CFC78E8F-2ED7-414B-A163-48B084E7FD07}" type="presParOf" srcId="{0FA390B3-3662-494D-9E26-550211026AF9}" destId="{FDC49970-2DDA-4DDF-9310-0F8BCD1F87F3}" srcOrd="7" destOrd="0" presId="urn:microsoft.com/office/officeart/2005/8/layout/bProcess2"/>
    <dgm:cxn modelId="{CAA249CC-6FF0-47C3-AD7E-7A48EBF00088}" type="presParOf" srcId="{0FA390B3-3662-494D-9E26-550211026AF9}" destId="{72671772-BA1A-49BF-828F-3DC111055706}" srcOrd="8" destOrd="0" presId="urn:microsoft.com/office/officeart/2005/8/layout/bProcess2"/>
    <dgm:cxn modelId="{F8B04516-A020-4DCC-9687-78CF515F4560}" type="presParOf" srcId="{72671772-BA1A-49BF-828F-3DC111055706}" destId="{03D7EC23-9630-4B24-AD3E-D8738D90B99D}" srcOrd="0" destOrd="0" presId="urn:microsoft.com/office/officeart/2005/8/layout/bProcess2"/>
    <dgm:cxn modelId="{FA273926-EA1F-46FC-83F8-463D84C376A4}" type="presParOf" srcId="{72671772-BA1A-49BF-828F-3DC111055706}" destId="{BE7B53D8-6D5E-4F10-87EE-D1B78939012D}" srcOrd="1" destOrd="0" presId="urn:microsoft.com/office/officeart/2005/8/layout/bProcess2"/>
    <dgm:cxn modelId="{BB2F3B26-5C8D-4C97-870A-16D60FCB23BA}" type="presParOf" srcId="{0FA390B3-3662-494D-9E26-550211026AF9}" destId="{EB3D5006-D85C-46B9-93FB-A8020189764C}" srcOrd="9" destOrd="0" presId="urn:microsoft.com/office/officeart/2005/8/layout/bProcess2"/>
    <dgm:cxn modelId="{3D599281-EF07-475D-9900-F95896FC62AF}" type="presParOf" srcId="{0FA390B3-3662-494D-9E26-550211026AF9}" destId="{3C6A7269-0689-4BE2-815D-3A14AF43064E}" srcOrd="1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38146C3-8120-42E0-ADD9-C4350DBA491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tr-TR"/>
        </a:p>
      </dgm:t>
    </dgm:pt>
    <dgm:pt modelId="{66E5A850-5BF4-4162-9B0E-01829FED21A7}">
      <dgm:prSet/>
      <dgm:spPr/>
      <dgm:t>
        <a:bodyPr/>
        <a:lstStyle/>
        <a:p>
          <a:pPr algn="ctr" rtl="0"/>
          <a:r>
            <a:rPr lang="tr-TR" dirty="0" smtClean="0">
              <a:solidFill>
                <a:schemeClr val="tx1"/>
              </a:solidFill>
              <a:latin typeface="Comic Sans MS" panose="030F0702030302020204" pitchFamily="66" charset="0"/>
            </a:rPr>
            <a:t>Yapılandırmacılık </a:t>
          </a:r>
          <a:endParaRPr lang="tr-TR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6ADD2390-68C1-4D45-93B2-474C67CF8E11}" type="parTrans" cxnId="{1C7C8774-24D6-4524-AC31-553198B502EE}">
      <dgm:prSet/>
      <dgm:spPr/>
      <dgm:t>
        <a:bodyPr/>
        <a:lstStyle/>
        <a:p>
          <a:endParaRPr lang="tr-TR"/>
        </a:p>
      </dgm:t>
    </dgm:pt>
    <dgm:pt modelId="{6CB30C1D-A72B-40A7-970F-019D054301D5}" type="sibTrans" cxnId="{1C7C8774-24D6-4524-AC31-553198B502EE}">
      <dgm:prSet/>
      <dgm:spPr/>
      <dgm:t>
        <a:bodyPr/>
        <a:lstStyle/>
        <a:p>
          <a:endParaRPr lang="tr-TR"/>
        </a:p>
      </dgm:t>
    </dgm:pt>
    <dgm:pt modelId="{8F0FDB50-DC77-448C-B963-F2A796908A78}" type="pres">
      <dgm:prSet presAssocID="{638146C3-8120-42E0-ADD9-C4350DBA49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4DFBCDD-1113-43C6-9604-C3A757BBAB6C}" type="pres">
      <dgm:prSet presAssocID="{66E5A850-5BF4-4162-9B0E-01829FED2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C7C8774-24D6-4524-AC31-553198B502EE}" srcId="{638146C3-8120-42E0-ADD9-C4350DBA491C}" destId="{66E5A850-5BF4-4162-9B0E-01829FED21A7}" srcOrd="0" destOrd="0" parTransId="{6ADD2390-68C1-4D45-93B2-474C67CF8E11}" sibTransId="{6CB30C1D-A72B-40A7-970F-019D054301D5}"/>
    <dgm:cxn modelId="{C9A3A1BD-EA9E-4C3F-92DD-BA8356B1DA73}" type="presOf" srcId="{66E5A850-5BF4-4162-9B0E-01829FED21A7}" destId="{64DFBCDD-1113-43C6-9604-C3A757BBAB6C}" srcOrd="0" destOrd="0" presId="urn:microsoft.com/office/officeart/2005/8/layout/vList2"/>
    <dgm:cxn modelId="{7E02698A-51DF-462D-808C-86A3C9F4503D}" type="presOf" srcId="{638146C3-8120-42E0-ADD9-C4350DBA491C}" destId="{8F0FDB50-DC77-448C-B963-F2A796908A78}" srcOrd="0" destOrd="0" presId="urn:microsoft.com/office/officeart/2005/8/layout/vList2"/>
    <dgm:cxn modelId="{67CDBEAF-14A3-4146-9D7D-558EEA19207A}" type="presParOf" srcId="{8F0FDB50-DC77-448C-B963-F2A796908A78}" destId="{64DFBCDD-1113-43C6-9604-C3A757BBAB6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3E8805A-BB90-4C19-86D3-8CB0504E72A7}" type="doc">
      <dgm:prSet loTypeId="urn:microsoft.com/office/officeart/2005/8/layout/defaul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tr-TR"/>
        </a:p>
      </dgm:t>
    </dgm:pt>
    <dgm:pt modelId="{68AA6E9D-2503-42AA-9171-BBDDC6DBC15F}">
      <dgm:prSet/>
      <dgm:spPr/>
      <dgm:t>
        <a:bodyPr/>
        <a:lstStyle/>
        <a:p>
          <a:pPr rtl="0"/>
          <a:r>
            <a:rPr lang="tr-TR" dirty="0" smtClean="0"/>
            <a:t>En önemli özelliği öğrenenin bilgiyi yapılandırmasına, oluşturmasına, üretmesine, yorumlamasına ve geliştirmesine fırsat vermesidir.</a:t>
          </a:r>
          <a:endParaRPr lang="tr-TR" dirty="0"/>
        </a:p>
      </dgm:t>
    </dgm:pt>
    <dgm:pt modelId="{7478594C-D20F-4FCC-8868-9E2E819A30D2}" type="parTrans" cxnId="{F294BC4E-3722-4F9E-806B-A346B1BCD2F9}">
      <dgm:prSet/>
      <dgm:spPr/>
      <dgm:t>
        <a:bodyPr/>
        <a:lstStyle/>
        <a:p>
          <a:endParaRPr lang="tr-TR"/>
        </a:p>
      </dgm:t>
    </dgm:pt>
    <dgm:pt modelId="{270B8172-E4E7-4DBD-98FF-D146EB2ED2DC}" type="sibTrans" cxnId="{F294BC4E-3722-4F9E-806B-A346B1BCD2F9}">
      <dgm:prSet/>
      <dgm:spPr/>
      <dgm:t>
        <a:bodyPr/>
        <a:lstStyle/>
        <a:p>
          <a:endParaRPr lang="tr-TR"/>
        </a:p>
      </dgm:t>
    </dgm:pt>
    <dgm:pt modelId="{13A01E96-D847-4298-BBC1-8D0768FF1DE6}">
      <dgm:prSet/>
      <dgm:spPr/>
      <dgm:t>
        <a:bodyPr/>
        <a:lstStyle/>
        <a:p>
          <a:pPr rtl="0"/>
          <a:r>
            <a:rPr lang="tr-TR" dirty="0" smtClean="0"/>
            <a:t>Bilgiyi algılamak, bilgiyi yapılandırmak değildir. Öğrenen yeni bilgi ile karşılaştığında, dünyayı tanımlamak ve açıklamak için önceden oluşturduğu kurallarını kullanır ve algıladığı bilgiyi açıklamak için yeni kurallar oluşturur. </a:t>
          </a:r>
          <a:endParaRPr lang="tr-TR" dirty="0"/>
        </a:p>
      </dgm:t>
    </dgm:pt>
    <dgm:pt modelId="{797F1D06-F0E3-4199-AD1A-8B69D74A4995}" type="parTrans" cxnId="{5DEEBD4C-93CE-4858-B9E5-22FC71482D45}">
      <dgm:prSet/>
      <dgm:spPr/>
      <dgm:t>
        <a:bodyPr/>
        <a:lstStyle/>
        <a:p>
          <a:endParaRPr lang="tr-TR"/>
        </a:p>
      </dgm:t>
    </dgm:pt>
    <dgm:pt modelId="{35E4D488-B49F-4FDF-AE5B-622792D1C4BA}" type="sibTrans" cxnId="{5DEEBD4C-93CE-4858-B9E5-22FC71482D45}">
      <dgm:prSet/>
      <dgm:spPr/>
      <dgm:t>
        <a:bodyPr/>
        <a:lstStyle/>
        <a:p>
          <a:endParaRPr lang="tr-TR"/>
        </a:p>
      </dgm:t>
    </dgm:pt>
    <dgm:pt modelId="{99F57DFB-B9B7-47C5-B5B2-5B28FF537032}">
      <dgm:prSet/>
      <dgm:spPr/>
      <dgm:t>
        <a:bodyPr/>
        <a:lstStyle/>
        <a:p>
          <a:pPr rtl="0"/>
          <a:r>
            <a:rPr lang="tr-TR" dirty="0" smtClean="0"/>
            <a:t>Yapılandırmacılık çevre ile insan beyni arasında güçlü bir bağ kurmadır.</a:t>
          </a:r>
          <a:endParaRPr lang="tr-TR" dirty="0"/>
        </a:p>
      </dgm:t>
    </dgm:pt>
    <dgm:pt modelId="{F1A3FB17-D290-44A6-BE37-D4B0699DB571}" type="parTrans" cxnId="{E9DBFDA6-82A5-43BB-B604-2A3020175452}">
      <dgm:prSet/>
      <dgm:spPr/>
      <dgm:t>
        <a:bodyPr/>
        <a:lstStyle/>
        <a:p>
          <a:endParaRPr lang="tr-TR"/>
        </a:p>
      </dgm:t>
    </dgm:pt>
    <dgm:pt modelId="{327C2D08-3923-44FB-9C95-D57F262E2CFD}" type="sibTrans" cxnId="{E9DBFDA6-82A5-43BB-B604-2A3020175452}">
      <dgm:prSet/>
      <dgm:spPr/>
      <dgm:t>
        <a:bodyPr/>
        <a:lstStyle/>
        <a:p>
          <a:endParaRPr lang="tr-TR"/>
        </a:p>
      </dgm:t>
    </dgm:pt>
    <dgm:pt modelId="{1F03BA60-9EB6-430B-B041-BAB69D0546FA}">
      <dgm:prSet/>
      <dgm:spPr/>
      <dgm:t>
        <a:bodyPr/>
        <a:lstStyle/>
        <a:p>
          <a:pPr rtl="0"/>
          <a:r>
            <a:rPr lang="tr-TR" dirty="0" smtClean="0"/>
            <a:t>Piaget, J. Dewey, Vygotsky, Bruner ve Gestalt’ın katkılarıyla geliştirilmiştir.</a:t>
          </a:r>
          <a:endParaRPr lang="tr-TR" dirty="0"/>
        </a:p>
      </dgm:t>
    </dgm:pt>
    <dgm:pt modelId="{1DAADFEE-CF1E-4BD5-BDED-2050F2A20B55}" type="parTrans" cxnId="{603F2736-0E82-4CE2-A5CA-B3E7DAEF53CD}">
      <dgm:prSet/>
      <dgm:spPr/>
      <dgm:t>
        <a:bodyPr/>
        <a:lstStyle/>
        <a:p>
          <a:endParaRPr lang="tr-TR"/>
        </a:p>
      </dgm:t>
    </dgm:pt>
    <dgm:pt modelId="{B647490B-B2A1-446F-B2C2-3D6A04E12990}" type="sibTrans" cxnId="{603F2736-0E82-4CE2-A5CA-B3E7DAEF53CD}">
      <dgm:prSet/>
      <dgm:spPr/>
      <dgm:t>
        <a:bodyPr/>
        <a:lstStyle/>
        <a:p>
          <a:endParaRPr lang="tr-TR"/>
        </a:p>
      </dgm:t>
    </dgm:pt>
    <dgm:pt modelId="{F336A806-9292-4F68-9CC7-F16ECA937E44}" type="pres">
      <dgm:prSet presAssocID="{83E8805A-BB90-4C19-86D3-8CB0504E72A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140D311-88CB-461D-88FC-E1306B408F63}" type="pres">
      <dgm:prSet presAssocID="{68AA6E9D-2503-42AA-9171-BBDDC6DBC15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FA806B3-36DF-4278-98A4-76E9F094C44D}" type="pres">
      <dgm:prSet presAssocID="{270B8172-E4E7-4DBD-98FF-D146EB2ED2DC}" presName="sibTrans" presStyleCnt="0"/>
      <dgm:spPr/>
    </dgm:pt>
    <dgm:pt modelId="{D6B81788-58C2-4FB0-83FB-9C3E341DF4C7}" type="pres">
      <dgm:prSet presAssocID="{13A01E96-D847-4298-BBC1-8D0768FF1DE6}" presName="node" presStyleLbl="node1" presStyleIdx="1" presStyleCnt="4" custScaleX="127706" custScaleY="126890" custLinFactNeighborX="8472" custLinFactNeighborY="355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DA47E8-4F06-4A32-9494-4CC2F1668D8E}" type="pres">
      <dgm:prSet presAssocID="{35E4D488-B49F-4FDF-AE5B-622792D1C4BA}" presName="sibTrans" presStyleCnt="0"/>
      <dgm:spPr/>
    </dgm:pt>
    <dgm:pt modelId="{3A29A6F9-DECC-47CE-AACA-E3412CF7FDFD}" type="pres">
      <dgm:prSet presAssocID="{99F57DFB-B9B7-47C5-B5B2-5B28FF537032}" presName="node" presStyleLbl="node1" presStyleIdx="2" presStyleCnt="4" custLinFactNeighborX="-9652" custLinFactNeighborY="-181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743D5A9-0DF5-4FB8-855E-C6B8210DA6D4}" type="pres">
      <dgm:prSet presAssocID="{327C2D08-3923-44FB-9C95-D57F262E2CFD}" presName="sibTrans" presStyleCnt="0"/>
      <dgm:spPr/>
    </dgm:pt>
    <dgm:pt modelId="{1AA7B69C-E122-4984-8E07-67F8BCAEF947}" type="pres">
      <dgm:prSet presAssocID="{1F03BA60-9EB6-430B-B041-BAB69D0546FA}" presName="node" presStyleLbl="node1" presStyleIdx="3" presStyleCnt="4" custLinFactNeighborX="-5855" custLinFactNeighborY="-181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9DBFDA6-82A5-43BB-B604-2A3020175452}" srcId="{83E8805A-BB90-4C19-86D3-8CB0504E72A7}" destId="{99F57DFB-B9B7-47C5-B5B2-5B28FF537032}" srcOrd="2" destOrd="0" parTransId="{F1A3FB17-D290-44A6-BE37-D4B0699DB571}" sibTransId="{327C2D08-3923-44FB-9C95-D57F262E2CFD}"/>
    <dgm:cxn modelId="{734BEA97-D7B9-431C-96CD-AF24743AA124}" type="presOf" srcId="{68AA6E9D-2503-42AA-9171-BBDDC6DBC15F}" destId="{8140D311-88CB-461D-88FC-E1306B408F63}" srcOrd="0" destOrd="0" presId="urn:microsoft.com/office/officeart/2005/8/layout/default"/>
    <dgm:cxn modelId="{603F2736-0E82-4CE2-A5CA-B3E7DAEF53CD}" srcId="{83E8805A-BB90-4C19-86D3-8CB0504E72A7}" destId="{1F03BA60-9EB6-430B-B041-BAB69D0546FA}" srcOrd="3" destOrd="0" parTransId="{1DAADFEE-CF1E-4BD5-BDED-2050F2A20B55}" sibTransId="{B647490B-B2A1-446F-B2C2-3D6A04E12990}"/>
    <dgm:cxn modelId="{24CC05BF-0CFE-453F-A59E-46F55DE277F1}" type="presOf" srcId="{99F57DFB-B9B7-47C5-B5B2-5B28FF537032}" destId="{3A29A6F9-DECC-47CE-AACA-E3412CF7FDFD}" srcOrd="0" destOrd="0" presId="urn:microsoft.com/office/officeart/2005/8/layout/default"/>
    <dgm:cxn modelId="{31C3D59E-7DB9-4727-9886-DA8791FA5DF1}" type="presOf" srcId="{1F03BA60-9EB6-430B-B041-BAB69D0546FA}" destId="{1AA7B69C-E122-4984-8E07-67F8BCAEF947}" srcOrd="0" destOrd="0" presId="urn:microsoft.com/office/officeart/2005/8/layout/default"/>
    <dgm:cxn modelId="{5DEEBD4C-93CE-4858-B9E5-22FC71482D45}" srcId="{83E8805A-BB90-4C19-86D3-8CB0504E72A7}" destId="{13A01E96-D847-4298-BBC1-8D0768FF1DE6}" srcOrd="1" destOrd="0" parTransId="{797F1D06-F0E3-4199-AD1A-8B69D74A4995}" sibTransId="{35E4D488-B49F-4FDF-AE5B-622792D1C4BA}"/>
    <dgm:cxn modelId="{F294BC4E-3722-4F9E-806B-A346B1BCD2F9}" srcId="{83E8805A-BB90-4C19-86D3-8CB0504E72A7}" destId="{68AA6E9D-2503-42AA-9171-BBDDC6DBC15F}" srcOrd="0" destOrd="0" parTransId="{7478594C-D20F-4FCC-8868-9E2E819A30D2}" sibTransId="{270B8172-E4E7-4DBD-98FF-D146EB2ED2DC}"/>
    <dgm:cxn modelId="{B86CF3E8-88C5-4AB1-86FD-242A7F886662}" type="presOf" srcId="{13A01E96-D847-4298-BBC1-8D0768FF1DE6}" destId="{D6B81788-58C2-4FB0-83FB-9C3E341DF4C7}" srcOrd="0" destOrd="0" presId="urn:microsoft.com/office/officeart/2005/8/layout/default"/>
    <dgm:cxn modelId="{C227C543-2AD3-4724-9AAC-2854E3047E8A}" type="presOf" srcId="{83E8805A-BB90-4C19-86D3-8CB0504E72A7}" destId="{F336A806-9292-4F68-9CC7-F16ECA937E44}" srcOrd="0" destOrd="0" presId="urn:microsoft.com/office/officeart/2005/8/layout/default"/>
    <dgm:cxn modelId="{28226F92-C7FF-46BE-AE2B-25C31EAE4D71}" type="presParOf" srcId="{F336A806-9292-4F68-9CC7-F16ECA937E44}" destId="{8140D311-88CB-461D-88FC-E1306B408F63}" srcOrd="0" destOrd="0" presId="urn:microsoft.com/office/officeart/2005/8/layout/default"/>
    <dgm:cxn modelId="{54B58587-A38C-4C8C-85D8-9CF1AB86A5BD}" type="presParOf" srcId="{F336A806-9292-4F68-9CC7-F16ECA937E44}" destId="{CFA806B3-36DF-4278-98A4-76E9F094C44D}" srcOrd="1" destOrd="0" presId="urn:microsoft.com/office/officeart/2005/8/layout/default"/>
    <dgm:cxn modelId="{6E6322F1-B046-4B77-9FF5-E78EB1EE507C}" type="presParOf" srcId="{F336A806-9292-4F68-9CC7-F16ECA937E44}" destId="{D6B81788-58C2-4FB0-83FB-9C3E341DF4C7}" srcOrd="2" destOrd="0" presId="urn:microsoft.com/office/officeart/2005/8/layout/default"/>
    <dgm:cxn modelId="{C60AB18A-1F9F-43EA-B38E-00B98CEF4BB0}" type="presParOf" srcId="{F336A806-9292-4F68-9CC7-F16ECA937E44}" destId="{B2DA47E8-4F06-4A32-9494-4CC2F1668D8E}" srcOrd="3" destOrd="0" presId="urn:microsoft.com/office/officeart/2005/8/layout/default"/>
    <dgm:cxn modelId="{9FAEC035-4D52-4A4E-BDD2-9F7442322575}" type="presParOf" srcId="{F336A806-9292-4F68-9CC7-F16ECA937E44}" destId="{3A29A6F9-DECC-47CE-AACA-E3412CF7FDFD}" srcOrd="4" destOrd="0" presId="urn:microsoft.com/office/officeart/2005/8/layout/default"/>
    <dgm:cxn modelId="{11878C4D-2B50-4C63-9690-EE26D749F0D5}" type="presParOf" srcId="{F336A806-9292-4F68-9CC7-F16ECA937E44}" destId="{F743D5A9-0DF5-4FB8-855E-C6B8210DA6D4}" srcOrd="5" destOrd="0" presId="urn:microsoft.com/office/officeart/2005/8/layout/default"/>
    <dgm:cxn modelId="{13F7FCC6-B52A-48DD-959A-7D56B3A92728}" type="presParOf" srcId="{F336A806-9292-4F68-9CC7-F16ECA937E44}" destId="{1AA7B69C-E122-4984-8E07-67F8BCAEF94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B107DA9-5DBF-469E-9BD4-1D902BB0BBE6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286C972-CBC7-4A28-96CF-40C411E711BF}">
      <dgm:prSet/>
      <dgm:spPr/>
      <dgm:t>
        <a:bodyPr/>
        <a:lstStyle/>
        <a:p>
          <a:pPr rtl="0"/>
          <a:endParaRPr lang="tr-TR"/>
        </a:p>
      </dgm:t>
    </dgm:pt>
    <dgm:pt modelId="{4D6EAFC1-AB64-4260-B22F-62A741BD3E7A}" type="parTrans" cxnId="{F7F6392B-FEA5-44D6-AB9E-EE8817C94052}">
      <dgm:prSet/>
      <dgm:spPr/>
      <dgm:t>
        <a:bodyPr/>
        <a:lstStyle/>
        <a:p>
          <a:endParaRPr lang="tr-TR"/>
        </a:p>
      </dgm:t>
    </dgm:pt>
    <dgm:pt modelId="{FFE807F7-F4BF-4C89-81D0-489D0C9B7E5B}" type="sibTrans" cxnId="{F7F6392B-FEA5-44D6-AB9E-EE8817C94052}">
      <dgm:prSet/>
      <dgm:spPr/>
      <dgm:t>
        <a:bodyPr/>
        <a:lstStyle/>
        <a:p>
          <a:endParaRPr lang="tr-TR"/>
        </a:p>
      </dgm:t>
    </dgm:pt>
    <dgm:pt modelId="{AD90BA46-4D1A-4F9F-AD5B-005824A661F6}">
      <dgm:prSet/>
      <dgm:spPr/>
      <dgm:t>
        <a:bodyPr/>
        <a:lstStyle/>
        <a:p>
          <a:pPr rtl="0"/>
          <a:r>
            <a:rPr lang="en-CA" smtClean="0"/>
            <a:t>Yap</a:t>
          </a:r>
          <a:r>
            <a:rPr lang="tr-TR" smtClean="0"/>
            <a:t>ı</a:t>
          </a:r>
          <a:r>
            <a:rPr lang="en-CA" smtClean="0"/>
            <a:t>land</a:t>
          </a:r>
          <a:r>
            <a:rPr lang="tr-TR" smtClean="0"/>
            <a:t>ı</a:t>
          </a:r>
          <a:r>
            <a:rPr lang="en-CA" smtClean="0"/>
            <a:t>rmac</a:t>
          </a:r>
          <a:r>
            <a:rPr lang="tr-TR" smtClean="0"/>
            <a:t>ı</a:t>
          </a:r>
          <a:r>
            <a:rPr lang="en-CA" smtClean="0"/>
            <a:t>l</a:t>
          </a:r>
          <a:r>
            <a:rPr lang="tr-TR" smtClean="0"/>
            <a:t>ı</a:t>
          </a:r>
          <a:r>
            <a:rPr lang="en-CA" smtClean="0"/>
            <a:t>k, bir </a:t>
          </a:r>
          <a:r>
            <a:rPr lang="tr-TR" smtClean="0"/>
            <a:t>öğ</a:t>
          </a:r>
          <a:r>
            <a:rPr lang="en-CA" smtClean="0"/>
            <a:t>retim kuram</a:t>
          </a:r>
          <a:r>
            <a:rPr lang="tr-TR" smtClean="0"/>
            <a:t>ı</a:t>
          </a:r>
          <a:r>
            <a:rPr lang="en-CA" smtClean="0"/>
            <a:t> de</a:t>
          </a:r>
          <a:r>
            <a:rPr lang="tr-TR" smtClean="0"/>
            <a:t>ğ</a:t>
          </a:r>
          <a:r>
            <a:rPr lang="en-CA" smtClean="0"/>
            <a:t>il,</a:t>
          </a:r>
          <a:r>
            <a:rPr lang="tr-TR" smtClean="0"/>
            <a:t> </a:t>
          </a:r>
          <a:r>
            <a:rPr lang="en-CA" smtClean="0"/>
            <a:t>daha </a:t>
          </a:r>
          <a:r>
            <a:rPr lang="tr-TR" smtClean="0"/>
            <a:t>ç</a:t>
          </a:r>
          <a:r>
            <a:rPr lang="en-CA" smtClean="0"/>
            <a:t>ok bir felsefedir;d</a:t>
          </a:r>
          <a:r>
            <a:rPr lang="tr-TR" smtClean="0"/>
            <a:t>ü</a:t>
          </a:r>
          <a:r>
            <a:rPr lang="en-CA" smtClean="0"/>
            <a:t>nyay</a:t>
          </a:r>
          <a:r>
            <a:rPr lang="tr-TR" smtClean="0"/>
            <a:t>ı</a:t>
          </a:r>
          <a:r>
            <a:rPr lang="en-CA" smtClean="0"/>
            <a:t> g</a:t>
          </a:r>
          <a:r>
            <a:rPr lang="tr-TR" smtClean="0"/>
            <a:t>ö</a:t>
          </a:r>
          <a:r>
            <a:rPr lang="en-CA" smtClean="0"/>
            <a:t>rme ve alg</a:t>
          </a:r>
          <a:r>
            <a:rPr lang="tr-TR" smtClean="0"/>
            <a:t>ı</a:t>
          </a:r>
          <a:r>
            <a:rPr lang="en-CA" smtClean="0"/>
            <a:t>lama </a:t>
          </a:r>
          <a:r>
            <a:rPr lang="tr-TR" smtClean="0"/>
            <a:t>ş</a:t>
          </a:r>
          <a:r>
            <a:rPr lang="en-CA" smtClean="0"/>
            <a:t>eklidir;</a:t>
          </a:r>
          <a:r>
            <a:rPr lang="tr-TR" smtClean="0"/>
            <a:t> </a:t>
          </a:r>
          <a:r>
            <a:rPr lang="en-CA" smtClean="0"/>
            <a:t>bilgi ve </a:t>
          </a:r>
          <a:r>
            <a:rPr lang="tr-TR" smtClean="0"/>
            <a:t>öğ</a:t>
          </a:r>
          <a:r>
            <a:rPr lang="en-CA" smtClean="0"/>
            <a:t>renmenin do</a:t>
          </a:r>
          <a:r>
            <a:rPr lang="tr-TR" smtClean="0"/>
            <a:t>ğ</a:t>
          </a:r>
          <a:r>
            <a:rPr lang="en-CA" smtClean="0"/>
            <a:t>as</a:t>
          </a:r>
          <a:r>
            <a:rPr lang="tr-TR" smtClean="0"/>
            <a:t>ı</a:t>
          </a:r>
          <a:r>
            <a:rPr lang="en-CA" smtClean="0"/>
            <a:t>yla ilgili bir yakla</a:t>
          </a:r>
          <a:r>
            <a:rPr lang="tr-TR" smtClean="0"/>
            <a:t>şı</a:t>
          </a:r>
          <a:r>
            <a:rPr lang="en-CA" smtClean="0"/>
            <a:t>md</a:t>
          </a:r>
          <a:r>
            <a:rPr lang="tr-TR" smtClean="0"/>
            <a:t>ı</a:t>
          </a:r>
          <a:r>
            <a:rPr lang="en-CA" smtClean="0"/>
            <a:t>r.</a:t>
          </a:r>
          <a:r>
            <a:rPr lang="tr-TR" smtClean="0"/>
            <a:t> </a:t>
          </a:r>
          <a:endParaRPr lang="tr-TR"/>
        </a:p>
      </dgm:t>
    </dgm:pt>
    <dgm:pt modelId="{1A429B48-974C-48BB-B721-1818C0ADEE79}" type="parTrans" cxnId="{B5F30D88-5B69-45BB-B12F-56DE2290786F}">
      <dgm:prSet/>
      <dgm:spPr/>
      <dgm:t>
        <a:bodyPr/>
        <a:lstStyle/>
        <a:p>
          <a:endParaRPr lang="tr-TR"/>
        </a:p>
      </dgm:t>
    </dgm:pt>
    <dgm:pt modelId="{649ACA81-D9EE-4865-8342-DC038A47661E}" type="sibTrans" cxnId="{B5F30D88-5B69-45BB-B12F-56DE2290786F}">
      <dgm:prSet/>
      <dgm:spPr/>
      <dgm:t>
        <a:bodyPr/>
        <a:lstStyle/>
        <a:p>
          <a:endParaRPr lang="tr-TR"/>
        </a:p>
      </dgm:t>
    </dgm:pt>
    <dgm:pt modelId="{84B0F165-5D9E-4DE7-9B3E-31313EA91E47}" type="pres">
      <dgm:prSet presAssocID="{CB107DA9-5DBF-469E-9BD4-1D902BB0BBE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26CF542-1B41-475C-AD8D-DA09E49471E3}" type="pres">
      <dgm:prSet presAssocID="{B286C972-CBC7-4A28-96CF-40C411E711BF}" presName="circle1" presStyleLbl="node1" presStyleIdx="0" presStyleCnt="2"/>
      <dgm:spPr/>
    </dgm:pt>
    <dgm:pt modelId="{3BE7BF3C-3E68-41EA-9B10-3DED4495DBB8}" type="pres">
      <dgm:prSet presAssocID="{B286C972-CBC7-4A28-96CF-40C411E711BF}" presName="space" presStyleCnt="0"/>
      <dgm:spPr/>
    </dgm:pt>
    <dgm:pt modelId="{4A0874AD-9D29-444F-A0BC-F9F0E5685434}" type="pres">
      <dgm:prSet presAssocID="{B286C972-CBC7-4A28-96CF-40C411E711BF}" presName="rect1" presStyleLbl="alignAcc1" presStyleIdx="0" presStyleCnt="2"/>
      <dgm:spPr/>
      <dgm:t>
        <a:bodyPr/>
        <a:lstStyle/>
        <a:p>
          <a:endParaRPr lang="tr-TR"/>
        </a:p>
      </dgm:t>
    </dgm:pt>
    <dgm:pt modelId="{DBF5D388-7F9D-4D72-B155-EA2D637C5731}" type="pres">
      <dgm:prSet presAssocID="{AD90BA46-4D1A-4F9F-AD5B-005824A661F6}" presName="vertSpace2" presStyleLbl="node1" presStyleIdx="0" presStyleCnt="2"/>
      <dgm:spPr/>
    </dgm:pt>
    <dgm:pt modelId="{0592F67B-7CED-4E5A-9A1F-53F9304AC328}" type="pres">
      <dgm:prSet presAssocID="{AD90BA46-4D1A-4F9F-AD5B-005824A661F6}" presName="circle2" presStyleLbl="node1" presStyleIdx="1" presStyleCnt="2"/>
      <dgm:spPr/>
    </dgm:pt>
    <dgm:pt modelId="{E37FD186-6427-498B-9F2B-8F7E8327A3E7}" type="pres">
      <dgm:prSet presAssocID="{AD90BA46-4D1A-4F9F-AD5B-005824A661F6}" presName="rect2" presStyleLbl="alignAcc1" presStyleIdx="1" presStyleCnt="2"/>
      <dgm:spPr/>
      <dgm:t>
        <a:bodyPr/>
        <a:lstStyle/>
        <a:p>
          <a:endParaRPr lang="tr-TR"/>
        </a:p>
      </dgm:t>
    </dgm:pt>
    <dgm:pt modelId="{BF4E4C50-5993-4297-8E91-FB631D14B994}" type="pres">
      <dgm:prSet presAssocID="{B286C972-CBC7-4A28-96CF-40C411E711B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DDF2DF5-8169-4FDC-B94F-DA2D002930E0}" type="pres">
      <dgm:prSet presAssocID="{AD90BA46-4D1A-4F9F-AD5B-005824A661F6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7F6392B-FEA5-44D6-AB9E-EE8817C94052}" srcId="{CB107DA9-5DBF-469E-9BD4-1D902BB0BBE6}" destId="{B286C972-CBC7-4A28-96CF-40C411E711BF}" srcOrd="0" destOrd="0" parTransId="{4D6EAFC1-AB64-4260-B22F-62A741BD3E7A}" sibTransId="{FFE807F7-F4BF-4C89-81D0-489D0C9B7E5B}"/>
    <dgm:cxn modelId="{A94016EC-A83C-4FB2-873F-7256415439E7}" type="presOf" srcId="{B286C972-CBC7-4A28-96CF-40C411E711BF}" destId="{BF4E4C50-5993-4297-8E91-FB631D14B994}" srcOrd="1" destOrd="0" presId="urn:microsoft.com/office/officeart/2005/8/layout/target3"/>
    <dgm:cxn modelId="{E3E15FAC-F149-454B-A3C8-678A026D16F7}" type="presOf" srcId="{CB107DA9-5DBF-469E-9BD4-1D902BB0BBE6}" destId="{84B0F165-5D9E-4DE7-9B3E-31313EA91E47}" srcOrd="0" destOrd="0" presId="urn:microsoft.com/office/officeart/2005/8/layout/target3"/>
    <dgm:cxn modelId="{25E5F254-6714-4410-A4D4-0FE017E47889}" type="presOf" srcId="{AD90BA46-4D1A-4F9F-AD5B-005824A661F6}" destId="{E37FD186-6427-498B-9F2B-8F7E8327A3E7}" srcOrd="0" destOrd="0" presId="urn:microsoft.com/office/officeart/2005/8/layout/target3"/>
    <dgm:cxn modelId="{FE0C56DE-A84E-4186-BC7B-6D7CF072E990}" type="presOf" srcId="{AD90BA46-4D1A-4F9F-AD5B-005824A661F6}" destId="{DDDF2DF5-8169-4FDC-B94F-DA2D002930E0}" srcOrd="1" destOrd="0" presId="urn:microsoft.com/office/officeart/2005/8/layout/target3"/>
    <dgm:cxn modelId="{2ADAADBF-4325-4DA3-95BC-FA5B22DA68D4}" type="presOf" srcId="{B286C972-CBC7-4A28-96CF-40C411E711BF}" destId="{4A0874AD-9D29-444F-A0BC-F9F0E5685434}" srcOrd="0" destOrd="0" presId="urn:microsoft.com/office/officeart/2005/8/layout/target3"/>
    <dgm:cxn modelId="{B5F30D88-5B69-45BB-B12F-56DE2290786F}" srcId="{CB107DA9-5DBF-469E-9BD4-1D902BB0BBE6}" destId="{AD90BA46-4D1A-4F9F-AD5B-005824A661F6}" srcOrd="1" destOrd="0" parTransId="{1A429B48-974C-48BB-B721-1818C0ADEE79}" sibTransId="{649ACA81-D9EE-4865-8342-DC038A47661E}"/>
    <dgm:cxn modelId="{BACE1EF4-9588-4625-A1BB-03E8ACFFB21B}" type="presParOf" srcId="{84B0F165-5D9E-4DE7-9B3E-31313EA91E47}" destId="{726CF542-1B41-475C-AD8D-DA09E49471E3}" srcOrd="0" destOrd="0" presId="urn:microsoft.com/office/officeart/2005/8/layout/target3"/>
    <dgm:cxn modelId="{60ED4574-02D6-402A-A164-3EF5F7F12627}" type="presParOf" srcId="{84B0F165-5D9E-4DE7-9B3E-31313EA91E47}" destId="{3BE7BF3C-3E68-41EA-9B10-3DED4495DBB8}" srcOrd="1" destOrd="0" presId="urn:microsoft.com/office/officeart/2005/8/layout/target3"/>
    <dgm:cxn modelId="{1E8F4F40-4D6A-4E7D-A016-1B886104E21E}" type="presParOf" srcId="{84B0F165-5D9E-4DE7-9B3E-31313EA91E47}" destId="{4A0874AD-9D29-444F-A0BC-F9F0E5685434}" srcOrd="2" destOrd="0" presId="urn:microsoft.com/office/officeart/2005/8/layout/target3"/>
    <dgm:cxn modelId="{7AD6177C-44F1-4BCA-8E52-6843A7BB1A86}" type="presParOf" srcId="{84B0F165-5D9E-4DE7-9B3E-31313EA91E47}" destId="{DBF5D388-7F9D-4D72-B155-EA2D637C5731}" srcOrd="3" destOrd="0" presId="urn:microsoft.com/office/officeart/2005/8/layout/target3"/>
    <dgm:cxn modelId="{3101C86A-EC5B-4A04-AC77-902FE34691F1}" type="presParOf" srcId="{84B0F165-5D9E-4DE7-9B3E-31313EA91E47}" destId="{0592F67B-7CED-4E5A-9A1F-53F9304AC328}" srcOrd="4" destOrd="0" presId="urn:microsoft.com/office/officeart/2005/8/layout/target3"/>
    <dgm:cxn modelId="{FA4CF3D7-733F-4F41-800D-F8645F91344C}" type="presParOf" srcId="{84B0F165-5D9E-4DE7-9B3E-31313EA91E47}" destId="{E37FD186-6427-498B-9F2B-8F7E8327A3E7}" srcOrd="5" destOrd="0" presId="urn:microsoft.com/office/officeart/2005/8/layout/target3"/>
    <dgm:cxn modelId="{E722D28B-2170-4143-A448-B56AC821D92A}" type="presParOf" srcId="{84B0F165-5D9E-4DE7-9B3E-31313EA91E47}" destId="{BF4E4C50-5993-4297-8E91-FB631D14B994}" srcOrd="6" destOrd="0" presId="urn:microsoft.com/office/officeart/2005/8/layout/target3"/>
    <dgm:cxn modelId="{3B41BE4A-CE3D-45B1-B91D-93BBDB3FC433}" type="presParOf" srcId="{84B0F165-5D9E-4DE7-9B3E-31313EA91E47}" destId="{DDDF2DF5-8169-4FDC-B94F-DA2D002930E0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5E1F532-C4EB-4AF2-A9F9-D164239D93D0}" type="doc">
      <dgm:prSet loTypeId="urn:microsoft.com/office/officeart/2005/8/layout/vList3" loCatId="list" qsTypeId="urn:microsoft.com/office/officeart/2005/8/quickstyle/simple5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5D47B3FB-9B32-4827-8514-0997EA039D7E}">
      <dgm:prSet/>
      <dgm:spPr/>
      <dgm:t>
        <a:bodyPr/>
        <a:lstStyle/>
        <a:p>
          <a:pPr rtl="0"/>
          <a:r>
            <a:rPr lang="tr-TR" dirty="0" smtClean="0"/>
            <a:t>Bilişsel Yapılandırmacılık:  J. Piaget</a:t>
          </a:r>
          <a:endParaRPr lang="tr-TR" dirty="0"/>
        </a:p>
      </dgm:t>
    </dgm:pt>
    <dgm:pt modelId="{6CF8583E-203E-4A66-9C3A-C2FBE9A94808}" type="parTrans" cxnId="{6C763456-F093-4302-ADA4-37748AF6D4DD}">
      <dgm:prSet/>
      <dgm:spPr/>
      <dgm:t>
        <a:bodyPr/>
        <a:lstStyle/>
        <a:p>
          <a:endParaRPr lang="tr-TR"/>
        </a:p>
      </dgm:t>
    </dgm:pt>
    <dgm:pt modelId="{E27D9F43-DF35-4480-BDE0-D52EE4CEE4D3}" type="sibTrans" cxnId="{6C763456-F093-4302-ADA4-37748AF6D4DD}">
      <dgm:prSet/>
      <dgm:spPr/>
      <dgm:t>
        <a:bodyPr/>
        <a:lstStyle/>
        <a:p>
          <a:endParaRPr lang="tr-TR"/>
        </a:p>
      </dgm:t>
    </dgm:pt>
    <dgm:pt modelId="{8BAF3DB3-2CE6-48F9-AF8C-4AD1AA20F6DD}">
      <dgm:prSet/>
      <dgm:spPr/>
      <dgm:t>
        <a:bodyPr/>
        <a:lstStyle/>
        <a:p>
          <a:pPr rtl="0"/>
          <a:r>
            <a:rPr lang="tr-TR" dirty="0" smtClean="0"/>
            <a:t>Sosyo-Kültürel Yapılandırmacılık : L.S. Vygotsky </a:t>
          </a:r>
          <a:endParaRPr lang="tr-TR" dirty="0"/>
        </a:p>
      </dgm:t>
    </dgm:pt>
    <dgm:pt modelId="{964E013B-6496-4533-B98E-60687A03BA57}" type="parTrans" cxnId="{8AD1EB66-C667-44B1-8F50-377DEC0AACD2}">
      <dgm:prSet/>
      <dgm:spPr/>
      <dgm:t>
        <a:bodyPr/>
        <a:lstStyle/>
        <a:p>
          <a:endParaRPr lang="tr-TR"/>
        </a:p>
      </dgm:t>
    </dgm:pt>
    <dgm:pt modelId="{62DB32DF-5C39-44DC-A204-7E1356863C44}" type="sibTrans" cxnId="{8AD1EB66-C667-44B1-8F50-377DEC0AACD2}">
      <dgm:prSet/>
      <dgm:spPr/>
      <dgm:t>
        <a:bodyPr/>
        <a:lstStyle/>
        <a:p>
          <a:endParaRPr lang="tr-TR"/>
        </a:p>
      </dgm:t>
    </dgm:pt>
    <dgm:pt modelId="{E172C35E-CAE6-46FE-BAED-88FF9D0E669D}">
      <dgm:prSet/>
      <dgm:spPr/>
      <dgm:t>
        <a:bodyPr/>
        <a:lstStyle/>
        <a:p>
          <a:pPr rtl="0"/>
          <a:r>
            <a:rPr lang="tr-TR" smtClean="0"/>
            <a:t>Radikal Yapılandırmacılık : E. Von Glasersfeld</a:t>
          </a:r>
          <a:endParaRPr lang="tr-TR"/>
        </a:p>
      </dgm:t>
    </dgm:pt>
    <dgm:pt modelId="{17033B56-0BC5-423B-8483-68C58DA473B3}" type="parTrans" cxnId="{7DAA7670-6A87-418E-BF88-F9ADFB0F689E}">
      <dgm:prSet/>
      <dgm:spPr/>
      <dgm:t>
        <a:bodyPr/>
        <a:lstStyle/>
        <a:p>
          <a:endParaRPr lang="tr-TR"/>
        </a:p>
      </dgm:t>
    </dgm:pt>
    <dgm:pt modelId="{CE1F54C9-F298-4F56-BD72-795F588C2C3B}" type="sibTrans" cxnId="{7DAA7670-6A87-418E-BF88-F9ADFB0F689E}">
      <dgm:prSet/>
      <dgm:spPr/>
      <dgm:t>
        <a:bodyPr/>
        <a:lstStyle/>
        <a:p>
          <a:endParaRPr lang="tr-TR"/>
        </a:p>
      </dgm:t>
    </dgm:pt>
    <dgm:pt modelId="{5A2DBCA3-E456-4758-8231-3DD95D17CC62}" type="pres">
      <dgm:prSet presAssocID="{05E1F532-C4EB-4AF2-A9F9-D164239D93D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FE66865-6B0B-4A72-B408-6A224D22D022}" type="pres">
      <dgm:prSet presAssocID="{5D47B3FB-9B32-4827-8514-0997EA039D7E}" presName="composite" presStyleCnt="0"/>
      <dgm:spPr/>
    </dgm:pt>
    <dgm:pt modelId="{F280A4CA-7F21-4376-950A-F57A347F87C0}" type="pres">
      <dgm:prSet presAssocID="{5D47B3FB-9B32-4827-8514-0997EA039D7E}" presName="imgShp" presStyleLbl="fgImgPlace1" presStyleIdx="0" presStyleCnt="3"/>
      <dgm:spPr/>
    </dgm:pt>
    <dgm:pt modelId="{1FAB27A4-CD24-4798-9471-DC2D7993648D}" type="pres">
      <dgm:prSet presAssocID="{5D47B3FB-9B32-4827-8514-0997EA039D7E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677360-D1AB-4B89-8C06-F8D704CAB50D}" type="pres">
      <dgm:prSet presAssocID="{E27D9F43-DF35-4480-BDE0-D52EE4CEE4D3}" presName="spacing" presStyleCnt="0"/>
      <dgm:spPr/>
    </dgm:pt>
    <dgm:pt modelId="{412B305B-AD2A-45AB-8230-8DFCE2CC24F1}" type="pres">
      <dgm:prSet presAssocID="{8BAF3DB3-2CE6-48F9-AF8C-4AD1AA20F6DD}" presName="composite" presStyleCnt="0"/>
      <dgm:spPr/>
    </dgm:pt>
    <dgm:pt modelId="{25225C71-BA10-46A5-9357-9FE536F435DC}" type="pres">
      <dgm:prSet presAssocID="{8BAF3DB3-2CE6-48F9-AF8C-4AD1AA20F6DD}" presName="imgShp" presStyleLbl="fgImgPlace1" presStyleIdx="1" presStyleCnt="3"/>
      <dgm:spPr/>
    </dgm:pt>
    <dgm:pt modelId="{9E27BAB2-DBEF-406F-A283-BECD8E74575E}" type="pres">
      <dgm:prSet presAssocID="{8BAF3DB3-2CE6-48F9-AF8C-4AD1AA20F6DD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64D4F5-0C98-4A07-9DE0-E2ACE9E2C4CF}" type="pres">
      <dgm:prSet presAssocID="{62DB32DF-5C39-44DC-A204-7E1356863C44}" presName="spacing" presStyleCnt="0"/>
      <dgm:spPr/>
    </dgm:pt>
    <dgm:pt modelId="{8D6B2088-0E71-4485-8623-F5191696D58B}" type="pres">
      <dgm:prSet presAssocID="{E172C35E-CAE6-46FE-BAED-88FF9D0E669D}" presName="composite" presStyleCnt="0"/>
      <dgm:spPr/>
    </dgm:pt>
    <dgm:pt modelId="{771962B4-C2CA-411B-9E23-C0CF6603FB11}" type="pres">
      <dgm:prSet presAssocID="{E172C35E-CAE6-46FE-BAED-88FF9D0E669D}" presName="imgShp" presStyleLbl="fgImgPlace1" presStyleIdx="2" presStyleCnt="3"/>
      <dgm:spPr/>
    </dgm:pt>
    <dgm:pt modelId="{AEB6B336-E247-4C1B-A5B7-4B196010F510}" type="pres">
      <dgm:prSet presAssocID="{E172C35E-CAE6-46FE-BAED-88FF9D0E669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D806D11-046E-4B54-AE9C-34A26E880FB6}" type="presOf" srcId="{E172C35E-CAE6-46FE-BAED-88FF9D0E669D}" destId="{AEB6B336-E247-4C1B-A5B7-4B196010F510}" srcOrd="0" destOrd="0" presId="urn:microsoft.com/office/officeart/2005/8/layout/vList3"/>
    <dgm:cxn modelId="{6C763456-F093-4302-ADA4-37748AF6D4DD}" srcId="{05E1F532-C4EB-4AF2-A9F9-D164239D93D0}" destId="{5D47B3FB-9B32-4827-8514-0997EA039D7E}" srcOrd="0" destOrd="0" parTransId="{6CF8583E-203E-4A66-9C3A-C2FBE9A94808}" sibTransId="{E27D9F43-DF35-4480-BDE0-D52EE4CEE4D3}"/>
    <dgm:cxn modelId="{7DAA7670-6A87-418E-BF88-F9ADFB0F689E}" srcId="{05E1F532-C4EB-4AF2-A9F9-D164239D93D0}" destId="{E172C35E-CAE6-46FE-BAED-88FF9D0E669D}" srcOrd="2" destOrd="0" parTransId="{17033B56-0BC5-423B-8483-68C58DA473B3}" sibTransId="{CE1F54C9-F298-4F56-BD72-795F588C2C3B}"/>
    <dgm:cxn modelId="{64329198-A808-43CF-8FAF-8A260CC425F2}" type="presOf" srcId="{8BAF3DB3-2CE6-48F9-AF8C-4AD1AA20F6DD}" destId="{9E27BAB2-DBEF-406F-A283-BECD8E74575E}" srcOrd="0" destOrd="0" presId="urn:microsoft.com/office/officeart/2005/8/layout/vList3"/>
    <dgm:cxn modelId="{8AD1EB66-C667-44B1-8F50-377DEC0AACD2}" srcId="{05E1F532-C4EB-4AF2-A9F9-D164239D93D0}" destId="{8BAF3DB3-2CE6-48F9-AF8C-4AD1AA20F6DD}" srcOrd="1" destOrd="0" parTransId="{964E013B-6496-4533-B98E-60687A03BA57}" sibTransId="{62DB32DF-5C39-44DC-A204-7E1356863C44}"/>
    <dgm:cxn modelId="{26E960B5-6B05-48D1-9251-4367C7AEDC0F}" type="presOf" srcId="{05E1F532-C4EB-4AF2-A9F9-D164239D93D0}" destId="{5A2DBCA3-E456-4758-8231-3DD95D17CC62}" srcOrd="0" destOrd="0" presId="urn:microsoft.com/office/officeart/2005/8/layout/vList3"/>
    <dgm:cxn modelId="{3CB80A68-B02E-4DA7-A4CE-49581BFC26E8}" type="presOf" srcId="{5D47B3FB-9B32-4827-8514-0997EA039D7E}" destId="{1FAB27A4-CD24-4798-9471-DC2D7993648D}" srcOrd="0" destOrd="0" presId="urn:microsoft.com/office/officeart/2005/8/layout/vList3"/>
    <dgm:cxn modelId="{CB751DCD-B6DD-4A67-89B8-67C16D9E12AA}" type="presParOf" srcId="{5A2DBCA3-E456-4758-8231-3DD95D17CC62}" destId="{2FE66865-6B0B-4A72-B408-6A224D22D022}" srcOrd="0" destOrd="0" presId="urn:microsoft.com/office/officeart/2005/8/layout/vList3"/>
    <dgm:cxn modelId="{391F9DB0-90F3-496B-9733-8CBB8A5F80E5}" type="presParOf" srcId="{2FE66865-6B0B-4A72-B408-6A224D22D022}" destId="{F280A4CA-7F21-4376-950A-F57A347F87C0}" srcOrd="0" destOrd="0" presId="urn:microsoft.com/office/officeart/2005/8/layout/vList3"/>
    <dgm:cxn modelId="{99AB654F-B170-47ED-897F-09E486E89085}" type="presParOf" srcId="{2FE66865-6B0B-4A72-B408-6A224D22D022}" destId="{1FAB27A4-CD24-4798-9471-DC2D7993648D}" srcOrd="1" destOrd="0" presId="urn:microsoft.com/office/officeart/2005/8/layout/vList3"/>
    <dgm:cxn modelId="{13207F78-7847-4B85-93CD-36AAE6C66899}" type="presParOf" srcId="{5A2DBCA3-E456-4758-8231-3DD95D17CC62}" destId="{7D677360-D1AB-4B89-8C06-F8D704CAB50D}" srcOrd="1" destOrd="0" presId="urn:microsoft.com/office/officeart/2005/8/layout/vList3"/>
    <dgm:cxn modelId="{076F9651-AE5B-4FC8-BF1B-D631D53FB2FA}" type="presParOf" srcId="{5A2DBCA3-E456-4758-8231-3DD95D17CC62}" destId="{412B305B-AD2A-45AB-8230-8DFCE2CC24F1}" srcOrd="2" destOrd="0" presId="urn:microsoft.com/office/officeart/2005/8/layout/vList3"/>
    <dgm:cxn modelId="{56911FDD-712F-4E21-9A3F-31DD38CC7950}" type="presParOf" srcId="{412B305B-AD2A-45AB-8230-8DFCE2CC24F1}" destId="{25225C71-BA10-46A5-9357-9FE536F435DC}" srcOrd="0" destOrd="0" presId="urn:microsoft.com/office/officeart/2005/8/layout/vList3"/>
    <dgm:cxn modelId="{114DBC4C-6FDE-4F5F-9BFA-BCCD1CF51194}" type="presParOf" srcId="{412B305B-AD2A-45AB-8230-8DFCE2CC24F1}" destId="{9E27BAB2-DBEF-406F-A283-BECD8E74575E}" srcOrd="1" destOrd="0" presId="urn:microsoft.com/office/officeart/2005/8/layout/vList3"/>
    <dgm:cxn modelId="{189F4BCF-B2E8-4ACE-A81F-1B1CE9B3D8B0}" type="presParOf" srcId="{5A2DBCA3-E456-4758-8231-3DD95D17CC62}" destId="{4D64D4F5-0C98-4A07-9DE0-E2ACE9E2C4CF}" srcOrd="3" destOrd="0" presId="urn:microsoft.com/office/officeart/2005/8/layout/vList3"/>
    <dgm:cxn modelId="{2DB95810-2678-4227-B4EE-ABEB834947F0}" type="presParOf" srcId="{5A2DBCA3-E456-4758-8231-3DD95D17CC62}" destId="{8D6B2088-0E71-4485-8623-F5191696D58B}" srcOrd="4" destOrd="0" presId="urn:microsoft.com/office/officeart/2005/8/layout/vList3"/>
    <dgm:cxn modelId="{42C2EABB-F590-4A52-A018-2BD1427D7D44}" type="presParOf" srcId="{8D6B2088-0E71-4485-8623-F5191696D58B}" destId="{771962B4-C2CA-411B-9E23-C0CF6603FB11}" srcOrd="0" destOrd="0" presId="urn:microsoft.com/office/officeart/2005/8/layout/vList3"/>
    <dgm:cxn modelId="{37BFB317-63F8-42F9-ABB2-AB6D663DB0EB}" type="presParOf" srcId="{8D6B2088-0E71-4485-8623-F5191696D58B}" destId="{AEB6B336-E247-4C1B-A5B7-4B196010F51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70AB121-BE54-4E8D-A438-F708C31CB9BA}" type="doc">
      <dgm:prSet loTypeId="urn:microsoft.com/office/officeart/2005/8/layout/vList2" loCatId="list" qsTypeId="urn:microsoft.com/office/officeart/2005/8/quickstyle/simple1" qsCatId="simple" csTypeId="urn:microsoft.com/office/officeart/2005/8/colors/accent4_1" csCatId="accent4"/>
      <dgm:spPr/>
      <dgm:t>
        <a:bodyPr/>
        <a:lstStyle/>
        <a:p>
          <a:endParaRPr lang="tr-TR"/>
        </a:p>
      </dgm:t>
    </dgm:pt>
    <dgm:pt modelId="{39E60C72-085D-4DA6-941B-5B252F0C2D35}">
      <dgm:prSet/>
      <dgm:spPr/>
      <dgm:t>
        <a:bodyPr/>
        <a:lstStyle/>
        <a:p>
          <a:pPr rtl="0"/>
          <a:r>
            <a:rPr lang="tr-TR" dirty="0" smtClean="0"/>
            <a:t>Eğitimin hedefi; bilgiyi nasıl ve nerede kullanacağını bilen, kendi öğrenme yöntemlerini tanıyıp etkili bir biçimde kullanan ve yeni bilgiler üretmede önceki bilgilerinden yararlanan bir insan modeli yaratmadır.</a:t>
          </a:r>
          <a:endParaRPr lang="tr-TR" dirty="0"/>
        </a:p>
      </dgm:t>
    </dgm:pt>
    <dgm:pt modelId="{83AC38CD-B3AA-47F6-ABB1-F065A727DBF9}" type="parTrans" cxnId="{C3B08B78-2301-4767-A687-6E54F6A5890C}">
      <dgm:prSet/>
      <dgm:spPr/>
      <dgm:t>
        <a:bodyPr/>
        <a:lstStyle/>
        <a:p>
          <a:endParaRPr lang="tr-TR"/>
        </a:p>
      </dgm:t>
    </dgm:pt>
    <dgm:pt modelId="{CE308A62-9DF4-4D83-A633-222F8819480A}" type="sibTrans" cxnId="{C3B08B78-2301-4767-A687-6E54F6A5890C}">
      <dgm:prSet/>
      <dgm:spPr/>
      <dgm:t>
        <a:bodyPr/>
        <a:lstStyle/>
        <a:p>
          <a:endParaRPr lang="tr-TR"/>
        </a:p>
      </dgm:t>
    </dgm:pt>
    <dgm:pt modelId="{A794EFFD-912C-4E7C-ADA4-4B5EA96286A2}">
      <dgm:prSet/>
      <dgm:spPr/>
      <dgm:t>
        <a:bodyPr/>
        <a:lstStyle/>
        <a:p>
          <a:pPr rtl="0"/>
          <a:r>
            <a:rPr lang="tr-TR" smtClean="0"/>
            <a:t>Öğrenme, aktarılan belirli bir bilgi kümesini almayı değil, öğrenenlerin etkili düşünme, usa vurma, sorun çözme ve öğrenme becerileri kazanmasını içerir. </a:t>
          </a:r>
          <a:endParaRPr lang="tr-TR" dirty="0"/>
        </a:p>
      </dgm:t>
    </dgm:pt>
    <dgm:pt modelId="{D235A555-A9CF-4930-AE15-95E8684098B2}" type="parTrans" cxnId="{A6027E81-17B6-476A-A77A-6E23D09044F6}">
      <dgm:prSet/>
      <dgm:spPr/>
      <dgm:t>
        <a:bodyPr/>
        <a:lstStyle/>
        <a:p>
          <a:endParaRPr lang="tr-TR"/>
        </a:p>
      </dgm:t>
    </dgm:pt>
    <dgm:pt modelId="{1898CE86-436E-48CB-AD91-F4BB40B3C17B}" type="sibTrans" cxnId="{A6027E81-17B6-476A-A77A-6E23D09044F6}">
      <dgm:prSet/>
      <dgm:spPr/>
      <dgm:t>
        <a:bodyPr/>
        <a:lstStyle/>
        <a:p>
          <a:endParaRPr lang="tr-TR"/>
        </a:p>
      </dgm:t>
    </dgm:pt>
    <dgm:pt modelId="{9339655D-204C-490E-9CFF-24EB39E531AC}" type="pres">
      <dgm:prSet presAssocID="{B70AB121-BE54-4E8D-A438-F708C31CB9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57B1694-FA48-4812-92F4-DC6150A1E328}" type="pres">
      <dgm:prSet presAssocID="{39E60C72-085D-4DA6-941B-5B252F0C2D3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C3DB8F2-71BC-49E7-BF4B-3B47A5A50D33}" type="pres">
      <dgm:prSet presAssocID="{CE308A62-9DF4-4D83-A633-222F8819480A}" presName="spacer" presStyleCnt="0"/>
      <dgm:spPr/>
      <dgm:t>
        <a:bodyPr/>
        <a:lstStyle/>
        <a:p>
          <a:endParaRPr lang="tr-TR"/>
        </a:p>
      </dgm:t>
    </dgm:pt>
    <dgm:pt modelId="{546C88C7-1C6D-40FA-A066-06D88DCC990C}" type="pres">
      <dgm:prSet presAssocID="{A794EFFD-912C-4E7C-ADA4-4B5EA96286A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8685C0C-3314-41D6-839A-D4E8D7CA2377}" type="presOf" srcId="{A794EFFD-912C-4E7C-ADA4-4B5EA96286A2}" destId="{546C88C7-1C6D-40FA-A066-06D88DCC990C}" srcOrd="0" destOrd="0" presId="urn:microsoft.com/office/officeart/2005/8/layout/vList2"/>
    <dgm:cxn modelId="{B13039AF-5D0B-4A0C-81FF-4A35D9B62E95}" type="presOf" srcId="{B70AB121-BE54-4E8D-A438-F708C31CB9BA}" destId="{9339655D-204C-490E-9CFF-24EB39E531AC}" srcOrd="0" destOrd="0" presId="urn:microsoft.com/office/officeart/2005/8/layout/vList2"/>
    <dgm:cxn modelId="{C3B08B78-2301-4767-A687-6E54F6A5890C}" srcId="{B70AB121-BE54-4E8D-A438-F708C31CB9BA}" destId="{39E60C72-085D-4DA6-941B-5B252F0C2D35}" srcOrd="0" destOrd="0" parTransId="{83AC38CD-B3AA-47F6-ABB1-F065A727DBF9}" sibTransId="{CE308A62-9DF4-4D83-A633-222F8819480A}"/>
    <dgm:cxn modelId="{A6027E81-17B6-476A-A77A-6E23D09044F6}" srcId="{B70AB121-BE54-4E8D-A438-F708C31CB9BA}" destId="{A794EFFD-912C-4E7C-ADA4-4B5EA96286A2}" srcOrd="1" destOrd="0" parTransId="{D235A555-A9CF-4930-AE15-95E8684098B2}" sibTransId="{1898CE86-436E-48CB-AD91-F4BB40B3C17B}"/>
    <dgm:cxn modelId="{355E0398-55AB-465A-91ED-9E9822EA436A}" type="presOf" srcId="{39E60C72-085D-4DA6-941B-5B252F0C2D35}" destId="{E57B1694-FA48-4812-92F4-DC6150A1E328}" srcOrd="0" destOrd="0" presId="urn:microsoft.com/office/officeart/2005/8/layout/vList2"/>
    <dgm:cxn modelId="{D2485038-BCE8-461D-B839-848BA8420887}" type="presParOf" srcId="{9339655D-204C-490E-9CFF-24EB39E531AC}" destId="{E57B1694-FA48-4812-92F4-DC6150A1E328}" srcOrd="0" destOrd="0" presId="urn:microsoft.com/office/officeart/2005/8/layout/vList2"/>
    <dgm:cxn modelId="{919A0C95-11A0-44BC-B783-3C435D67F733}" type="presParOf" srcId="{9339655D-204C-490E-9CFF-24EB39E531AC}" destId="{EC3DB8F2-71BC-49E7-BF4B-3B47A5A50D33}" srcOrd="1" destOrd="0" presId="urn:microsoft.com/office/officeart/2005/8/layout/vList2"/>
    <dgm:cxn modelId="{1C8493C8-4C72-4FA4-B28B-DE60931E6756}" type="presParOf" srcId="{9339655D-204C-490E-9CFF-24EB39E531AC}" destId="{546C88C7-1C6D-40FA-A066-06D88DCC990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2A563-09A5-49B3-89B5-AA2F679980B6}">
      <dsp:nvSpPr>
        <dsp:cNvPr id="0" name=""/>
        <dsp:cNvSpPr/>
      </dsp:nvSpPr>
      <dsp:spPr>
        <a:xfrm>
          <a:off x="0" y="508"/>
          <a:ext cx="7988424" cy="251926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>
              <a:latin typeface="Comic Sans MS" panose="030F0702030302020204" pitchFamily="66" charset="0"/>
            </a:rPr>
            <a:t>ÖĞRENME YAKLAŞIMLARI</a:t>
          </a:r>
          <a:endParaRPr lang="tr-TR" sz="4900" kern="1200" dirty="0">
            <a:latin typeface="Comic Sans MS" panose="030F0702030302020204" pitchFamily="66" charset="0"/>
          </a:endParaRPr>
        </a:p>
      </dsp:txBody>
      <dsp:txXfrm>
        <a:off x="122980" y="123488"/>
        <a:ext cx="7742464" cy="22733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43019-2783-4F54-9305-F7E9517C6837}">
      <dsp:nvSpPr>
        <dsp:cNvPr id="0" name=""/>
        <dsp:cNvSpPr/>
      </dsp:nvSpPr>
      <dsp:spPr>
        <a:xfrm>
          <a:off x="1038" y="103738"/>
          <a:ext cx="4050100" cy="24300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Öğrenenler demokratik bir sınıf ortamında günlük yaşam problemlerinin karmaşıklığını çözerek yaşam boyu kullanacakları bilgilerini oluştururlar.</a:t>
          </a:r>
          <a:endParaRPr lang="tr-TR" sz="2000" kern="1200" dirty="0"/>
        </a:p>
      </dsp:txBody>
      <dsp:txXfrm>
        <a:off x="1038" y="103738"/>
        <a:ext cx="4050100" cy="2430060"/>
      </dsp:txXfrm>
    </dsp:sp>
    <dsp:sp modelId="{4B69ED7A-C9BE-44D5-A46B-DEF2CCFFEDE4}">
      <dsp:nvSpPr>
        <dsp:cNvPr id="0" name=""/>
        <dsp:cNvSpPr/>
      </dsp:nvSpPr>
      <dsp:spPr>
        <a:xfrm>
          <a:off x="4456149" y="103738"/>
          <a:ext cx="4050100" cy="24300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Sınıf ortamı, öğrenenleri öğrenmeye motive etmek ve öğrenenlerin konuya ilgisini çekmek için öğrenmeye uygun olarak düzenlenir. </a:t>
          </a:r>
          <a:endParaRPr lang="tr-TR" sz="2000" kern="1200" dirty="0"/>
        </a:p>
      </dsp:txBody>
      <dsp:txXfrm>
        <a:off x="4456149" y="103738"/>
        <a:ext cx="4050100" cy="2430060"/>
      </dsp:txXfrm>
    </dsp:sp>
    <dsp:sp modelId="{F0051682-B56E-4785-BDD6-DFE46481B3A4}">
      <dsp:nvSpPr>
        <dsp:cNvPr id="0" name=""/>
        <dsp:cNvSpPr/>
      </dsp:nvSpPr>
      <dsp:spPr>
        <a:xfrm>
          <a:off x="1038" y="2938809"/>
          <a:ext cx="4050100" cy="24300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Bu düzenlemenin nasıl olacağına öğretmen ve öğrenenler birlikte karar verirler.</a:t>
          </a:r>
          <a:endParaRPr lang="tr-TR" sz="2000" kern="1200" dirty="0"/>
        </a:p>
      </dsp:txBody>
      <dsp:txXfrm>
        <a:off x="1038" y="2938809"/>
        <a:ext cx="4050100" cy="2430060"/>
      </dsp:txXfrm>
    </dsp:sp>
    <dsp:sp modelId="{78495C6D-AD59-45C3-B2CD-386A45568A3A}">
      <dsp:nvSpPr>
        <dsp:cNvPr id="0" name=""/>
        <dsp:cNvSpPr/>
      </dsp:nvSpPr>
      <dsp:spPr>
        <a:xfrm>
          <a:off x="4456149" y="2938809"/>
          <a:ext cx="4050100" cy="24300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Eğitim ortamı bilgilerin aktarıldığı bir yer değildir. Öğrenmenin öğrencinin entelektüel etkinlikleriyle sağlandığı, sorgulamaların ve araştırmaların yapıldığı, düşünme, uslamlama, sorun çözme ve öğrenme becerilerinin geliştirildiği bir yerdir.</a:t>
          </a:r>
          <a:endParaRPr lang="tr-TR" sz="2000" kern="1200" dirty="0"/>
        </a:p>
      </dsp:txBody>
      <dsp:txXfrm>
        <a:off x="4456149" y="2938809"/>
        <a:ext cx="4050100" cy="243006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75F65D-19B4-4FCF-8AE9-834F7DEDC8A7}">
      <dsp:nvSpPr>
        <dsp:cNvPr id="0" name=""/>
        <dsp:cNvSpPr/>
      </dsp:nvSpPr>
      <dsp:spPr>
        <a:xfrm>
          <a:off x="0" y="4488724"/>
          <a:ext cx="8640960" cy="9820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Geleneksel ölçme araçları yerine, önceki öğrenmelerin yeni durumlara uygulanması değerlendirilir.</a:t>
          </a:r>
          <a:endParaRPr lang="tr-TR" sz="2000" kern="1200"/>
        </a:p>
      </dsp:txBody>
      <dsp:txXfrm>
        <a:off x="0" y="4488724"/>
        <a:ext cx="8640960" cy="982023"/>
      </dsp:txXfrm>
    </dsp:sp>
    <dsp:sp modelId="{6FA3C495-8E41-46AC-99C3-E48AA571D491}">
      <dsp:nvSpPr>
        <dsp:cNvPr id="0" name=""/>
        <dsp:cNvSpPr/>
      </dsp:nvSpPr>
      <dsp:spPr>
        <a:xfrm rot="10800000">
          <a:off x="0" y="2993103"/>
          <a:ext cx="8640960" cy="151035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Bu anlayışta değerlendirme öğretimden bağımsız değil, öğretimin bir parçası niteliğindedir.</a:t>
          </a:r>
          <a:endParaRPr lang="tr-TR" sz="2000" kern="1200"/>
        </a:p>
      </dsp:txBody>
      <dsp:txXfrm rot="10800000">
        <a:off x="0" y="2993103"/>
        <a:ext cx="8640960" cy="981381"/>
      </dsp:txXfrm>
    </dsp:sp>
    <dsp:sp modelId="{DCC9D3A8-27FA-4897-AD63-BCBCD0667AB4}">
      <dsp:nvSpPr>
        <dsp:cNvPr id="0" name=""/>
        <dsp:cNvSpPr/>
      </dsp:nvSpPr>
      <dsp:spPr>
        <a:xfrm rot="10800000">
          <a:off x="0" y="1497481"/>
          <a:ext cx="8640960" cy="151035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Bu yaklaşımda sınama durumlarının işlevi, öğrenene yardımcı olmaktır. Değerlendirme yapılsa da öğrenme devam eder.</a:t>
          </a:r>
          <a:endParaRPr lang="tr-TR" sz="2000" kern="1200"/>
        </a:p>
      </dsp:txBody>
      <dsp:txXfrm rot="10800000">
        <a:off x="0" y="1497481"/>
        <a:ext cx="8640960" cy="981381"/>
      </dsp:txXfrm>
    </dsp:sp>
    <dsp:sp modelId="{8348DD02-7C30-4EC7-909A-50956D9A452D}">
      <dsp:nvSpPr>
        <dsp:cNvPr id="0" name=""/>
        <dsp:cNvSpPr/>
      </dsp:nvSpPr>
      <dsp:spPr>
        <a:xfrm rot="10800000">
          <a:off x="0" y="1860"/>
          <a:ext cx="8640960" cy="151035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Yapılandırmacı öğrenmede hedeflerin ve öğrenme yaşantılarının belirlenmesinde olduğu gibi, sınama durumlarında da öğretmen-öğrenci işbirliği esastır.</a:t>
          </a:r>
          <a:endParaRPr lang="tr-TR" sz="2000" kern="1200"/>
        </a:p>
      </dsp:txBody>
      <dsp:txXfrm rot="10800000">
        <a:off x="0" y="1860"/>
        <a:ext cx="8640960" cy="98138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95E88-6B04-4BF9-B28B-1EA252EBDCB5}">
      <dsp:nvSpPr>
        <dsp:cNvPr id="0" name=""/>
        <dsp:cNvSpPr/>
      </dsp:nvSpPr>
      <dsp:spPr>
        <a:xfrm>
          <a:off x="1374" y="1045"/>
          <a:ext cx="8504538" cy="23838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Bilgiyi aktaran değil, uygun öğrenme yaşantılarını sağlayan ve öğrenenlerle birlikte öğrenen olmalıdır.</a:t>
          </a:r>
          <a:endParaRPr lang="tr-TR" sz="4100" kern="1200" dirty="0"/>
        </a:p>
      </dsp:txBody>
      <dsp:txXfrm>
        <a:off x="71196" y="70867"/>
        <a:ext cx="8364894" cy="2244251"/>
      </dsp:txXfrm>
    </dsp:sp>
    <dsp:sp modelId="{BD3DE590-5014-4939-BD7D-B08E3C4DE95F}">
      <dsp:nvSpPr>
        <dsp:cNvPr id="0" name=""/>
        <dsp:cNvSpPr/>
      </dsp:nvSpPr>
      <dsp:spPr>
        <a:xfrm>
          <a:off x="1374" y="2612211"/>
          <a:ext cx="2000126" cy="23838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Yansıtıcı düşünür.</a:t>
          </a:r>
          <a:endParaRPr lang="tr-TR" sz="3200" kern="1200" dirty="0"/>
        </a:p>
      </dsp:txBody>
      <dsp:txXfrm>
        <a:off x="59956" y="2670793"/>
        <a:ext cx="1882962" cy="2266731"/>
      </dsp:txXfrm>
    </dsp:sp>
    <dsp:sp modelId="{4CD17CEC-905B-4673-8972-9312AA27DE78}">
      <dsp:nvSpPr>
        <dsp:cNvPr id="0" name=""/>
        <dsp:cNvSpPr/>
      </dsp:nvSpPr>
      <dsp:spPr>
        <a:xfrm>
          <a:off x="2169512" y="2612211"/>
          <a:ext cx="2000126" cy="23838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Öğrenenlerin hem birbirleri ile hem de kendisi ile iletişim kurmaları için cesaretlendirir.</a:t>
          </a:r>
          <a:endParaRPr lang="tr-TR" sz="2000" kern="1200" dirty="0"/>
        </a:p>
      </dsp:txBody>
      <dsp:txXfrm>
        <a:off x="2228094" y="2670793"/>
        <a:ext cx="1882962" cy="2266731"/>
      </dsp:txXfrm>
    </dsp:sp>
    <dsp:sp modelId="{530D61B8-EB6E-44D4-A522-1D15D350615B}">
      <dsp:nvSpPr>
        <dsp:cNvPr id="0" name=""/>
        <dsp:cNvSpPr/>
      </dsp:nvSpPr>
      <dsp:spPr>
        <a:xfrm>
          <a:off x="4337649" y="2612211"/>
          <a:ext cx="2000126" cy="23838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Öğrenene soru sorar ama neyi yada nasıl düşüneceğini söylemez.</a:t>
          </a:r>
          <a:endParaRPr lang="tr-TR" sz="2400" kern="1200" dirty="0"/>
        </a:p>
      </dsp:txBody>
      <dsp:txXfrm>
        <a:off x="4396231" y="2670793"/>
        <a:ext cx="1882962" cy="2266731"/>
      </dsp:txXfrm>
    </dsp:sp>
    <dsp:sp modelId="{48E7B345-0FDB-4461-BCC9-281CD7BBD9BF}">
      <dsp:nvSpPr>
        <dsp:cNvPr id="0" name=""/>
        <dsp:cNvSpPr/>
      </dsp:nvSpPr>
      <dsp:spPr>
        <a:xfrm>
          <a:off x="6505786" y="2612211"/>
          <a:ext cx="2000126" cy="23838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Öğretmen otorite değil, sınıf içinde gözlemcidir.</a:t>
          </a:r>
          <a:endParaRPr lang="tr-TR" sz="2400" kern="1200" dirty="0"/>
        </a:p>
      </dsp:txBody>
      <dsp:txXfrm>
        <a:off x="6564368" y="2670793"/>
        <a:ext cx="1882962" cy="226673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8CDF7-8187-4923-BE45-150435E94D31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183010-4A5B-4DA5-8EBA-585BDD70A830}">
      <dsp:nvSpPr>
        <dsp:cNvPr id="0" name=""/>
        <dsp:cNvSpPr/>
      </dsp:nvSpPr>
      <dsp:spPr>
        <a:xfrm>
          <a:off x="0" y="0"/>
          <a:ext cx="164592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Comic Sans MS" panose="030F0702030302020204" pitchFamily="66" charset="0"/>
            </a:rPr>
            <a:t>Birey öğrenme sürecinde seçici, yapıcı ve etkindir. Öğretmenin kontrolü bireydedir.</a:t>
          </a:r>
          <a:endParaRPr lang="tr-TR" sz="2000" kern="1200" dirty="0">
            <a:latin typeface="Comic Sans MS" panose="030F0702030302020204" pitchFamily="66" charset="0"/>
          </a:endParaRPr>
        </a:p>
      </dsp:txBody>
      <dsp:txXfrm>
        <a:off x="0" y="0"/>
        <a:ext cx="1645920" cy="4525963"/>
      </dsp:txXfrm>
    </dsp:sp>
    <dsp:sp modelId="{EDB122FB-55ED-4F0C-B8D7-37E4C52B3760}">
      <dsp:nvSpPr>
        <dsp:cNvPr id="0" name=""/>
        <dsp:cNvSpPr/>
      </dsp:nvSpPr>
      <dsp:spPr>
        <a:xfrm>
          <a:off x="1769364" y="53204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 dirty="0" smtClean="0"/>
        </a:p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Öğrenen kendi kararlarını kendi alır.</a:t>
          </a:r>
          <a:endParaRPr lang="tr-TR" sz="2100" kern="1200" dirty="0"/>
        </a:p>
      </dsp:txBody>
      <dsp:txXfrm>
        <a:off x="1769364" y="53204"/>
        <a:ext cx="6460236" cy="1064087"/>
      </dsp:txXfrm>
    </dsp:sp>
    <dsp:sp modelId="{545A2EA4-F979-4FEB-A3EA-A5B24530E268}">
      <dsp:nvSpPr>
        <dsp:cNvPr id="0" name=""/>
        <dsp:cNvSpPr/>
      </dsp:nvSpPr>
      <dsp:spPr>
        <a:xfrm>
          <a:off x="1645920" y="1117291"/>
          <a:ext cx="658368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A597F5-AF66-4623-A0E5-52DAA53EE4C4}">
      <dsp:nvSpPr>
        <dsp:cNvPr id="0" name=""/>
        <dsp:cNvSpPr/>
      </dsp:nvSpPr>
      <dsp:spPr>
        <a:xfrm>
          <a:off x="1769364" y="1170496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İş birliğine açıktır.</a:t>
          </a:r>
          <a:endParaRPr lang="tr-TR" sz="2100" kern="1200"/>
        </a:p>
      </dsp:txBody>
      <dsp:txXfrm>
        <a:off x="1769364" y="1170496"/>
        <a:ext cx="6460236" cy="1064087"/>
      </dsp:txXfrm>
    </dsp:sp>
    <dsp:sp modelId="{424023B9-E2BD-4F38-B8B2-F3EB52B0C069}">
      <dsp:nvSpPr>
        <dsp:cNvPr id="0" name=""/>
        <dsp:cNvSpPr/>
      </dsp:nvSpPr>
      <dsp:spPr>
        <a:xfrm>
          <a:off x="1645920" y="2234583"/>
          <a:ext cx="658368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898979-35A0-4229-90A1-F6FE05F24A41}">
      <dsp:nvSpPr>
        <dsp:cNvPr id="0" name=""/>
        <dsp:cNvSpPr/>
      </dsp:nvSpPr>
      <dsp:spPr>
        <a:xfrm>
          <a:off x="1769364" y="2287788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Metabilişsel düşünür.</a:t>
          </a:r>
          <a:endParaRPr lang="tr-TR" sz="2100" kern="1200"/>
        </a:p>
      </dsp:txBody>
      <dsp:txXfrm>
        <a:off x="1769364" y="2287788"/>
        <a:ext cx="6460236" cy="1064087"/>
      </dsp:txXfrm>
    </dsp:sp>
    <dsp:sp modelId="{442C3591-EA19-43CA-A47D-FB9C2BFE469B}">
      <dsp:nvSpPr>
        <dsp:cNvPr id="0" name=""/>
        <dsp:cNvSpPr/>
      </dsp:nvSpPr>
      <dsp:spPr>
        <a:xfrm>
          <a:off x="1645920" y="3351875"/>
          <a:ext cx="658368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D58654-AEF7-4BDD-8FD1-6694370900E4}">
      <dsp:nvSpPr>
        <dsp:cNvPr id="0" name=""/>
        <dsp:cNvSpPr/>
      </dsp:nvSpPr>
      <dsp:spPr>
        <a:xfrm>
          <a:off x="1769364" y="3405079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Öğrenenler bilgiyi araştırıp keşfederek, yaratarak, yorumlayarak ve çevre ile etkileşim kurarak yapılandırır. Böylece içerik ve süreci aynı zamanda öğrenirler.</a:t>
          </a:r>
          <a:endParaRPr lang="tr-TR" sz="2100" kern="1200"/>
        </a:p>
      </dsp:txBody>
      <dsp:txXfrm>
        <a:off x="1769364" y="3405079"/>
        <a:ext cx="6460236" cy="1064087"/>
      </dsp:txXfrm>
    </dsp:sp>
    <dsp:sp modelId="{23566DCB-A008-4124-BF22-838C3D106743}">
      <dsp:nvSpPr>
        <dsp:cNvPr id="0" name=""/>
        <dsp:cNvSpPr/>
      </dsp:nvSpPr>
      <dsp:spPr>
        <a:xfrm>
          <a:off x="1645920" y="4469167"/>
          <a:ext cx="658368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B0800A-8D50-4ACE-8571-9960FE3D3E64}">
      <dsp:nvSpPr>
        <dsp:cNvPr id="0" name=""/>
        <dsp:cNvSpPr/>
      </dsp:nvSpPr>
      <dsp:spPr>
        <a:xfrm>
          <a:off x="215869" y="1921"/>
          <a:ext cx="4649868" cy="27899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Yapılandırmacı yaklaşımda eğitim ortamı bilgilerin aktarıldığı bir yer değildir. Öğrenmenin öğrencinin entelektüel etkinlikleriyle sağlandığı, sorgulamaların ve araştırmaların yapıldığı, düşünme, uslamlama, sorun çözme ve öğrenme becerilerinin geliştirildiği bir yerdir.</a:t>
          </a:r>
          <a:endParaRPr lang="tr-TR" sz="2300" kern="1200" dirty="0"/>
        </a:p>
      </dsp:txBody>
      <dsp:txXfrm>
        <a:off x="215869" y="1921"/>
        <a:ext cx="4649868" cy="2789921"/>
      </dsp:txXfrm>
    </dsp:sp>
    <dsp:sp modelId="{651E9FBB-2460-40F2-98F2-53EB2D923D55}">
      <dsp:nvSpPr>
        <dsp:cNvPr id="0" name=""/>
        <dsp:cNvSpPr/>
      </dsp:nvSpPr>
      <dsp:spPr>
        <a:xfrm>
          <a:off x="215869" y="3256829"/>
          <a:ext cx="4649868" cy="27899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Eğitim ortamları, bireylerin öğrenme ortamıyla daha fazla etkileşimde bulunmalarına, dolayısıyla zengin öğrenme yaşantıları geçirmelerine olanak sağlayacak şekilde düzenlenmelidir.</a:t>
          </a:r>
          <a:endParaRPr lang="tr-TR" sz="2300" kern="1200" dirty="0"/>
        </a:p>
      </dsp:txBody>
      <dsp:txXfrm>
        <a:off x="215869" y="3256829"/>
        <a:ext cx="4649868" cy="278992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45CAF4-E103-4EFE-9710-9C3E580AA179}">
      <dsp:nvSpPr>
        <dsp:cNvPr id="0" name=""/>
        <dsp:cNvSpPr/>
      </dsp:nvSpPr>
      <dsp:spPr>
        <a:xfrm>
          <a:off x="243214" y="2015"/>
          <a:ext cx="3785167" cy="22711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Birey bir önceki öğrenme sürecinde edindiği deneyimi, yeni öğrenmeleri için kullanır.</a:t>
          </a:r>
          <a:endParaRPr lang="tr-TR" sz="2400" kern="1200" dirty="0"/>
        </a:p>
      </dsp:txBody>
      <dsp:txXfrm>
        <a:off x="243214" y="2015"/>
        <a:ext cx="3785167" cy="2271100"/>
      </dsp:txXfrm>
    </dsp:sp>
    <dsp:sp modelId="{85B87FBB-6529-40AD-9CDB-26A0AE4A9FB1}">
      <dsp:nvSpPr>
        <dsp:cNvPr id="0" name=""/>
        <dsp:cNvSpPr/>
      </dsp:nvSpPr>
      <dsp:spPr>
        <a:xfrm>
          <a:off x="4406898" y="2015"/>
          <a:ext cx="3785167" cy="22711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Yapılandırmacı görüşte öğrencilerin daha çok birincil kaynaktan öğrenmeleri desteklenmektedir.</a:t>
          </a:r>
          <a:endParaRPr lang="tr-TR" sz="2400" kern="1200" dirty="0"/>
        </a:p>
      </dsp:txBody>
      <dsp:txXfrm>
        <a:off x="4406898" y="2015"/>
        <a:ext cx="3785167" cy="2271100"/>
      </dsp:txXfrm>
    </dsp:sp>
    <dsp:sp modelId="{B4F2EFF1-8F67-44C8-AD78-1B5AC8B21852}">
      <dsp:nvSpPr>
        <dsp:cNvPr id="0" name=""/>
        <dsp:cNvSpPr/>
      </dsp:nvSpPr>
      <dsp:spPr>
        <a:xfrm>
          <a:off x="298326" y="2651632"/>
          <a:ext cx="4715069" cy="30349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Comic Sans MS" panose="030F0702030302020204" pitchFamily="66" charset="0"/>
            </a:rPr>
            <a:t>Birincil bilgi kaynakları </a:t>
          </a:r>
          <a:r>
            <a:rPr lang="tr-TR" sz="2000" kern="1200" dirty="0" smtClean="0">
              <a:latin typeface="Comic Sans MS" panose="030F0702030302020204" pitchFamily="66" charset="0"/>
            </a:rPr>
            <a:t>öğrencilerin birebir gözleyerek ya da doğrudan deneyimler yaşayarak edindikleri bilgi kaynaklarıdır. Birincil kaynaklardan bilgi edinmeleri sırasında üst düzeyde katılım ve zihinsel çaba gerekir.</a:t>
          </a:r>
          <a:endParaRPr lang="tr-TR" sz="2000" kern="1200" dirty="0">
            <a:latin typeface="Comic Sans MS" panose="030F0702030302020204" pitchFamily="66" charset="0"/>
          </a:endParaRPr>
        </a:p>
      </dsp:txBody>
      <dsp:txXfrm>
        <a:off x="298326" y="2651632"/>
        <a:ext cx="4715069" cy="3034984"/>
      </dsp:txXfrm>
    </dsp:sp>
    <dsp:sp modelId="{E574FC76-4DD4-47DB-B798-58260CE2FEA1}">
      <dsp:nvSpPr>
        <dsp:cNvPr id="0" name=""/>
        <dsp:cNvSpPr/>
      </dsp:nvSpPr>
      <dsp:spPr>
        <a:xfrm>
          <a:off x="5391912" y="2972175"/>
          <a:ext cx="2745041" cy="23938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smtClean="0"/>
            <a:t>İkincil bilgi kaynakları </a:t>
          </a:r>
          <a:r>
            <a:rPr lang="tr-TR" sz="2000" kern="1200" smtClean="0"/>
            <a:t>ise başka kişiler tarafından oluşturulmuş bilgilerdir.</a:t>
          </a:r>
          <a:endParaRPr lang="tr-TR" sz="2000" kern="1200" dirty="0"/>
        </a:p>
      </dsp:txBody>
      <dsp:txXfrm>
        <a:off x="5391912" y="2972175"/>
        <a:ext cx="2745041" cy="239389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BEC875-86E4-4DC3-A85A-4B920EB8A1A3}">
      <dsp:nvSpPr>
        <dsp:cNvPr id="0" name=""/>
        <dsp:cNvSpPr/>
      </dsp:nvSpPr>
      <dsp:spPr>
        <a:xfrm>
          <a:off x="648079" y="432045"/>
          <a:ext cx="4038943" cy="23641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İş birliğine dayalı öğrenme, öğrencilerin küçük gruplar oluşturarak bir problemi çözmek ya da bir görevi yerine getirmek üzere ortak amaç uğruna birlikte çalışma yoluyla bir konuyu öğrenme yaklaşımıdır.</a:t>
          </a:r>
          <a:endParaRPr lang="tr-TR" sz="2000" kern="1200" dirty="0"/>
        </a:p>
      </dsp:txBody>
      <dsp:txXfrm>
        <a:off x="648079" y="432045"/>
        <a:ext cx="4038943" cy="2364119"/>
      </dsp:txXfrm>
    </dsp:sp>
    <dsp:sp modelId="{88DCC7F4-3BF3-4737-A844-193AFF15D79E}">
      <dsp:nvSpPr>
        <dsp:cNvPr id="0" name=""/>
        <dsp:cNvSpPr/>
      </dsp:nvSpPr>
      <dsp:spPr>
        <a:xfrm>
          <a:off x="3096340" y="3096338"/>
          <a:ext cx="2836573" cy="18747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Bu öğrenme sürecinde bireylerin değil grubun ortak bir amacı vardır. Önemli olan üyelerin hep birlikte çalışarak bu amacı gerçekleştirmesidir.</a:t>
          </a:r>
          <a:endParaRPr lang="tr-TR" sz="2000" kern="1200" dirty="0"/>
        </a:p>
      </dsp:txBody>
      <dsp:txXfrm>
        <a:off x="3096340" y="3096338"/>
        <a:ext cx="2836573" cy="1874767"/>
      </dsp:txXfrm>
    </dsp:sp>
    <dsp:sp modelId="{F1984244-9E9D-4579-BFB7-93A6DA372AD8}">
      <dsp:nvSpPr>
        <dsp:cNvPr id="0" name=""/>
        <dsp:cNvSpPr/>
      </dsp:nvSpPr>
      <dsp:spPr>
        <a:xfrm>
          <a:off x="0" y="3059766"/>
          <a:ext cx="2636024" cy="15816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Gruplar ilgi, ihtiyaç, ön öğrenmeler ve başarı düzeyi farklı öğrencilerden oluşturulmalıdır.</a:t>
          </a:r>
          <a:endParaRPr lang="tr-TR" sz="2000" kern="1200" dirty="0"/>
        </a:p>
      </dsp:txBody>
      <dsp:txXfrm>
        <a:off x="0" y="3059766"/>
        <a:ext cx="2636024" cy="1581615"/>
      </dsp:txXfrm>
    </dsp:sp>
    <dsp:sp modelId="{B233A2BB-A3F6-4603-9FCE-379D2CA4DA07}">
      <dsp:nvSpPr>
        <dsp:cNvPr id="0" name=""/>
        <dsp:cNvSpPr/>
      </dsp:nvSpPr>
      <dsp:spPr>
        <a:xfrm>
          <a:off x="5799255" y="1872211"/>
          <a:ext cx="2636024" cy="15816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Gruplar heterojen olup 2, 4 ve 6 kişiden oluşur.</a:t>
          </a:r>
          <a:endParaRPr lang="tr-TR" sz="2000" kern="1200" dirty="0"/>
        </a:p>
      </dsp:txBody>
      <dsp:txXfrm>
        <a:off x="5799255" y="1872211"/>
        <a:ext cx="2636024" cy="1581615"/>
      </dsp:txXfrm>
    </dsp:sp>
    <dsp:sp modelId="{46D74251-FFAD-4499-9021-6036A4B163B6}">
      <dsp:nvSpPr>
        <dsp:cNvPr id="0" name=""/>
        <dsp:cNvSpPr/>
      </dsp:nvSpPr>
      <dsp:spPr>
        <a:xfrm>
          <a:off x="5184586" y="288033"/>
          <a:ext cx="2636024" cy="15816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J. Dewey ve Vygotsky tarafından geliştirilmiştir.</a:t>
          </a:r>
          <a:endParaRPr lang="tr-TR" sz="2000" kern="1200" dirty="0"/>
        </a:p>
      </dsp:txBody>
      <dsp:txXfrm>
        <a:off x="5184586" y="288033"/>
        <a:ext cx="2636024" cy="158161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E4AAD-3ACA-429C-B136-AD85B9606B31}">
      <dsp:nvSpPr>
        <dsp:cNvPr id="0" name=""/>
        <dsp:cNvSpPr/>
      </dsp:nvSpPr>
      <dsp:spPr>
        <a:xfrm>
          <a:off x="3129490" y="549745"/>
          <a:ext cx="424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004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330127" y="593190"/>
        <a:ext cx="22730" cy="4550"/>
      </dsp:txXfrm>
    </dsp:sp>
    <dsp:sp modelId="{F395514A-E947-4BD6-A58F-26BBAA3442C6}">
      <dsp:nvSpPr>
        <dsp:cNvPr id="0" name=""/>
        <dsp:cNvSpPr/>
      </dsp:nvSpPr>
      <dsp:spPr>
        <a:xfrm>
          <a:off x="720208" y="2503"/>
          <a:ext cx="2411082" cy="11859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1" kern="1200" dirty="0" smtClean="0">
              <a:latin typeface="Comic Sans MS" panose="030F0702030302020204" pitchFamily="66" charset="0"/>
            </a:rPr>
            <a:t>Olumlu Dayanışma/Bağlılık </a:t>
          </a:r>
          <a:endParaRPr lang="tr-TR" sz="1800" kern="1200" dirty="0">
            <a:latin typeface="Comic Sans MS" panose="030F0702030302020204" pitchFamily="66" charset="0"/>
          </a:endParaRPr>
        </a:p>
      </dsp:txBody>
      <dsp:txXfrm>
        <a:off x="720208" y="2503"/>
        <a:ext cx="2411082" cy="1185924"/>
      </dsp:txXfrm>
    </dsp:sp>
    <dsp:sp modelId="{E7E04AFE-DB7C-407A-8F7B-546FBCEDF4B1}">
      <dsp:nvSpPr>
        <dsp:cNvPr id="0" name=""/>
        <dsp:cNvSpPr/>
      </dsp:nvSpPr>
      <dsp:spPr>
        <a:xfrm>
          <a:off x="5560634" y="549745"/>
          <a:ext cx="424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004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761271" y="593190"/>
        <a:ext cx="22730" cy="4550"/>
      </dsp:txXfrm>
    </dsp:sp>
    <dsp:sp modelId="{1C97A63C-C8D6-4928-B3C7-F6710AE6A939}">
      <dsp:nvSpPr>
        <dsp:cNvPr id="0" name=""/>
        <dsp:cNvSpPr/>
      </dsp:nvSpPr>
      <dsp:spPr>
        <a:xfrm>
          <a:off x="3585894" y="2503"/>
          <a:ext cx="1976540" cy="11859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i="1" kern="1200" dirty="0" smtClean="0">
              <a:latin typeface="Comic Sans MS" panose="030F0702030302020204" pitchFamily="66" charset="0"/>
            </a:rPr>
            <a:t>Bireysel Sorumluluk </a:t>
          </a:r>
          <a:endParaRPr lang="tr-TR" sz="1600" kern="1200" dirty="0">
            <a:latin typeface="Comic Sans MS" panose="030F0702030302020204" pitchFamily="66" charset="0"/>
          </a:endParaRPr>
        </a:p>
      </dsp:txBody>
      <dsp:txXfrm>
        <a:off x="3585894" y="2503"/>
        <a:ext cx="1976540" cy="1185924"/>
      </dsp:txXfrm>
    </dsp:sp>
    <dsp:sp modelId="{C9AF06A2-691A-4C2C-8004-17581E6471BF}">
      <dsp:nvSpPr>
        <dsp:cNvPr id="0" name=""/>
        <dsp:cNvSpPr/>
      </dsp:nvSpPr>
      <dsp:spPr>
        <a:xfrm>
          <a:off x="1708478" y="1186627"/>
          <a:ext cx="5296830" cy="424004"/>
        </a:xfrm>
        <a:custGeom>
          <a:avLst/>
          <a:gdLst/>
          <a:ahLst/>
          <a:cxnLst/>
          <a:rect l="0" t="0" r="0" b="0"/>
          <a:pathLst>
            <a:path>
              <a:moveTo>
                <a:pt x="5296830" y="0"/>
              </a:moveTo>
              <a:lnTo>
                <a:pt x="5296830" y="229102"/>
              </a:lnTo>
              <a:lnTo>
                <a:pt x="0" y="229102"/>
              </a:lnTo>
              <a:lnTo>
                <a:pt x="0" y="424004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223985" y="1396354"/>
        <a:ext cx="265815" cy="4550"/>
      </dsp:txXfrm>
    </dsp:sp>
    <dsp:sp modelId="{6316E9FC-5E78-41B8-9F38-7A44FA497442}">
      <dsp:nvSpPr>
        <dsp:cNvPr id="0" name=""/>
        <dsp:cNvSpPr/>
      </dsp:nvSpPr>
      <dsp:spPr>
        <a:xfrm>
          <a:off x="6017038" y="2503"/>
          <a:ext cx="1976540" cy="11859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i="1" kern="1200" dirty="0" smtClean="0">
              <a:latin typeface="Comic Sans MS" panose="030F0702030302020204" pitchFamily="66" charset="0"/>
            </a:rPr>
            <a:t>Eşit Başarı</a:t>
          </a:r>
          <a:endParaRPr lang="tr-TR" sz="1600" kern="1200" dirty="0">
            <a:latin typeface="Comic Sans MS" panose="030F0702030302020204" pitchFamily="66" charset="0"/>
          </a:endParaRPr>
        </a:p>
      </dsp:txBody>
      <dsp:txXfrm>
        <a:off x="6017038" y="2503"/>
        <a:ext cx="1976540" cy="1185924"/>
      </dsp:txXfrm>
    </dsp:sp>
    <dsp:sp modelId="{AA90219D-1D1E-4C53-AA6A-0E81467454C0}">
      <dsp:nvSpPr>
        <dsp:cNvPr id="0" name=""/>
        <dsp:cNvSpPr/>
      </dsp:nvSpPr>
      <dsp:spPr>
        <a:xfrm>
          <a:off x="2694948" y="2190273"/>
          <a:ext cx="424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004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895585" y="2233718"/>
        <a:ext cx="22730" cy="4550"/>
      </dsp:txXfrm>
    </dsp:sp>
    <dsp:sp modelId="{6A6AB47A-D890-4FE4-8C96-CD063735F4A8}">
      <dsp:nvSpPr>
        <dsp:cNvPr id="0" name=""/>
        <dsp:cNvSpPr/>
      </dsp:nvSpPr>
      <dsp:spPr>
        <a:xfrm>
          <a:off x="720208" y="1643031"/>
          <a:ext cx="1976540" cy="11859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Comic Sans MS" panose="030F0702030302020204" pitchFamily="66" charset="0"/>
            </a:rPr>
            <a:t>Sosyal/Toplumsal Beceriler </a:t>
          </a:r>
          <a:endParaRPr lang="tr-TR" sz="1600" kern="1200" dirty="0">
            <a:latin typeface="Comic Sans MS" panose="030F0702030302020204" pitchFamily="66" charset="0"/>
          </a:endParaRPr>
        </a:p>
      </dsp:txBody>
      <dsp:txXfrm>
        <a:off x="720208" y="1643031"/>
        <a:ext cx="1976540" cy="1185924"/>
      </dsp:txXfrm>
    </dsp:sp>
    <dsp:sp modelId="{A2C5F197-AAEE-400A-9E82-AE7CFC98ED1A}">
      <dsp:nvSpPr>
        <dsp:cNvPr id="0" name=""/>
        <dsp:cNvSpPr/>
      </dsp:nvSpPr>
      <dsp:spPr>
        <a:xfrm>
          <a:off x="5126092" y="2190273"/>
          <a:ext cx="424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004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326729" y="2233718"/>
        <a:ext cx="22730" cy="4550"/>
      </dsp:txXfrm>
    </dsp:sp>
    <dsp:sp modelId="{01F98003-8F07-4710-9C89-40DF0884CF79}">
      <dsp:nvSpPr>
        <dsp:cNvPr id="0" name=""/>
        <dsp:cNvSpPr/>
      </dsp:nvSpPr>
      <dsp:spPr>
        <a:xfrm>
          <a:off x="3151352" y="1643031"/>
          <a:ext cx="1976540" cy="11859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i="1" kern="1200" dirty="0" smtClean="0">
              <a:latin typeface="Comic Sans MS" panose="030F0702030302020204" pitchFamily="66" charset="0"/>
            </a:rPr>
            <a:t>Grup Ödülü (Ortak Ödül)</a:t>
          </a:r>
          <a:endParaRPr lang="tr-TR" sz="1600" kern="1200" dirty="0">
            <a:latin typeface="Comic Sans MS" panose="030F0702030302020204" pitchFamily="66" charset="0"/>
          </a:endParaRPr>
        </a:p>
      </dsp:txBody>
      <dsp:txXfrm>
        <a:off x="3151352" y="1643031"/>
        <a:ext cx="1976540" cy="1185924"/>
      </dsp:txXfrm>
    </dsp:sp>
    <dsp:sp modelId="{A51288C7-E067-4C8D-B5DE-15534F2F9245}">
      <dsp:nvSpPr>
        <dsp:cNvPr id="0" name=""/>
        <dsp:cNvSpPr/>
      </dsp:nvSpPr>
      <dsp:spPr>
        <a:xfrm>
          <a:off x="1708478" y="2827155"/>
          <a:ext cx="4862288" cy="424004"/>
        </a:xfrm>
        <a:custGeom>
          <a:avLst/>
          <a:gdLst/>
          <a:ahLst/>
          <a:cxnLst/>
          <a:rect l="0" t="0" r="0" b="0"/>
          <a:pathLst>
            <a:path>
              <a:moveTo>
                <a:pt x="4862288" y="0"/>
              </a:moveTo>
              <a:lnTo>
                <a:pt x="4862288" y="229102"/>
              </a:lnTo>
              <a:lnTo>
                <a:pt x="0" y="229102"/>
              </a:lnTo>
              <a:lnTo>
                <a:pt x="0" y="424004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017534" y="3036882"/>
        <a:ext cx="244174" cy="4550"/>
      </dsp:txXfrm>
    </dsp:sp>
    <dsp:sp modelId="{99C0E66C-1A3B-4690-BED0-97CB60DD83EF}">
      <dsp:nvSpPr>
        <dsp:cNvPr id="0" name=""/>
        <dsp:cNvSpPr/>
      </dsp:nvSpPr>
      <dsp:spPr>
        <a:xfrm>
          <a:off x="5582496" y="1643031"/>
          <a:ext cx="1976540" cy="11859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i="1" kern="1200" dirty="0" smtClean="0">
              <a:latin typeface="Comic Sans MS" panose="030F0702030302020204" pitchFamily="66" charset="0"/>
            </a:rPr>
            <a:t>Paylaşılmış Liderlik</a:t>
          </a:r>
          <a:endParaRPr lang="tr-TR" sz="1600" kern="1200" dirty="0">
            <a:latin typeface="Comic Sans MS" panose="030F0702030302020204" pitchFamily="66" charset="0"/>
          </a:endParaRPr>
        </a:p>
      </dsp:txBody>
      <dsp:txXfrm>
        <a:off x="5582496" y="1643031"/>
        <a:ext cx="1976540" cy="1185924"/>
      </dsp:txXfrm>
    </dsp:sp>
    <dsp:sp modelId="{38783B30-A6BB-46C7-B41F-F13CB915C05E}">
      <dsp:nvSpPr>
        <dsp:cNvPr id="0" name=""/>
        <dsp:cNvSpPr/>
      </dsp:nvSpPr>
      <dsp:spPr>
        <a:xfrm>
          <a:off x="2694948" y="3830801"/>
          <a:ext cx="424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004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895585" y="3874246"/>
        <a:ext cx="22730" cy="4550"/>
      </dsp:txXfrm>
    </dsp:sp>
    <dsp:sp modelId="{91284C50-DA94-496A-81EB-29F378FA9B47}">
      <dsp:nvSpPr>
        <dsp:cNvPr id="0" name=""/>
        <dsp:cNvSpPr/>
      </dsp:nvSpPr>
      <dsp:spPr>
        <a:xfrm>
          <a:off x="720208" y="3283559"/>
          <a:ext cx="1976540" cy="11859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i="1" kern="1200" dirty="0" smtClean="0">
              <a:latin typeface="Comic Sans MS" panose="030F0702030302020204" pitchFamily="66" charset="0"/>
            </a:rPr>
            <a:t>Sürecin Değerlendirilmesi</a:t>
          </a:r>
          <a:endParaRPr lang="tr-TR" sz="1600" kern="1200" dirty="0">
            <a:latin typeface="Comic Sans MS" panose="030F0702030302020204" pitchFamily="66" charset="0"/>
          </a:endParaRPr>
        </a:p>
      </dsp:txBody>
      <dsp:txXfrm>
        <a:off x="720208" y="3283559"/>
        <a:ext cx="1976540" cy="1185924"/>
      </dsp:txXfrm>
    </dsp:sp>
    <dsp:sp modelId="{2937F4A0-5915-42E0-A57E-668BA9A16D05}">
      <dsp:nvSpPr>
        <dsp:cNvPr id="0" name=""/>
        <dsp:cNvSpPr/>
      </dsp:nvSpPr>
      <dsp:spPr>
        <a:xfrm>
          <a:off x="3151352" y="3283559"/>
          <a:ext cx="2522203" cy="11859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i="1" kern="1200" dirty="0" smtClean="0">
              <a:latin typeface="Comic Sans MS" panose="030F0702030302020204" pitchFamily="66" charset="0"/>
            </a:rPr>
            <a:t>Bireysel ve Grup Değerlendirme</a:t>
          </a:r>
          <a:endParaRPr lang="tr-TR" sz="1600" kern="1200" dirty="0">
            <a:latin typeface="Comic Sans MS" panose="030F0702030302020204" pitchFamily="66" charset="0"/>
          </a:endParaRPr>
        </a:p>
      </dsp:txBody>
      <dsp:txXfrm>
        <a:off x="3151352" y="3283559"/>
        <a:ext cx="2522203" cy="118592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1132E5-759C-426B-BEAC-4AE2195D4083}">
      <dsp:nvSpPr>
        <dsp:cNvPr id="0" name=""/>
        <dsp:cNvSpPr/>
      </dsp:nvSpPr>
      <dsp:spPr>
        <a:xfrm>
          <a:off x="0" y="79807"/>
          <a:ext cx="8229600" cy="983384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smtClean="0"/>
            <a:t>İşbirliğine Dayalı Öğrenme Teknikleri</a:t>
          </a:r>
          <a:endParaRPr lang="tr-TR" sz="4100" kern="1200"/>
        </a:p>
      </dsp:txBody>
      <dsp:txXfrm>
        <a:off x="48005" y="127812"/>
        <a:ext cx="8133590" cy="887374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7009ED-DCF1-4B3D-BC47-F0488A921AF8}">
      <dsp:nvSpPr>
        <dsp:cNvPr id="0" name=""/>
        <dsp:cNvSpPr/>
      </dsp:nvSpPr>
      <dsp:spPr>
        <a:xfrm>
          <a:off x="472155" y="609450"/>
          <a:ext cx="1600433" cy="12106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Takım Oyun Turnuvaları Tekniği</a:t>
          </a:r>
          <a:endParaRPr lang="tr-TR" sz="1800" kern="1200" dirty="0"/>
        </a:p>
      </dsp:txBody>
      <dsp:txXfrm>
        <a:off x="507615" y="644910"/>
        <a:ext cx="1529513" cy="1139773"/>
      </dsp:txXfrm>
    </dsp:sp>
    <dsp:sp modelId="{307C9897-5D44-4496-8CAE-800050D2553B}">
      <dsp:nvSpPr>
        <dsp:cNvPr id="0" name=""/>
        <dsp:cNvSpPr/>
      </dsp:nvSpPr>
      <dsp:spPr>
        <a:xfrm>
          <a:off x="2181149" y="1061826"/>
          <a:ext cx="261530" cy="3059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>
        <a:off x="2181149" y="1123014"/>
        <a:ext cx="183071" cy="183565"/>
      </dsp:txXfrm>
    </dsp:sp>
    <dsp:sp modelId="{FE0F38E2-46E5-47CE-B357-DD4612F81E21}">
      <dsp:nvSpPr>
        <dsp:cNvPr id="0" name=""/>
        <dsp:cNvSpPr/>
      </dsp:nvSpPr>
      <dsp:spPr>
        <a:xfrm>
          <a:off x="2566043" y="538707"/>
          <a:ext cx="1737194" cy="13521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Öğrenci Takımları Başarı Grupları Tekniği</a:t>
          </a:r>
          <a:endParaRPr lang="tr-TR" sz="1800" kern="1200" dirty="0"/>
        </a:p>
      </dsp:txBody>
      <dsp:txXfrm>
        <a:off x="2605647" y="578311"/>
        <a:ext cx="1657986" cy="1272970"/>
      </dsp:txXfrm>
    </dsp:sp>
    <dsp:sp modelId="{B249E02B-FFC9-4EE0-94DF-13D74E5E0208}">
      <dsp:nvSpPr>
        <dsp:cNvPr id="0" name=""/>
        <dsp:cNvSpPr/>
      </dsp:nvSpPr>
      <dsp:spPr>
        <a:xfrm>
          <a:off x="4411797" y="1061826"/>
          <a:ext cx="261530" cy="3059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>
        <a:off x="4411797" y="1123014"/>
        <a:ext cx="183071" cy="183565"/>
      </dsp:txXfrm>
    </dsp:sp>
    <dsp:sp modelId="{202341EA-9F1B-410E-9563-48EE027F6E8D}">
      <dsp:nvSpPr>
        <dsp:cNvPr id="0" name=""/>
        <dsp:cNvSpPr/>
      </dsp:nvSpPr>
      <dsp:spPr>
        <a:xfrm>
          <a:off x="4796692" y="550199"/>
          <a:ext cx="1463882" cy="13291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Ayrılıp Birleşme Tekniği (</a:t>
          </a:r>
          <a:r>
            <a:rPr lang="tr-TR" sz="1800" kern="1200" dirty="0" err="1" smtClean="0"/>
            <a:t>Jigsaw</a:t>
          </a:r>
          <a:r>
            <a:rPr lang="tr-TR" sz="1800" kern="1200" dirty="0" smtClean="0"/>
            <a:t>)</a:t>
          </a:r>
          <a:endParaRPr lang="tr-TR" sz="1800" kern="1200" dirty="0"/>
        </a:p>
      </dsp:txBody>
      <dsp:txXfrm>
        <a:off x="4835623" y="589130"/>
        <a:ext cx="1386020" cy="1251334"/>
      </dsp:txXfrm>
    </dsp:sp>
    <dsp:sp modelId="{A9B1BD78-486D-479E-A2C0-4DACE434C5BC}">
      <dsp:nvSpPr>
        <dsp:cNvPr id="0" name=""/>
        <dsp:cNvSpPr/>
      </dsp:nvSpPr>
      <dsp:spPr>
        <a:xfrm>
          <a:off x="6369134" y="1061826"/>
          <a:ext cx="261530" cy="3059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>
        <a:off x="6369134" y="1123014"/>
        <a:ext cx="183071" cy="183565"/>
      </dsp:txXfrm>
    </dsp:sp>
    <dsp:sp modelId="{E2EBCFBE-2A70-48A6-B6E5-A2ECF389CB15}">
      <dsp:nvSpPr>
        <dsp:cNvPr id="0" name=""/>
        <dsp:cNvSpPr/>
      </dsp:nvSpPr>
      <dsp:spPr>
        <a:xfrm>
          <a:off x="6754029" y="538707"/>
          <a:ext cx="1471802" cy="13521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Küçük Grupla Öğrenme Tekniği</a:t>
          </a:r>
          <a:endParaRPr lang="tr-TR" sz="1800" kern="1200" dirty="0"/>
        </a:p>
      </dsp:txBody>
      <dsp:txXfrm>
        <a:off x="6793633" y="578311"/>
        <a:ext cx="1392594" cy="1272970"/>
      </dsp:txXfrm>
    </dsp:sp>
    <dsp:sp modelId="{04EEF1B6-A72F-436E-8540-DCD8F3DC9515}">
      <dsp:nvSpPr>
        <dsp:cNvPr id="0" name=""/>
        <dsp:cNvSpPr/>
      </dsp:nvSpPr>
      <dsp:spPr>
        <a:xfrm rot="5510721">
          <a:off x="7267529" y="2280451"/>
          <a:ext cx="364883" cy="3491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 rot="-5400000">
        <a:off x="7346905" y="2272624"/>
        <a:ext cx="209504" cy="260131"/>
      </dsp:txXfrm>
    </dsp:sp>
    <dsp:sp modelId="{0160D70D-D6AD-499D-B218-888687E4C842}">
      <dsp:nvSpPr>
        <dsp:cNvPr id="0" name=""/>
        <dsp:cNvSpPr/>
      </dsp:nvSpPr>
      <dsp:spPr>
        <a:xfrm>
          <a:off x="6601471" y="3054087"/>
          <a:ext cx="1628128" cy="939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Grup Araştırması Yöntemi</a:t>
          </a:r>
          <a:endParaRPr lang="tr-TR" sz="1800" kern="1200" dirty="0"/>
        </a:p>
      </dsp:txBody>
      <dsp:txXfrm>
        <a:off x="6628989" y="3081605"/>
        <a:ext cx="1573092" cy="884484"/>
      </dsp:txXfrm>
    </dsp:sp>
    <dsp:sp modelId="{E92C7D38-A188-47AF-934D-70EA709C02FC}">
      <dsp:nvSpPr>
        <dsp:cNvPr id="0" name=""/>
        <dsp:cNvSpPr/>
      </dsp:nvSpPr>
      <dsp:spPr>
        <a:xfrm rot="10962674">
          <a:off x="6472994" y="3328393"/>
          <a:ext cx="90856" cy="3059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 rot="10800000">
        <a:off x="6500236" y="3390226"/>
        <a:ext cx="63599" cy="183565"/>
      </dsp:txXfrm>
    </dsp:sp>
    <dsp:sp modelId="{5ED56F8C-0971-4996-A362-03DAC0E45958}">
      <dsp:nvSpPr>
        <dsp:cNvPr id="0" name=""/>
        <dsp:cNvSpPr/>
      </dsp:nvSpPr>
      <dsp:spPr>
        <a:xfrm>
          <a:off x="4626401" y="2788243"/>
          <a:ext cx="1803835" cy="12924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Takım Destekli Bireyselleştirme</a:t>
          </a:r>
          <a:endParaRPr lang="tr-TR" sz="1800" kern="1200" dirty="0"/>
        </a:p>
      </dsp:txBody>
      <dsp:txXfrm>
        <a:off x="4664256" y="2826098"/>
        <a:ext cx="1728125" cy="1216758"/>
      </dsp:txXfrm>
    </dsp:sp>
    <dsp:sp modelId="{0CCF40AC-C1C8-4E2F-89EA-96A27C40BB63}">
      <dsp:nvSpPr>
        <dsp:cNvPr id="0" name=""/>
        <dsp:cNvSpPr/>
      </dsp:nvSpPr>
      <dsp:spPr>
        <a:xfrm rot="11105441">
          <a:off x="4221529" y="3177869"/>
          <a:ext cx="286840" cy="3059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 rot="10800000">
        <a:off x="4307411" y="3242875"/>
        <a:ext cx="200788" cy="183565"/>
      </dsp:txXfrm>
    </dsp:sp>
    <dsp:sp modelId="{9289C430-3832-45DE-9753-68F797126CED}">
      <dsp:nvSpPr>
        <dsp:cNvPr id="0" name=""/>
        <dsp:cNvSpPr/>
      </dsp:nvSpPr>
      <dsp:spPr>
        <a:xfrm>
          <a:off x="2676972" y="2664200"/>
          <a:ext cx="1410354" cy="11581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Karşılıklı Sorgulama</a:t>
          </a:r>
          <a:endParaRPr lang="tr-TR" sz="1800" kern="1200" dirty="0"/>
        </a:p>
      </dsp:txBody>
      <dsp:txXfrm>
        <a:off x="2710894" y="2698122"/>
        <a:ext cx="1342510" cy="1090333"/>
      </dsp:txXfrm>
    </dsp:sp>
    <dsp:sp modelId="{C3235D56-76C2-46A8-9F33-7457581757A3}">
      <dsp:nvSpPr>
        <dsp:cNvPr id="0" name=""/>
        <dsp:cNvSpPr/>
      </dsp:nvSpPr>
      <dsp:spPr>
        <a:xfrm rot="11306857">
          <a:off x="2091518" y="2929577"/>
          <a:ext cx="416643" cy="3059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 rot="10800000">
        <a:off x="2182802" y="2997507"/>
        <a:ext cx="324861" cy="183565"/>
      </dsp:txXfrm>
    </dsp:sp>
    <dsp:sp modelId="{D0C9FC88-AF3F-4F39-862C-2C8131739DE1}">
      <dsp:nvSpPr>
        <dsp:cNvPr id="0" name=""/>
        <dsp:cNvSpPr/>
      </dsp:nvSpPr>
      <dsp:spPr>
        <a:xfrm>
          <a:off x="0" y="2167090"/>
          <a:ext cx="1899380" cy="14298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İşbirliğine Dayalı Bireyselleştirilmiş Okuma ve Kompozisyon</a:t>
          </a:r>
          <a:endParaRPr lang="tr-TR" sz="1800" kern="1200" dirty="0"/>
        </a:p>
      </dsp:txBody>
      <dsp:txXfrm>
        <a:off x="41880" y="2208970"/>
        <a:ext cx="1815620" cy="13461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5302B8-9A58-4EE3-A84D-C702FACB19F7}">
      <dsp:nvSpPr>
        <dsp:cNvPr id="0" name=""/>
        <dsp:cNvSpPr/>
      </dsp:nvSpPr>
      <dsp:spPr>
        <a:xfrm>
          <a:off x="0" y="362962"/>
          <a:ext cx="6400800" cy="10266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>
              <a:latin typeface="Comic Sans MS" panose="030F0702030302020204" pitchFamily="66" charset="0"/>
            </a:rPr>
            <a:t>PROF.DR. RECAİ DOĞAN</a:t>
          </a:r>
          <a:endParaRPr lang="tr-TR" sz="3900" kern="1200" dirty="0">
            <a:latin typeface="Comic Sans MS" panose="030F0702030302020204" pitchFamily="66" charset="0"/>
          </a:endParaRPr>
        </a:p>
      </dsp:txBody>
      <dsp:txXfrm>
        <a:off x="50118" y="413080"/>
        <a:ext cx="6300564" cy="92643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3D2BE-AA2E-4B33-B50A-A58DE45A14A4}">
      <dsp:nvSpPr>
        <dsp:cNvPr id="0" name=""/>
        <dsp:cNvSpPr/>
      </dsp:nvSpPr>
      <dsp:spPr>
        <a:xfrm>
          <a:off x="0" y="328"/>
          <a:ext cx="7859216" cy="5614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Avantajları </a:t>
          </a:r>
          <a:endParaRPr lang="tr-TR" sz="3600" kern="1200" dirty="0"/>
        </a:p>
      </dsp:txBody>
      <dsp:txXfrm>
        <a:off x="27406" y="27734"/>
        <a:ext cx="7804404" cy="506605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8810A6-94DD-40DE-B585-85F20F4D8260}">
      <dsp:nvSpPr>
        <dsp:cNvPr id="0" name=""/>
        <dsp:cNvSpPr/>
      </dsp:nvSpPr>
      <dsp:spPr>
        <a:xfrm>
          <a:off x="329548" y="142580"/>
          <a:ext cx="2918814" cy="32787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Bilişsel öğrenmelerin yanında sosyalleşme, dayanışma, görev paylaşımı, takım ruhu, ait olma, sorumluluk alma gibi duyuşsal alan öğrenmeleri üst düzeyde gerçekleştirir.</a:t>
          </a:r>
          <a:endParaRPr lang="tr-TR" sz="2000" kern="1200" dirty="0"/>
        </a:p>
      </dsp:txBody>
      <dsp:txXfrm>
        <a:off x="415037" y="228069"/>
        <a:ext cx="2747836" cy="3107759"/>
      </dsp:txXfrm>
    </dsp:sp>
    <dsp:sp modelId="{0207EBB9-7C2F-4AE5-929F-F1DC27EAF9F2}">
      <dsp:nvSpPr>
        <dsp:cNvPr id="0" name=""/>
        <dsp:cNvSpPr/>
      </dsp:nvSpPr>
      <dsp:spPr>
        <a:xfrm rot="3065045">
          <a:off x="3449111" y="1622291"/>
          <a:ext cx="446430" cy="2886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kern="1200"/>
        </a:p>
      </dsp:txBody>
      <dsp:txXfrm>
        <a:off x="3465209" y="1646331"/>
        <a:ext cx="359841" cy="173178"/>
      </dsp:txXfrm>
    </dsp:sp>
    <dsp:sp modelId="{5ECBBD5F-1EAA-4EE4-8DBF-B764E5C68C59}">
      <dsp:nvSpPr>
        <dsp:cNvPr id="0" name=""/>
        <dsp:cNvSpPr/>
      </dsp:nvSpPr>
      <dsp:spPr>
        <a:xfrm>
          <a:off x="4090676" y="783903"/>
          <a:ext cx="1617333" cy="20247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Öğrencilerin ilgi, dikkat ve güdülenmişlik düzeylerinin arttırır.</a:t>
          </a:r>
          <a:endParaRPr lang="tr-TR" sz="1800" kern="1200" dirty="0"/>
        </a:p>
      </dsp:txBody>
      <dsp:txXfrm>
        <a:off x="4138046" y="831273"/>
        <a:ext cx="1522593" cy="1930010"/>
      </dsp:txXfrm>
    </dsp:sp>
    <dsp:sp modelId="{7CA992CF-9A6B-4445-9896-81A197D7D458}">
      <dsp:nvSpPr>
        <dsp:cNvPr id="0" name=""/>
        <dsp:cNvSpPr/>
      </dsp:nvSpPr>
      <dsp:spPr>
        <a:xfrm rot="21387629">
          <a:off x="5809663" y="1571950"/>
          <a:ext cx="246512" cy="2886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kern="1200"/>
        </a:p>
      </dsp:txBody>
      <dsp:txXfrm>
        <a:off x="5809734" y="1631959"/>
        <a:ext cx="172558" cy="173178"/>
      </dsp:txXfrm>
    </dsp:sp>
    <dsp:sp modelId="{7DA7E031-B39A-4D2E-9440-36FF4421AD84}">
      <dsp:nvSpPr>
        <dsp:cNvPr id="0" name=""/>
        <dsp:cNvSpPr/>
      </dsp:nvSpPr>
      <dsp:spPr>
        <a:xfrm>
          <a:off x="6171740" y="641386"/>
          <a:ext cx="1487007" cy="1997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Derse etkin katılımı artırarak disiplin sorunlarını azaltır.</a:t>
          </a:r>
          <a:endParaRPr lang="tr-TR" sz="1800" kern="1200" dirty="0"/>
        </a:p>
      </dsp:txBody>
      <dsp:txXfrm>
        <a:off x="6215293" y="684939"/>
        <a:ext cx="1399901" cy="1910564"/>
      </dsp:txXfrm>
    </dsp:sp>
    <dsp:sp modelId="{F3C94EAA-EF9E-4870-B7D8-0FB9EB739FF0}">
      <dsp:nvSpPr>
        <dsp:cNvPr id="0" name=""/>
        <dsp:cNvSpPr/>
      </dsp:nvSpPr>
      <dsp:spPr>
        <a:xfrm rot="5606085">
          <a:off x="6682292" y="2966423"/>
          <a:ext cx="291083" cy="2603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500" kern="1200"/>
        </a:p>
      </dsp:txBody>
      <dsp:txXfrm rot="-5400000">
        <a:off x="6752078" y="2951110"/>
        <a:ext cx="156190" cy="212988"/>
      </dsp:txXfrm>
    </dsp:sp>
    <dsp:sp modelId="{48379FFC-2EF3-4C18-A904-A061B75867CC}">
      <dsp:nvSpPr>
        <dsp:cNvPr id="0" name=""/>
        <dsp:cNvSpPr/>
      </dsp:nvSpPr>
      <dsp:spPr>
        <a:xfrm>
          <a:off x="5724245" y="3582406"/>
          <a:ext cx="2064863" cy="13994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Öğretimi bireyselleştirerek her bir öğrencinin öğrenmesini sağlar.</a:t>
          </a:r>
          <a:endParaRPr lang="tr-TR" sz="1800" kern="1200" dirty="0"/>
        </a:p>
      </dsp:txBody>
      <dsp:txXfrm>
        <a:off x="5765234" y="3623395"/>
        <a:ext cx="1982885" cy="1317479"/>
      </dsp:txXfrm>
    </dsp:sp>
    <dsp:sp modelId="{7252B200-EA0D-4A37-BE3E-1DE8F1EB7148}">
      <dsp:nvSpPr>
        <dsp:cNvPr id="0" name=""/>
        <dsp:cNvSpPr/>
      </dsp:nvSpPr>
      <dsp:spPr>
        <a:xfrm rot="10712048">
          <a:off x="5272497" y="4171714"/>
          <a:ext cx="319302" cy="2886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kern="1200"/>
        </a:p>
      </dsp:txBody>
      <dsp:txXfrm rot="10800000">
        <a:off x="5359072" y="4228332"/>
        <a:ext cx="232713" cy="173178"/>
      </dsp:txXfrm>
    </dsp:sp>
    <dsp:sp modelId="{4FC1BC2B-D7D2-4C8D-912E-A972EA80F30D}">
      <dsp:nvSpPr>
        <dsp:cNvPr id="0" name=""/>
        <dsp:cNvSpPr/>
      </dsp:nvSpPr>
      <dsp:spPr>
        <a:xfrm>
          <a:off x="2187691" y="3744824"/>
          <a:ext cx="2934293" cy="12333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Akademik öz güveni ve Empatik düşünme becerisini geliştirir.</a:t>
          </a:r>
          <a:endParaRPr lang="tr-TR" sz="2000" kern="1200" dirty="0"/>
        </a:p>
      </dsp:txBody>
      <dsp:txXfrm>
        <a:off x="2223815" y="3780948"/>
        <a:ext cx="2862045" cy="1161125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300770-A789-40F1-A653-26EB7BC82C2B}">
      <dsp:nvSpPr>
        <dsp:cNvPr id="0" name=""/>
        <dsp:cNvSpPr/>
      </dsp:nvSpPr>
      <dsp:spPr>
        <a:xfrm>
          <a:off x="0" y="5262"/>
          <a:ext cx="7931224" cy="6955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smtClean="0"/>
            <a:t>Sınırlılıkları </a:t>
          </a:r>
          <a:endParaRPr lang="tr-TR" sz="2900" kern="1200"/>
        </a:p>
      </dsp:txBody>
      <dsp:txXfrm>
        <a:off x="33955" y="39217"/>
        <a:ext cx="7863314" cy="627655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AC98D-4A0A-4AF9-BBC8-9CC0F556167B}">
      <dsp:nvSpPr>
        <dsp:cNvPr id="0" name=""/>
        <dsp:cNvSpPr/>
      </dsp:nvSpPr>
      <dsp:spPr>
        <a:xfrm rot="8780629">
          <a:off x="1100809" y="1287675"/>
          <a:ext cx="2767525" cy="200763"/>
        </a:xfrm>
        <a:prstGeom prst="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D534509-636E-4913-A34C-B03F89590187}">
      <dsp:nvSpPr>
        <dsp:cNvPr id="0" name=""/>
        <dsp:cNvSpPr/>
      </dsp:nvSpPr>
      <dsp:spPr>
        <a:xfrm>
          <a:off x="2304262" y="288027"/>
          <a:ext cx="3992986" cy="13384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Geleneksel grup çalışması veya küme çalışması olarak algılanması sürecin niteliğini düşürür.</a:t>
          </a:r>
          <a:endParaRPr lang="tr-TR" sz="2000" kern="1200" dirty="0"/>
        </a:p>
      </dsp:txBody>
      <dsp:txXfrm>
        <a:off x="2343463" y="327228"/>
        <a:ext cx="3914584" cy="1260021"/>
      </dsp:txXfrm>
    </dsp:sp>
    <dsp:sp modelId="{F6DC2194-8395-48C1-B584-4F9F6B5AD708}">
      <dsp:nvSpPr>
        <dsp:cNvPr id="0" name=""/>
        <dsp:cNvSpPr/>
      </dsp:nvSpPr>
      <dsp:spPr>
        <a:xfrm rot="5400000">
          <a:off x="501086" y="2895925"/>
          <a:ext cx="1663344" cy="200763"/>
        </a:xfrm>
        <a:prstGeom prst="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CB38CD5-829E-4F62-ACA4-4A8C30ABD5EE}">
      <dsp:nvSpPr>
        <dsp:cNvPr id="0" name=""/>
        <dsp:cNvSpPr/>
      </dsp:nvSpPr>
      <dsp:spPr>
        <a:xfrm>
          <a:off x="405507" y="1831497"/>
          <a:ext cx="3183240" cy="13384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Bireysel süreçlerle daha iyi öğrenen öğrenciler için uygun olmayabilir.</a:t>
          </a:r>
          <a:endParaRPr lang="tr-TR" sz="2000" kern="1200" dirty="0"/>
        </a:p>
      </dsp:txBody>
      <dsp:txXfrm>
        <a:off x="444708" y="1870698"/>
        <a:ext cx="3104838" cy="1260021"/>
      </dsp:txXfrm>
    </dsp:sp>
    <dsp:sp modelId="{7DD6E1D5-3715-4224-9648-66EFCC393C0C}">
      <dsp:nvSpPr>
        <dsp:cNvPr id="0" name=""/>
        <dsp:cNvSpPr/>
      </dsp:nvSpPr>
      <dsp:spPr>
        <a:xfrm rot="21568823">
          <a:off x="1338990" y="3712036"/>
          <a:ext cx="4499828" cy="200763"/>
        </a:xfrm>
        <a:prstGeom prst="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8E38C2-3FCE-4E0F-89D7-5B4BE2FDBC6E}">
      <dsp:nvSpPr>
        <dsp:cNvPr id="0" name=""/>
        <dsp:cNvSpPr/>
      </dsp:nvSpPr>
      <dsp:spPr>
        <a:xfrm>
          <a:off x="540453" y="3504527"/>
          <a:ext cx="2913347" cy="13384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Başarılı öğrencilerin öğretmen gibi görülmesi niteliği düşürür.</a:t>
          </a:r>
          <a:endParaRPr lang="tr-TR" sz="2000" kern="1200" dirty="0"/>
        </a:p>
      </dsp:txBody>
      <dsp:txXfrm>
        <a:off x="579654" y="3543728"/>
        <a:ext cx="2834945" cy="1260021"/>
      </dsp:txXfrm>
    </dsp:sp>
    <dsp:sp modelId="{59C471E3-3038-4F2D-B9C9-E13C99566FAA}">
      <dsp:nvSpPr>
        <dsp:cNvPr id="0" name=""/>
        <dsp:cNvSpPr/>
      </dsp:nvSpPr>
      <dsp:spPr>
        <a:xfrm rot="16311007">
          <a:off x="5070200" y="2881912"/>
          <a:ext cx="1620283" cy="200763"/>
        </a:xfrm>
        <a:prstGeom prst="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62D5659-B7B0-480B-90E7-ACFD68A786F0}">
      <dsp:nvSpPr>
        <dsp:cNvPr id="0" name=""/>
        <dsp:cNvSpPr/>
      </dsp:nvSpPr>
      <dsp:spPr>
        <a:xfrm>
          <a:off x="4730387" y="3463718"/>
          <a:ext cx="3560876" cy="13384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Çalışmaların değerlendirilmesi zor olabilir. Bazı öğrenciler işleri arkadaşlarının üzerine bırakabilir.</a:t>
          </a:r>
          <a:endParaRPr lang="tr-TR" sz="2000" kern="1200" dirty="0"/>
        </a:p>
      </dsp:txBody>
      <dsp:txXfrm>
        <a:off x="4769588" y="3502919"/>
        <a:ext cx="3482474" cy="1260021"/>
      </dsp:txXfrm>
    </dsp:sp>
    <dsp:sp modelId="{BE6A191D-FF5C-422C-B2BC-48A04B90F512}">
      <dsp:nvSpPr>
        <dsp:cNvPr id="0" name=""/>
        <dsp:cNvSpPr/>
      </dsp:nvSpPr>
      <dsp:spPr>
        <a:xfrm>
          <a:off x="4865345" y="1844279"/>
          <a:ext cx="3425918" cy="13384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Gruplar heterojen oluşturulamaz ise işbirlikli öğrenmeden söz edilemez.</a:t>
          </a:r>
          <a:endParaRPr lang="tr-TR" sz="2000" kern="1200" dirty="0"/>
        </a:p>
      </dsp:txBody>
      <dsp:txXfrm>
        <a:off x="4904546" y="1883480"/>
        <a:ext cx="3347516" cy="12600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6ADEAC-BFA6-4315-9845-39D8A2911366}">
      <dsp:nvSpPr>
        <dsp:cNvPr id="0" name=""/>
        <dsp:cNvSpPr/>
      </dsp:nvSpPr>
      <dsp:spPr>
        <a:xfrm>
          <a:off x="0" y="0"/>
          <a:ext cx="8219256" cy="157481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900" kern="1200" dirty="0" smtClean="0">
              <a:latin typeface="Comic Sans MS" panose="030F0702030302020204" pitchFamily="66" charset="0"/>
            </a:rPr>
            <a:t>Öğrenme Yaklaşımları</a:t>
          </a:r>
          <a:endParaRPr lang="tr-TR" sz="5900" kern="1200" dirty="0">
            <a:latin typeface="Comic Sans MS" panose="030F0702030302020204" pitchFamily="66" charset="0"/>
          </a:endParaRPr>
        </a:p>
      </dsp:txBody>
      <dsp:txXfrm>
        <a:off x="76876" y="76876"/>
        <a:ext cx="8065504" cy="14210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D40825-F15D-499F-B6F9-602E03AD31E3}">
      <dsp:nvSpPr>
        <dsp:cNvPr id="0" name=""/>
        <dsp:cNvSpPr/>
      </dsp:nvSpPr>
      <dsp:spPr>
        <a:xfrm>
          <a:off x="71848" y="302246"/>
          <a:ext cx="3298429" cy="8675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Yapılandırmacılık</a:t>
          </a:r>
          <a:endParaRPr lang="tr-TR" sz="2400" b="1" kern="1200" dirty="0"/>
        </a:p>
      </dsp:txBody>
      <dsp:txXfrm>
        <a:off x="554892" y="429297"/>
        <a:ext cx="2332341" cy="613458"/>
      </dsp:txXfrm>
    </dsp:sp>
    <dsp:sp modelId="{5AA81A93-7F81-47C5-AE62-409245146AD4}">
      <dsp:nvSpPr>
        <dsp:cNvPr id="0" name=""/>
        <dsp:cNvSpPr/>
      </dsp:nvSpPr>
      <dsp:spPr>
        <a:xfrm rot="10931094">
          <a:off x="1513686" y="1446533"/>
          <a:ext cx="348685" cy="310640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28827-A642-451D-B3B2-689FE124ABAC}">
      <dsp:nvSpPr>
        <dsp:cNvPr id="0" name=""/>
        <dsp:cNvSpPr/>
      </dsp:nvSpPr>
      <dsp:spPr>
        <a:xfrm>
          <a:off x="515731" y="2016267"/>
          <a:ext cx="2272522" cy="1060276"/>
        </a:xfrm>
        <a:prstGeom prst="ellipse">
          <a:avLst/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İşbirlikli Öğrenme</a:t>
          </a:r>
          <a:endParaRPr lang="tr-TR" sz="2400" b="1" kern="1200" dirty="0"/>
        </a:p>
      </dsp:txBody>
      <dsp:txXfrm>
        <a:off x="848534" y="2171541"/>
        <a:ext cx="1606916" cy="749728"/>
      </dsp:txXfrm>
    </dsp:sp>
    <dsp:sp modelId="{5A04C09F-C67A-48D3-92F1-75C8A24B6EFB}">
      <dsp:nvSpPr>
        <dsp:cNvPr id="0" name=""/>
        <dsp:cNvSpPr/>
      </dsp:nvSpPr>
      <dsp:spPr>
        <a:xfrm rot="5864951">
          <a:off x="3051598" y="2605267"/>
          <a:ext cx="348685" cy="310640"/>
        </a:xfrm>
        <a:prstGeom prst="triangl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6D864-DA53-4542-9883-4355EF507BF1}">
      <dsp:nvSpPr>
        <dsp:cNvPr id="0" name=""/>
        <dsp:cNvSpPr/>
      </dsp:nvSpPr>
      <dsp:spPr>
        <a:xfrm>
          <a:off x="3630116" y="2437211"/>
          <a:ext cx="2603713" cy="1111063"/>
        </a:xfrm>
        <a:prstGeom prst="ellipse">
          <a:avLst/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Probleme Dayalı Öğrenme</a:t>
          </a:r>
          <a:endParaRPr lang="tr-TR" sz="2400" b="1" kern="1200" dirty="0"/>
        </a:p>
      </dsp:txBody>
      <dsp:txXfrm>
        <a:off x="4011421" y="2599922"/>
        <a:ext cx="1841103" cy="785641"/>
      </dsp:txXfrm>
    </dsp:sp>
    <dsp:sp modelId="{C611EBE1-885B-4C50-81A8-2BACFB478AAC}">
      <dsp:nvSpPr>
        <dsp:cNvPr id="0" name=""/>
        <dsp:cNvSpPr/>
      </dsp:nvSpPr>
      <dsp:spPr>
        <a:xfrm rot="243409">
          <a:off x="4840942" y="1662743"/>
          <a:ext cx="348685" cy="310640"/>
        </a:xfrm>
        <a:prstGeom prst="triangl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E29513-F4B9-4425-A951-E4DDDDFFB6FF}">
      <dsp:nvSpPr>
        <dsp:cNvPr id="0" name=""/>
        <dsp:cNvSpPr/>
      </dsp:nvSpPr>
      <dsp:spPr>
        <a:xfrm>
          <a:off x="3816424" y="288034"/>
          <a:ext cx="2548912" cy="928320"/>
        </a:xfrm>
        <a:prstGeom prst="ellipse">
          <a:avLst/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Proje Tabanlı Öğrenme</a:t>
          </a:r>
          <a:endParaRPr lang="tr-TR" sz="2400" b="1" kern="1200" dirty="0"/>
        </a:p>
      </dsp:txBody>
      <dsp:txXfrm>
        <a:off x="4189704" y="423983"/>
        <a:ext cx="1802352" cy="656422"/>
      </dsp:txXfrm>
    </dsp:sp>
    <dsp:sp modelId="{FDC49970-2DDA-4DDF-9310-0F8BCD1F87F3}">
      <dsp:nvSpPr>
        <dsp:cNvPr id="0" name=""/>
        <dsp:cNvSpPr/>
      </dsp:nvSpPr>
      <dsp:spPr>
        <a:xfrm rot="5869609">
          <a:off x="6464205" y="809616"/>
          <a:ext cx="348685" cy="310640"/>
        </a:xfrm>
        <a:prstGeom prst="triangl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7B53D8-6D5E-4F10-87EE-D1B78939012D}">
      <dsp:nvSpPr>
        <dsp:cNvPr id="0" name=""/>
        <dsp:cNvSpPr/>
      </dsp:nvSpPr>
      <dsp:spPr>
        <a:xfrm>
          <a:off x="6951882" y="620548"/>
          <a:ext cx="1779599" cy="1019542"/>
        </a:xfrm>
        <a:prstGeom prst="ellipse">
          <a:avLst/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Aktif Öğrenme</a:t>
          </a:r>
          <a:endParaRPr lang="tr-TR" sz="2400" b="1" kern="1200" dirty="0"/>
        </a:p>
      </dsp:txBody>
      <dsp:txXfrm>
        <a:off x="7212498" y="769856"/>
        <a:ext cx="1258367" cy="720926"/>
      </dsp:txXfrm>
    </dsp:sp>
    <dsp:sp modelId="{EB3D5006-D85C-46B9-93FB-A8020189764C}">
      <dsp:nvSpPr>
        <dsp:cNvPr id="0" name=""/>
        <dsp:cNvSpPr/>
      </dsp:nvSpPr>
      <dsp:spPr>
        <a:xfrm rot="11050446">
          <a:off x="7608197" y="1785373"/>
          <a:ext cx="348685" cy="310640"/>
        </a:xfrm>
        <a:prstGeom prst="triangl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6A7269-0689-4BE2-815D-3A14AF43064E}">
      <dsp:nvSpPr>
        <dsp:cNvPr id="0" name=""/>
        <dsp:cNvSpPr/>
      </dsp:nvSpPr>
      <dsp:spPr>
        <a:xfrm>
          <a:off x="6781378" y="2223711"/>
          <a:ext cx="1881030" cy="1095949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Yaşam Boyu Öğrenme</a:t>
          </a:r>
          <a:endParaRPr lang="tr-TR" sz="2000" b="1" kern="1200" dirty="0"/>
        </a:p>
      </dsp:txBody>
      <dsp:txXfrm>
        <a:off x="7056848" y="2384209"/>
        <a:ext cx="1330090" cy="7749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FBCDD-1113-43C6-9604-C3A757BBAB6C}">
      <dsp:nvSpPr>
        <dsp:cNvPr id="0" name=""/>
        <dsp:cNvSpPr/>
      </dsp:nvSpPr>
      <dsp:spPr>
        <a:xfrm>
          <a:off x="0" y="7336"/>
          <a:ext cx="8147248" cy="7634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Yapılandırmacılık </a:t>
          </a:r>
          <a:endParaRPr lang="tr-TR" sz="2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37267" y="44603"/>
        <a:ext cx="8072714" cy="6888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40D311-88CB-461D-88FC-E1306B408F63}">
      <dsp:nvSpPr>
        <dsp:cNvPr id="0" name=""/>
        <dsp:cNvSpPr/>
      </dsp:nvSpPr>
      <dsp:spPr>
        <a:xfrm>
          <a:off x="2830" y="319860"/>
          <a:ext cx="3606823" cy="21640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En önemli özelliği öğrenenin bilgiyi yapılandırmasına, oluşturmasına, üretmesine, yorumlamasına ve geliştirmesine fırsat vermesidir.</a:t>
          </a:r>
          <a:endParaRPr lang="tr-TR" sz="2300" kern="1200" dirty="0"/>
        </a:p>
      </dsp:txBody>
      <dsp:txXfrm>
        <a:off x="2830" y="319860"/>
        <a:ext cx="3606823" cy="2164093"/>
      </dsp:txXfrm>
    </dsp:sp>
    <dsp:sp modelId="{D6B81788-58C2-4FB0-83FB-9C3E341DF4C7}">
      <dsp:nvSpPr>
        <dsp:cNvPr id="0" name=""/>
        <dsp:cNvSpPr/>
      </dsp:nvSpPr>
      <dsp:spPr>
        <a:xfrm>
          <a:off x="3973166" y="105853"/>
          <a:ext cx="4606129" cy="27460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Bilgiyi algılamak, bilgiyi yapılandırmak değildir. Öğrenen yeni bilgi ile karşılaştığında, dünyayı tanımlamak ve açıklamak için önceden oluşturduğu kurallarını kullanır ve algıladığı bilgiyi açıklamak için yeni kurallar oluşturur. </a:t>
          </a:r>
          <a:endParaRPr lang="tr-TR" sz="2300" kern="1200" dirty="0"/>
        </a:p>
      </dsp:txBody>
      <dsp:txXfrm>
        <a:off x="3973166" y="105853"/>
        <a:ext cx="4606129" cy="2746018"/>
      </dsp:txXfrm>
    </dsp:sp>
    <dsp:sp modelId="{3A29A6F9-DECC-47CE-AACA-E3412CF7FDFD}">
      <dsp:nvSpPr>
        <dsp:cNvPr id="0" name=""/>
        <dsp:cNvSpPr/>
      </dsp:nvSpPr>
      <dsp:spPr>
        <a:xfrm>
          <a:off x="154353" y="3096342"/>
          <a:ext cx="3606823" cy="21640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Yapılandırmacılık çevre ile insan beyni arasında güçlü bir bağ kurmadır.</a:t>
          </a:r>
          <a:endParaRPr lang="tr-TR" sz="2300" kern="1200" dirty="0"/>
        </a:p>
      </dsp:txBody>
      <dsp:txXfrm>
        <a:off x="154353" y="3096342"/>
        <a:ext cx="3606823" cy="2164093"/>
      </dsp:txXfrm>
    </dsp:sp>
    <dsp:sp modelId="{1AA7B69C-E122-4984-8E07-67F8BCAEF947}">
      <dsp:nvSpPr>
        <dsp:cNvPr id="0" name=""/>
        <dsp:cNvSpPr/>
      </dsp:nvSpPr>
      <dsp:spPr>
        <a:xfrm>
          <a:off x="4258809" y="3096342"/>
          <a:ext cx="3606823" cy="21640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Piaget, J. Dewey, Vygotsky, Bruner ve Gestalt’ın katkılarıyla geliştirilmiştir.</a:t>
          </a:r>
          <a:endParaRPr lang="tr-TR" sz="2300" kern="1200" dirty="0"/>
        </a:p>
      </dsp:txBody>
      <dsp:txXfrm>
        <a:off x="4258809" y="3096342"/>
        <a:ext cx="3606823" cy="216409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6CF542-1B41-475C-AD8D-DA09E49471E3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0874AD-9D29-444F-A0BC-F9F0E5685434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700" kern="1200"/>
        </a:p>
      </dsp:txBody>
      <dsp:txXfrm>
        <a:off x="2262981" y="0"/>
        <a:ext cx="5966618" cy="2149832"/>
      </dsp:txXfrm>
    </dsp:sp>
    <dsp:sp modelId="{0592F67B-7CED-4E5A-9A1F-53F9304AC328}">
      <dsp:nvSpPr>
        <dsp:cNvPr id="0" name=""/>
        <dsp:cNvSpPr/>
      </dsp:nvSpPr>
      <dsp:spPr>
        <a:xfrm>
          <a:off x="1188065" y="2149832"/>
          <a:ext cx="2149832" cy="21498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7FD186-6427-498B-9F2B-8F7E8327A3E7}">
      <dsp:nvSpPr>
        <dsp:cNvPr id="0" name=""/>
        <dsp:cNvSpPr/>
      </dsp:nvSpPr>
      <dsp:spPr>
        <a:xfrm>
          <a:off x="2262981" y="2149832"/>
          <a:ext cx="5966618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700" kern="1200" smtClean="0"/>
            <a:t>Yap</a:t>
          </a:r>
          <a:r>
            <a:rPr lang="tr-TR" sz="2700" kern="1200" smtClean="0"/>
            <a:t>ı</a:t>
          </a:r>
          <a:r>
            <a:rPr lang="en-CA" sz="2700" kern="1200" smtClean="0"/>
            <a:t>land</a:t>
          </a:r>
          <a:r>
            <a:rPr lang="tr-TR" sz="2700" kern="1200" smtClean="0"/>
            <a:t>ı</a:t>
          </a:r>
          <a:r>
            <a:rPr lang="en-CA" sz="2700" kern="1200" smtClean="0"/>
            <a:t>rmac</a:t>
          </a:r>
          <a:r>
            <a:rPr lang="tr-TR" sz="2700" kern="1200" smtClean="0"/>
            <a:t>ı</a:t>
          </a:r>
          <a:r>
            <a:rPr lang="en-CA" sz="2700" kern="1200" smtClean="0"/>
            <a:t>l</a:t>
          </a:r>
          <a:r>
            <a:rPr lang="tr-TR" sz="2700" kern="1200" smtClean="0"/>
            <a:t>ı</a:t>
          </a:r>
          <a:r>
            <a:rPr lang="en-CA" sz="2700" kern="1200" smtClean="0"/>
            <a:t>k, bir </a:t>
          </a:r>
          <a:r>
            <a:rPr lang="tr-TR" sz="2700" kern="1200" smtClean="0"/>
            <a:t>öğ</a:t>
          </a:r>
          <a:r>
            <a:rPr lang="en-CA" sz="2700" kern="1200" smtClean="0"/>
            <a:t>retim kuram</a:t>
          </a:r>
          <a:r>
            <a:rPr lang="tr-TR" sz="2700" kern="1200" smtClean="0"/>
            <a:t>ı</a:t>
          </a:r>
          <a:r>
            <a:rPr lang="en-CA" sz="2700" kern="1200" smtClean="0"/>
            <a:t> de</a:t>
          </a:r>
          <a:r>
            <a:rPr lang="tr-TR" sz="2700" kern="1200" smtClean="0"/>
            <a:t>ğ</a:t>
          </a:r>
          <a:r>
            <a:rPr lang="en-CA" sz="2700" kern="1200" smtClean="0"/>
            <a:t>il,</a:t>
          </a:r>
          <a:r>
            <a:rPr lang="tr-TR" sz="2700" kern="1200" smtClean="0"/>
            <a:t> </a:t>
          </a:r>
          <a:r>
            <a:rPr lang="en-CA" sz="2700" kern="1200" smtClean="0"/>
            <a:t>daha </a:t>
          </a:r>
          <a:r>
            <a:rPr lang="tr-TR" sz="2700" kern="1200" smtClean="0"/>
            <a:t>ç</a:t>
          </a:r>
          <a:r>
            <a:rPr lang="en-CA" sz="2700" kern="1200" smtClean="0"/>
            <a:t>ok bir felsefedir;d</a:t>
          </a:r>
          <a:r>
            <a:rPr lang="tr-TR" sz="2700" kern="1200" smtClean="0"/>
            <a:t>ü</a:t>
          </a:r>
          <a:r>
            <a:rPr lang="en-CA" sz="2700" kern="1200" smtClean="0"/>
            <a:t>nyay</a:t>
          </a:r>
          <a:r>
            <a:rPr lang="tr-TR" sz="2700" kern="1200" smtClean="0"/>
            <a:t>ı</a:t>
          </a:r>
          <a:r>
            <a:rPr lang="en-CA" sz="2700" kern="1200" smtClean="0"/>
            <a:t> g</a:t>
          </a:r>
          <a:r>
            <a:rPr lang="tr-TR" sz="2700" kern="1200" smtClean="0"/>
            <a:t>ö</a:t>
          </a:r>
          <a:r>
            <a:rPr lang="en-CA" sz="2700" kern="1200" smtClean="0"/>
            <a:t>rme ve alg</a:t>
          </a:r>
          <a:r>
            <a:rPr lang="tr-TR" sz="2700" kern="1200" smtClean="0"/>
            <a:t>ı</a:t>
          </a:r>
          <a:r>
            <a:rPr lang="en-CA" sz="2700" kern="1200" smtClean="0"/>
            <a:t>lama </a:t>
          </a:r>
          <a:r>
            <a:rPr lang="tr-TR" sz="2700" kern="1200" smtClean="0"/>
            <a:t>ş</a:t>
          </a:r>
          <a:r>
            <a:rPr lang="en-CA" sz="2700" kern="1200" smtClean="0"/>
            <a:t>eklidir;</a:t>
          </a:r>
          <a:r>
            <a:rPr lang="tr-TR" sz="2700" kern="1200" smtClean="0"/>
            <a:t> </a:t>
          </a:r>
          <a:r>
            <a:rPr lang="en-CA" sz="2700" kern="1200" smtClean="0"/>
            <a:t>bilgi ve </a:t>
          </a:r>
          <a:r>
            <a:rPr lang="tr-TR" sz="2700" kern="1200" smtClean="0"/>
            <a:t>öğ</a:t>
          </a:r>
          <a:r>
            <a:rPr lang="en-CA" sz="2700" kern="1200" smtClean="0"/>
            <a:t>renmenin do</a:t>
          </a:r>
          <a:r>
            <a:rPr lang="tr-TR" sz="2700" kern="1200" smtClean="0"/>
            <a:t>ğ</a:t>
          </a:r>
          <a:r>
            <a:rPr lang="en-CA" sz="2700" kern="1200" smtClean="0"/>
            <a:t>as</a:t>
          </a:r>
          <a:r>
            <a:rPr lang="tr-TR" sz="2700" kern="1200" smtClean="0"/>
            <a:t>ı</a:t>
          </a:r>
          <a:r>
            <a:rPr lang="en-CA" sz="2700" kern="1200" smtClean="0"/>
            <a:t>yla ilgili bir yakla</a:t>
          </a:r>
          <a:r>
            <a:rPr lang="tr-TR" sz="2700" kern="1200" smtClean="0"/>
            <a:t>şı</a:t>
          </a:r>
          <a:r>
            <a:rPr lang="en-CA" sz="2700" kern="1200" smtClean="0"/>
            <a:t>md</a:t>
          </a:r>
          <a:r>
            <a:rPr lang="tr-TR" sz="2700" kern="1200" smtClean="0"/>
            <a:t>ı</a:t>
          </a:r>
          <a:r>
            <a:rPr lang="en-CA" sz="2700" kern="1200" smtClean="0"/>
            <a:t>r.</a:t>
          </a:r>
          <a:r>
            <a:rPr lang="tr-TR" sz="2700" kern="1200" smtClean="0"/>
            <a:t> </a:t>
          </a:r>
          <a:endParaRPr lang="tr-TR" sz="2700" kern="1200"/>
        </a:p>
      </dsp:txBody>
      <dsp:txXfrm>
        <a:off x="2262981" y="2149832"/>
        <a:ext cx="5966618" cy="21498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B27A4-CD24-4798-9471-DC2D7993648D}">
      <dsp:nvSpPr>
        <dsp:cNvPr id="0" name=""/>
        <dsp:cNvSpPr/>
      </dsp:nvSpPr>
      <dsp:spPr>
        <a:xfrm rot="10800000">
          <a:off x="1692784" y="1710"/>
          <a:ext cx="5472684" cy="1257304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Bilişsel Yapılandırmacılık:  J. Piaget</a:t>
          </a:r>
          <a:endParaRPr lang="tr-TR" sz="2700" kern="1200" dirty="0"/>
        </a:p>
      </dsp:txBody>
      <dsp:txXfrm rot="10800000">
        <a:off x="2007110" y="1710"/>
        <a:ext cx="5158358" cy="1257304"/>
      </dsp:txXfrm>
    </dsp:sp>
    <dsp:sp modelId="{F280A4CA-7F21-4376-950A-F57A347F87C0}">
      <dsp:nvSpPr>
        <dsp:cNvPr id="0" name=""/>
        <dsp:cNvSpPr/>
      </dsp:nvSpPr>
      <dsp:spPr>
        <a:xfrm>
          <a:off x="1064131" y="1710"/>
          <a:ext cx="1257304" cy="1257304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E27BAB2-DBEF-406F-A283-BECD8E74575E}">
      <dsp:nvSpPr>
        <dsp:cNvPr id="0" name=""/>
        <dsp:cNvSpPr/>
      </dsp:nvSpPr>
      <dsp:spPr>
        <a:xfrm rot="10800000">
          <a:off x="1692784" y="1634329"/>
          <a:ext cx="5472684" cy="1257304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Sosyo-Kültürel Yapılandırmacılık : L.S. Vygotsky </a:t>
          </a:r>
          <a:endParaRPr lang="tr-TR" sz="2700" kern="1200" dirty="0"/>
        </a:p>
      </dsp:txBody>
      <dsp:txXfrm rot="10800000">
        <a:off x="2007110" y="1634329"/>
        <a:ext cx="5158358" cy="1257304"/>
      </dsp:txXfrm>
    </dsp:sp>
    <dsp:sp modelId="{25225C71-BA10-46A5-9357-9FE536F435DC}">
      <dsp:nvSpPr>
        <dsp:cNvPr id="0" name=""/>
        <dsp:cNvSpPr/>
      </dsp:nvSpPr>
      <dsp:spPr>
        <a:xfrm>
          <a:off x="1064131" y="1634329"/>
          <a:ext cx="1257304" cy="1257304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EB6B336-E247-4C1B-A5B7-4B196010F510}">
      <dsp:nvSpPr>
        <dsp:cNvPr id="0" name=""/>
        <dsp:cNvSpPr/>
      </dsp:nvSpPr>
      <dsp:spPr>
        <a:xfrm rot="10800000">
          <a:off x="1692784" y="3266948"/>
          <a:ext cx="5472684" cy="1257304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Radikal Yapılandırmacılık : E. Von Glasersfeld</a:t>
          </a:r>
          <a:endParaRPr lang="tr-TR" sz="2700" kern="1200"/>
        </a:p>
      </dsp:txBody>
      <dsp:txXfrm rot="10800000">
        <a:off x="2007110" y="3266948"/>
        <a:ext cx="5158358" cy="1257304"/>
      </dsp:txXfrm>
    </dsp:sp>
    <dsp:sp modelId="{771962B4-C2CA-411B-9E23-C0CF6603FB11}">
      <dsp:nvSpPr>
        <dsp:cNvPr id="0" name=""/>
        <dsp:cNvSpPr/>
      </dsp:nvSpPr>
      <dsp:spPr>
        <a:xfrm>
          <a:off x="1064131" y="3266948"/>
          <a:ext cx="1257304" cy="1257304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7B1694-FA48-4812-92F4-DC6150A1E328}">
      <dsp:nvSpPr>
        <dsp:cNvPr id="0" name=""/>
        <dsp:cNvSpPr/>
      </dsp:nvSpPr>
      <dsp:spPr>
        <a:xfrm>
          <a:off x="0" y="498033"/>
          <a:ext cx="8075240" cy="1998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Eğitimin hedefi; bilgiyi nasıl ve nerede kullanacağını bilen, kendi öğrenme yöntemlerini tanıyıp etkili bir biçimde kullanan ve yeni bilgiler üretmede önceki bilgilerinden yararlanan bir insan modeli yaratmadır.</a:t>
          </a:r>
          <a:endParaRPr lang="tr-TR" sz="2800" kern="1200" dirty="0"/>
        </a:p>
      </dsp:txBody>
      <dsp:txXfrm>
        <a:off x="97552" y="595585"/>
        <a:ext cx="7880136" cy="1803256"/>
      </dsp:txXfrm>
    </dsp:sp>
    <dsp:sp modelId="{546C88C7-1C6D-40FA-A066-06D88DCC990C}">
      <dsp:nvSpPr>
        <dsp:cNvPr id="0" name=""/>
        <dsp:cNvSpPr/>
      </dsp:nvSpPr>
      <dsp:spPr>
        <a:xfrm>
          <a:off x="0" y="2577033"/>
          <a:ext cx="8075240" cy="1998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Öğrenme, aktarılan belirli bir bilgi kümesini almayı değil, öğrenenlerin etkili düşünme, usa vurma, sorun çözme ve öğrenme becerileri kazanmasını içerir. </a:t>
          </a:r>
          <a:endParaRPr lang="tr-TR" sz="2800" kern="1200" dirty="0"/>
        </a:p>
      </dsp:txBody>
      <dsp:txXfrm>
        <a:off x="97552" y="2674585"/>
        <a:ext cx="7880136" cy="18032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146BF-3AC8-4B44-B87D-8C00A0C0A472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B70E9D-4400-433E-AD2E-A7F3D0184C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50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70E9D-4400-433E-AD2E-A7F3D0184CFA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492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70E9D-4400-433E-AD2E-A7F3D0184CFA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686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82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231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018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9A7CE-7CBD-4A54-AD65-B18797233207}" type="datetime1">
              <a:rPr lang="en-US"/>
              <a:pPr>
                <a:defRPr/>
              </a:pPr>
              <a:t>2/13/2018</a:t>
            </a:fld>
            <a:endParaRPr lang="tr-TR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B738D-7916-4544-9992-2394799B642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58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93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87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12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47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833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936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536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635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62D40-C60D-43FC-8AD1-CCF536EE40C9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6952C-D9AE-4AB5-97F0-135E68A7FF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38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6.jp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7.jp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1.xml"/><Relationship Id="rId3" Type="http://schemas.openxmlformats.org/officeDocument/2006/relationships/diagramLayout" Target="../diagrams/layout20.xml"/><Relationship Id="rId7" Type="http://schemas.openxmlformats.org/officeDocument/2006/relationships/diagramData" Target="../diagrams/data21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11" Type="http://schemas.microsoft.com/office/2007/relationships/diagramDrawing" Target="../diagrams/drawing21.xml"/><Relationship Id="rId5" Type="http://schemas.openxmlformats.org/officeDocument/2006/relationships/diagramColors" Target="../diagrams/colors20.xml"/><Relationship Id="rId10" Type="http://schemas.openxmlformats.org/officeDocument/2006/relationships/diagramColors" Target="../diagrams/colors21.xml"/><Relationship Id="rId4" Type="http://schemas.openxmlformats.org/officeDocument/2006/relationships/diagramQuickStyle" Target="../diagrams/quickStyle20.xml"/><Relationship Id="rId9" Type="http://schemas.openxmlformats.org/officeDocument/2006/relationships/diagramQuickStyle" Target="../diagrams/quickStyl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3.xml"/><Relationship Id="rId3" Type="http://schemas.openxmlformats.org/officeDocument/2006/relationships/diagramLayout" Target="../diagrams/layout22.xml"/><Relationship Id="rId7" Type="http://schemas.openxmlformats.org/officeDocument/2006/relationships/diagramData" Target="../diagrams/data23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11" Type="http://schemas.microsoft.com/office/2007/relationships/diagramDrawing" Target="../diagrams/drawing23.xml"/><Relationship Id="rId5" Type="http://schemas.openxmlformats.org/officeDocument/2006/relationships/diagramColors" Target="../diagrams/colors22.xml"/><Relationship Id="rId10" Type="http://schemas.openxmlformats.org/officeDocument/2006/relationships/diagramColors" Target="../diagrams/colors23.xml"/><Relationship Id="rId4" Type="http://schemas.openxmlformats.org/officeDocument/2006/relationships/diagramQuickStyle" Target="../diagrams/quickStyle22.xml"/><Relationship Id="rId9" Type="http://schemas.openxmlformats.org/officeDocument/2006/relationships/diagramQuickStyle" Target="../diagrams/quickStyle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10" Type="http://schemas.openxmlformats.org/officeDocument/2006/relationships/image" Target="../media/image5.jpg"/><Relationship Id="rId4" Type="http://schemas.openxmlformats.org/officeDocument/2006/relationships/diagramLayout" Target="../diagrams/layout8.xml"/><Relationship Id="rId9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605476026"/>
              </p:ext>
            </p:extLst>
          </p:nvPr>
        </p:nvGraphicFramePr>
        <p:xfrm>
          <a:off x="683568" y="692696"/>
          <a:ext cx="7988424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4280378407"/>
              </p:ext>
            </p:extLst>
          </p:nvPr>
        </p:nvGraphicFramePr>
        <p:xfrm>
          <a:off x="2411760" y="3573016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2503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70609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>
                <a:latin typeface="Comic Sans MS" panose="030F0702030302020204" pitchFamily="66" charset="0"/>
              </a:rPr>
              <a:t>Öğrenci Özellikleri</a:t>
            </a:r>
            <a:endParaRPr lang="tr-TR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209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İçerik Yer Tutucusu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0"/>
            <a:ext cx="2699791" cy="156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8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286400" y="548680"/>
            <a:ext cx="3678088" cy="201622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Yapılandırmacı Sınıf Ortamı</a:t>
            </a:r>
            <a:endParaRPr lang="tr-TR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73308"/>
              </p:ext>
            </p:extLst>
          </p:nvPr>
        </p:nvGraphicFramePr>
        <p:xfrm>
          <a:off x="323528" y="620688"/>
          <a:ext cx="5081607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Resim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167560"/>
            <a:ext cx="3260955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07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490066"/>
          </a:xfrm>
        </p:spPr>
        <p:txBody>
          <a:bodyPr>
            <a:normAutofit fontScale="90000"/>
          </a:bodyPr>
          <a:lstStyle/>
          <a:p>
            <a:r>
              <a:rPr lang="tr-TR" sz="4000" dirty="0" smtClean="0">
                <a:latin typeface="Comic Sans MS" panose="030F0702030302020204" pitchFamily="66" charset="0"/>
              </a:rPr>
              <a:t>Yapılandırmacı Bilgi Kaynakları</a:t>
            </a:r>
            <a:endParaRPr lang="tr-TR" sz="4000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191488"/>
              </p:ext>
            </p:extLst>
          </p:nvPr>
        </p:nvGraphicFramePr>
        <p:xfrm>
          <a:off x="251520" y="980728"/>
          <a:ext cx="843528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342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9" y="0"/>
            <a:ext cx="9128651" cy="6824528"/>
          </a:xfrm>
        </p:spPr>
      </p:pic>
    </p:spTree>
    <p:extLst>
      <p:ext uri="{BB962C8B-B14F-4D97-AF65-F5344CB8AC3E}">
        <p14:creationId xmlns:p14="http://schemas.microsoft.com/office/powerpoint/2010/main" val="326556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Dikdörtgen"/>
          <p:cNvSpPr>
            <a:spLocks noChangeArrowheads="1"/>
          </p:cNvSpPr>
          <p:nvPr/>
        </p:nvSpPr>
        <p:spPr bwMode="auto">
          <a:xfrm>
            <a:off x="1042988" y="333375"/>
            <a:ext cx="74898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tr-TR" altLang="tr-TR" dirty="0" smtClean="0">
                <a:latin typeface="Comic Sans MS" pitchFamily="66" charset="0"/>
              </a:rPr>
              <a:t>5E Modeli Yapılandırmacı Yaklaşıma göre dersin işlenmesi sürecini ifade eder. </a:t>
            </a:r>
            <a:r>
              <a:rPr lang="tr-TR" altLang="tr-TR" dirty="0">
                <a:latin typeface="Comic Sans MS" pitchFamily="66" charset="0"/>
              </a:rPr>
              <a:t>5E modelinin aşamaları aşağıdaki </a:t>
            </a:r>
            <a:r>
              <a:rPr lang="tr-TR" altLang="tr-TR" dirty="0" smtClean="0">
                <a:latin typeface="Comic Sans MS" pitchFamily="66" charset="0"/>
              </a:rPr>
              <a:t>gibidir</a:t>
            </a:r>
            <a:r>
              <a:rPr lang="tr-TR" altLang="tr-TR" dirty="0">
                <a:latin typeface="Comic Sans MS" pitchFamily="66" charset="0"/>
              </a:rPr>
              <a:t>:</a:t>
            </a:r>
          </a:p>
        </p:txBody>
      </p:sp>
      <p:sp>
        <p:nvSpPr>
          <p:cNvPr id="36867" name="2 Dikdörtgen"/>
          <p:cNvSpPr>
            <a:spLocks noChangeArrowheads="1"/>
          </p:cNvSpPr>
          <p:nvPr/>
        </p:nvSpPr>
        <p:spPr bwMode="auto">
          <a:xfrm>
            <a:off x="827584" y="2133600"/>
            <a:ext cx="7416304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tr-TR" altLang="tr-TR" dirty="0" smtClean="0">
                <a:latin typeface="Comic Sans MS" pitchFamily="66" charset="0"/>
              </a:rPr>
              <a:t>Girme </a:t>
            </a:r>
            <a:r>
              <a:rPr lang="tr-TR" altLang="tr-TR" dirty="0">
                <a:latin typeface="Comic Sans MS" pitchFamily="66" charset="0"/>
              </a:rPr>
              <a:t>(</a:t>
            </a:r>
            <a:r>
              <a:rPr lang="tr-TR" altLang="tr-TR" sz="3200" dirty="0" err="1">
                <a:solidFill>
                  <a:srgbClr val="FF3300"/>
                </a:solidFill>
                <a:latin typeface="Comic Sans MS" pitchFamily="66" charset="0"/>
              </a:rPr>
              <a:t>E</a:t>
            </a:r>
            <a:r>
              <a:rPr lang="tr-TR" altLang="tr-TR" dirty="0" err="1">
                <a:latin typeface="Comic Sans MS" pitchFamily="66" charset="0"/>
              </a:rPr>
              <a:t>ngage</a:t>
            </a:r>
            <a:r>
              <a:rPr lang="tr-TR" altLang="tr-TR" dirty="0">
                <a:latin typeface="Comic Sans MS" pitchFamily="66" charset="0"/>
              </a:rPr>
              <a:t>)</a:t>
            </a:r>
          </a:p>
          <a:p>
            <a:pPr eaLnBrk="1" hangingPunct="1"/>
            <a:r>
              <a:rPr lang="tr-TR" altLang="tr-TR" dirty="0" smtClean="0">
                <a:latin typeface="Comic Sans MS" pitchFamily="66" charset="0"/>
              </a:rPr>
              <a:t>	Keşfetme </a:t>
            </a:r>
            <a:r>
              <a:rPr lang="tr-TR" altLang="tr-TR" dirty="0">
                <a:latin typeface="Comic Sans MS" pitchFamily="66" charset="0"/>
              </a:rPr>
              <a:t>(</a:t>
            </a:r>
            <a:r>
              <a:rPr lang="tr-TR" altLang="tr-TR" sz="3200" dirty="0" err="1" smtClean="0">
                <a:solidFill>
                  <a:srgbClr val="FF3300"/>
                </a:solidFill>
                <a:latin typeface="Comic Sans MS" pitchFamily="66" charset="0"/>
              </a:rPr>
              <a:t>E</a:t>
            </a:r>
            <a:r>
              <a:rPr lang="tr-TR" altLang="tr-TR" dirty="0" err="1" smtClean="0">
                <a:latin typeface="Comic Sans MS" pitchFamily="66" charset="0"/>
              </a:rPr>
              <a:t>xplore</a:t>
            </a:r>
            <a:r>
              <a:rPr lang="tr-TR" altLang="tr-TR" dirty="0" smtClean="0">
                <a:latin typeface="Comic Sans MS" pitchFamily="66" charset="0"/>
              </a:rPr>
              <a:t>)</a:t>
            </a:r>
          </a:p>
          <a:p>
            <a:pPr eaLnBrk="1" hangingPunct="1"/>
            <a:r>
              <a:rPr lang="tr-TR" altLang="tr-TR" dirty="0" smtClean="0">
                <a:latin typeface="Comic Sans MS" pitchFamily="66" charset="0"/>
              </a:rPr>
              <a:t>	     Açıklama (</a:t>
            </a:r>
            <a:r>
              <a:rPr lang="tr-TR" altLang="tr-TR" sz="3200" dirty="0" err="1" smtClean="0">
                <a:solidFill>
                  <a:srgbClr val="FF3300"/>
                </a:solidFill>
                <a:latin typeface="Comic Sans MS" pitchFamily="66" charset="0"/>
              </a:rPr>
              <a:t>E</a:t>
            </a:r>
            <a:r>
              <a:rPr lang="tr-TR" altLang="tr-TR" dirty="0" err="1" smtClean="0">
                <a:latin typeface="Comic Sans MS" pitchFamily="66" charset="0"/>
              </a:rPr>
              <a:t>xplain</a:t>
            </a:r>
            <a:r>
              <a:rPr lang="tr-TR" altLang="tr-TR" dirty="0" smtClean="0">
                <a:latin typeface="Comic Sans MS" pitchFamily="66" charset="0"/>
              </a:rPr>
              <a:t>)</a:t>
            </a:r>
          </a:p>
          <a:p>
            <a:pPr eaLnBrk="1" hangingPunct="1"/>
            <a:r>
              <a:rPr lang="tr-TR" altLang="tr-TR" dirty="0" smtClean="0">
                <a:latin typeface="Comic Sans MS" pitchFamily="66" charset="0"/>
              </a:rPr>
              <a:t>		  Derinleştirme (</a:t>
            </a:r>
            <a:r>
              <a:rPr lang="tr-TR" altLang="tr-TR" sz="3200" dirty="0" err="1" smtClean="0">
                <a:solidFill>
                  <a:srgbClr val="FF3300"/>
                </a:solidFill>
                <a:latin typeface="Comic Sans MS" pitchFamily="66" charset="0"/>
              </a:rPr>
              <a:t>E</a:t>
            </a:r>
            <a:r>
              <a:rPr lang="tr-TR" altLang="tr-TR" dirty="0" err="1" smtClean="0">
                <a:latin typeface="Comic Sans MS" pitchFamily="66" charset="0"/>
              </a:rPr>
              <a:t>laborate</a:t>
            </a:r>
            <a:r>
              <a:rPr lang="tr-TR" altLang="tr-TR" dirty="0" smtClean="0">
                <a:latin typeface="Comic Sans MS" pitchFamily="66" charset="0"/>
              </a:rPr>
              <a:t>)</a:t>
            </a:r>
          </a:p>
          <a:p>
            <a:pPr eaLnBrk="1" hangingPunct="1"/>
            <a:r>
              <a:rPr lang="tr-TR" altLang="tr-TR" dirty="0" smtClean="0">
                <a:latin typeface="Comic Sans MS" pitchFamily="66" charset="0"/>
              </a:rPr>
              <a:t>			  Değerlendirme (</a:t>
            </a:r>
            <a:r>
              <a:rPr lang="tr-TR" altLang="tr-TR" sz="3200" dirty="0" err="1" smtClean="0">
                <a:solidFill>
                  <a:srgbClr val="FF3300"/>
                </a:solidFill>
                <a:latin typeface="Comic Sans MS" pitchFamily="66" charset="0"/>
              </a:rPr>
              <a:t>E</a:t>
            </a:r>
            <a:r>
              <a:rPr lang="tr-TR" altLang="tr-TR" dirty="0" err="1" smtClean="0">
                <a:latin typeface="Comic Sans MS" pitchFamily="66" charset="0"/>
              </a:rPr>
              <a:t>valuate</a:t>
            </a:r>
            <a:r>
              <a:rPr lang="tr-TR" altLang="tr-TR" dirty="0" smtClean="0">
                <a:latin typeface="Comic Sans MS" pitchFamily="66" charset="0"/>
              </a:rPr>
              <a:t>)</a:t>
            </a:r>
            <a:endParaRPr lang="tr-TR" altLang="tr-TR" dirty="0">
              <a:latin typeface="Comic Sans MS" pitchFamily="66" charset="0"/>
            </a:endParaRPr>
          </a:p>
        </p:txBody>
      </p:sp>
      <p:pic>
        <p:nvPicPr>
          <p:cNvPr id="36868" name="Picture 2" descr="http://img03.blogcu.com/images/y/a/k/yakamozibu/b35cab30503e934e82124f7179fc29f9_12996088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821029"/>
            <a:ext cx="2519363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637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96752"/>
            <a:ext cx="8501464" cy="4896544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539552" y="404664"/>
            <a:ext cx="6840760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000" dirty="0" smtClean="0">
                <a:latin typeface="Comic Sans MS" panose="030F0702030302020204" pitchFamily="66" charset="0"/>
              </a:rPr>
              <a:t>5E ve 7E Modelleri Arasındaki  Farklar</a:t>
            </a:r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46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74638"/>
            <a:ext cx="7931224" cy="70609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İş Birlikli Öğrenme Modeli</a:t>
            </a: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366210550"/>
              </p:ext>
            </p:extLst>
          </p:nvPr>
        </p:nvGraphicFramePr>
        <p:xfrm>
          <a:off x="251520" y="1052736"/>
          <a:ext cx="8435280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83492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AC24E-E86F-4224-AAE4-AB28060CEB20}" type="slidenum">
              <a:rPr lang="tr-TR"/>
              <a:pPr>
                <a:defRPr/>
              </a:pPr>
              <a:t>17</a:t>
            </a:fld>
            <a:endParaRPr lang="tr-TR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3875"/>
            <a:ext cx="8229600" cy="6397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dirty="0" smtClean="0"/>
              <a:t>Temel Öğeler</a:t>
            </a: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715069734"/>
              </p:ext>
            </p:extLst>
          </p:nvPr>
        </p:nvGraphicFramePr>
        <p:xfrm>
          <a:off x="179388" y="1773238"/>
          <a:ext cx="8713787" cy="4471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2536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F75919-AD29-4668-8C8B-F46FE048B0C9}" type="slidenum">
              <a:rPr lang="tr-TR"/>
              <a:pPr>
                <a:defRPr/>
              </a:pPr>
              <a:t>18</a:t>
            </a:fld>
            <a:endParaRPr lang="tr-TR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632534727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870526812"/>
              </p:ext>
            </p:extLst>
          </p:nvPr>
        </p:nvGraphicFramePr>
        <p:xfrm>
          <a:off x="457200" y="1773238"/>
          <a:ext cx="8229600" cy="4352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0429314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563425524"/>
              </p:ext>
            </p:extLst>
          </p:nvPr>
        </p:nvGraphicFramePr>
        <p:xfrm>
          <a:off x="827584" y="274638"/>
          <a:ext cx="7859216" cy="562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703295"/>
              </p:ext>
            </p:extLst>
          </p:nvPr>
        </p:nvGraphicFramePr>
        <p:xfrm>
          <a:off x="323528" y="980728"/>
          <a:ext cx="8363272" cy="514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7972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2157049"/>
              </p:ext>
            </p:extLst>
          </p:nvPr>
        </p:nvGraphicFramePr>
        <p:xfrm>
          <a:off x="323528" y="188640"/>
          <a:ext cx="8219256" cy="1930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563934"/>
              </p:ext>
            </p:extLst>
          </p:nvPr>
        </p:nvGraphicFramePr>
        <p:xfrm>
          <a:off x="179512" y="2420888"/>
          <a:ext cx="8784976" cy="370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0675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519808014"/>
              </p:ext>
            </p:extLst>
          </p:nvPr>
        </p:nvGraphicFramePr>
        <p:xfrm>
          <a:off x="755576" y="274638"/>
          <a:ext cx="7931224" cy="706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7451923"/>
              </p:ext>
            </p:extLst>
          </p:nvPr>
        </p:nvGraphicFramePr>
        <p:xfrm>
          <a:off x="395536" y="1124744"/>
          <a:ext cx="8291264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8631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640926"/>
              </p:ext>
            </p:extLst>
          </p:nvPr>
        </p:nvGraphicFramePr>
        <p:xfrm>
          <a:off x="395536" y="548681"/>
          <a:ext cx="8291264" cy="5366992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4145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5233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İş Birlikli Öğrenme Grupları</a:t>
                      </a:r>
                      <a:endParaRPr lang="tr-TR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Geleneksel Öğrenme Grupları</a:t>
                      </a:r>
                      <a:endParaRPr lang="tr-TR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512">
                <a:tc>
                  <a:txBody>
                    <a:bodyPr/>
                    <a:lstStyle/>
                    <a:p>
                      <a:r>
                        <a:rPr lang="tr-TR" dirty="0" smtClean="0"/>
                        <a:t>Bireysel sorumluluk vardır.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Bireysel sorumluluk yoktur.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315">
                <a:tc>
                  <a:txBody>
                    <a:bodyPr/>
                    <a:lstStyle/>
                    <a:p>
                      <a:r>
                        <a:rPr lang="tr-TR" dirty="0" smtClean="0"/>
                        <a:t>Heterojen grup yapısı görülür.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Homojen grup yapısı hakimdir.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6883">
                <a:tc>
                  <a:txBody>
                    <a:bodyPr/>
                    <a:lstStyle/>
                    <a:p>
                      <a:r>
                        <a:rPr lang="tr-TR" dirty="0" smtClean="0"/>
                        <a:t>Başarı veya başarısızlık gruba aittir.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Başarı veya başarısızlık bireye ait</a:t>
                      </a:r>
                      <a:r>
                        <a:rPr lang="tr-TR" baseline="0" dirty="0" smtClean="0"/>
                        <a:t> değildir.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400">
                <a:tc>
                  <a:txBody>
                    <a:bodyPr/>
                    <a:lstStyle/>
                    <a:p>
                      <a:r>
                        <a:rPr lang="tr-TR" dirty="0" smtClean="0"/>
                        <a:t>Paylaşılmış liderlik vardır.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Görevlendirilmiş</a:t>
                      </a:r>
                      <a:r>
                        <a:rPr lang="tr-TR" baseline="0" dirty="0" smtClean="0"/>
                        <a:t> tek lider vardır.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6883">
                <a:tc>
                  <a:txBody>
                    <a:bodyPr/>
                    <a:lstStyle/>
                    <a:p>
                      <a:r>
                        <a:rPr lang="tr-TR" dirty="0" smtClean="0"/>
                        <a:t>Değerlendirme ürün ve sürece</a:t>
                      </a:r>
                      <a:r>
                        <a:rPr lang="tr-TR" baseline="0" dirty="0" smtClean="0"/>
                        <a:t> yöneliktir.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Sadece ürüne yönelik değerlendirme söz konusudur.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6883">
                <a:tc>
                  <a:txBody>
                    <a:bodyPr/>
                    <a:lstStyle/>
                    <a:p>
                      <a:r>
                        <a:rPr lang="tr-TR" dirty="0" smtClean="0"/>
                        <a:t>Sosyal becerilerin gelişimi hedeflenir.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Sosyal becerilerin öncelikli değildir.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6883">
                <a:tc>
                  <a:txBody>
                    <a:bodyPr/>
                    <a:lstStyle/>
                    <a:p>
                      <a:r>
                        <a:rPr lang="tr-TR" dirty="0" smtClean="0"/>
                        <a:t>Öğretmen öğrencilerin öğrenmesine rehberlik eder.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Öğretmen bilgi aktaran ve süreci yönetendir.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88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474898994"/>
              </p:ext>
            </p:extLst>
          </p:nvPr>
        </p:nvGraphicFramePr>
        <p:xfrm>
          <a:off x="539552" y="274638"/>
          <a:ext cx="8147248" cy="77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7996652"/>
              </p:ext>
            </p:extLst>
          </p:nvPr>
        </p:nvGraphicFramePr>
        <p:xfrm>
          <a:off x="457200" y="1268760"/>
          <a:ext cx="857929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3186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6423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876" y="1628800"/>
            <a:ext cx="2811082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234" y="1628800"/>
            <a:ext cx="2684595" cy="2012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99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 idx="4294967295"/>
          </p:nvPr>
        </p:nvSpPr>
        <p:spPr/>
        <p:txBody>
          <a:bodyPr bIns="91440" anchor="b">
            <a:normAutofit/>
          </a:bodyPr>
          <a:lstStyle/>
          <a:p>
            <a:pPr eaLnBrk="1" hangingPunct="1">
              <a:defRPr/>
            </a:pPr>
            <a:r>
              <a:rPr lang="tr-TR" sz="3600" dirty="0" smtClean="0">
                <a:latin typeface="Comic Sans MS" panose="030F0702030302020204" pitchFamily="66" charset="0"/>
              </a:rPr>
              <a:t>Yapılandırmacı Öğrenme Kuramları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6438496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9460" name="Picture 5" descr="vygotsky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887" y="3253550"/>
            <a:ext cx="1276103" cy="1255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" descr="10piage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89" y="1556792"/>
            <a:ext cx="1390501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1" y="4797152"/>
            <a:ext cx="1482550" cy="139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47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77809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Yapılandırmacı Yaklaşım Hedefler </a:t>
            </a:r>
            <a:endParaRPr lang="tr-TR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490849"/>
              </p:ext>
            </p:extLst>
          </p:nvPr>
        </p:nvGraphicFramePr>
        <p:xfrm>
          <a:off x="611560" y="1052736"/>
          <a:ext cx="8075240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897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70609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Öğrenme Yaşantıları</a:t>
            </a:r>
            <a:endParaRPr lang="tr-TR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5916871"/>
              </p:ext>
            </p:extLst>
          </p:nvPr>
        </p:nvGraphicFramePr>
        <p:xfrm>
          <a:off x="457200" y="1196752"/>
          <a:ext cx="850728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894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634082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Değerlendirme </a:t>
            </a:r>
            <a:endParaRPr lang="tr-TR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1452152"/>
              </p:ext>
            </p:extLst>
          </p:nvPr>
        </p:nvGraphicFramePr>
        <p:xfrm>
          <a:off x="323528" y="1052736"/>
          <a:ext cx="864096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332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latin typeface="Comic Sans MS" panose="030F0702030302020204" pitchFamily="66" charset="0"/>
              </a:rPr>
              <a:t>Öğretmen Özellikleri</a:t>
            </a:r>
            <a:endParaRPr lang="tr-TR" sz="4000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670084"/>
              </p:ext>
            </p:extLst>
          </p:nvPr>
        </p:nvGraphicFramePr>
        <p:xfrm>
          <a:off x="457200" y="1600200"/>
          <a:ext cx="8507288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013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967</Words>
  <Application>Microsoft Office PowerPoint</Application>
  <PresentationFormat>Ekran Gösterisi (4:3)</PresentationFormat>
  <Paragraphs>116</Paragraphs>
  <Slides>21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Comic Sans MS</vt:lpstr>
      <vt:lpstr>Ofis Teması</vt:lpstr>
      <vt:lpstr>PowerPoint Sunusu</vt:lpstr>
      <vt:lpstr>PowerPoint Sunusu</vt:lpstr>
      <vt:lpstr>PowerPoint Sunusu</vt:lpstr>
      <vt:lpstr>PowerPoint Sunusu</vt:lpstr>
      <vt:lpstr>Yapılandırmacı Öğrenme Kuramları</vt:lpstr>
      <vt:lpstr>Yapılandırmacı Yaklaşım Hedefler </vt:lpstr>
      <vt:lpstr>Öğrenme Yaşantıları</vt:lpstr>
      <vt:lpstr>Değerlendirme </vt:lpstr>
      <vt:lpstr>Öğretmen Özellikleri</vt:lpstr>
      <vt:lpstr>Öğrenci Özellikleri</vt:lpstr>
      <vt:lpstr>Yapılandırmacı Sınıf Ortamı</vt:lpstr>
      <vt:lpstr>Yapılandırmacı Bilgi Kaynakları</vt:lpstr>
      <vt:lpstr>PowerPoint Sunusu</vt:lpstr>
      <vt:lpstr>PowerPoint Sunusu</vt:lpstr>
      <vt:lpstr>PowerPoint Sunusu</vt:lpstr>
      <vt:lpstr>İş Birlikli Öğrenme Modeli</vt:lpstr>
      <vt:lpstr>Temel Öğeler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zaman</dc:creator>
  <cp:lastModifiedBy>Windows Kullanıcısı</cp:lastModifiedBy>
  <cp:revision>110</cp:revision>
  <dcterms:created xsi:type="dcterms:W3CDTF">2017-10-06T12:59:49Z</dcterms:created>
  <dcterms:modified xsi:type="dcterms:W3CDTF">2018-02-13T08:28:54Z</dcterms:modified>
</cp:coreProperties>
</file>