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04vDLbG0dVQ" TargetMode="External"/><Relationship Id="rId2" Type="http://schemas.openxmlformats.org/officeDocument/2006/relationships/hyperlink" Target="https://www.youtube.com/watch?v=gDpkDQj2AQ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6VhOCInGbME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04vDLbG0dVQ" TargetMode="External"/><Relationship Id="rId2" Type="http://schemas.openxmlformats.org/officeDocument/2006/relationships/hyperlink" Target="https://www.youtube.com/watch?v=gDpkDQj2AQ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6VhOCInGbM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7772400" cy="1470025"/>
          </a:xfrm>
        </p:spPr>
        <p:txBody>
          <a:bodyPr/>
          <a:lstStyle/>
          <a:p>
            <a:r>
              <a:rPr lang="tr-TR" b="1" dirty="0" err="1"/>
              <a:t>Wojciech</a:t>
            </a:r>
            <a:r>
              <a:rPr lang="tr-TR" b="1" dirty="0"/>
              <a:t> </a:t>
            </a:r>
            <a:r>
              <a:rPr lang="tr-TR" b="1" dirty="0" err="1"/>
              <a:t>Weiss</a:t>
            </a:r>
            <a:r>
              <a:rPr lang="tr-TR" b="1" dirty="0"/>
              <a:t> (1875-1950)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1268760"/>
            <a:ext cx="6728792" cy="5472608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4" name="Resim 3" descr="wojciech weiss otoportre ile ilgili gÃ¶rsel sonucu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2000" y="2348880"/>
            <a:ext cx="2540000" cy="3810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87569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i="1" dirty="0" err="1"/>
              <a:t>Promienny</a:t>
            </a:r>
            <a:r>
              <a:rPr lang="tr-TR" i="1" dirty="0"/>
              <a:t> </a:t>
            </a:r>
            <a:r>
              <a:rPr lang="tr-TR" i="1" dirty="0" err="1"/>
              <a:t>zachód</a:t>
            </a:r>
            <a:r>
              <a:rPr lang="tr-TR" i="1" dirty="0"/>
              <a:t> </a:t>
            </a:r>
            <a:r>
              <a:rPr lang="tr-TR" i="1" dirty="0" err="1"/>
              <a:t>słońca</a:t>
            </a:r>
            <a:endParaRPr lang="tr-TR" dirty="0"/>
          </a:p>
        </p:txBody>
      </p:sp>
      <p:pic>
        <p:nvPicPr>
          <p:cNvPr id="4" name="İçerik Yer Tutucusu 3" descr="https://1.bp.blogspot.com/-9Stlz5NsWLU/V8GOAdyq5PI/AAAAAAAAELM/LaR4pgyPkao1RMGGux6SdDpc6nW75NpoQCLcB/s640/wojciech-weiss9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1942" y="1600200"/>
            <a:ext cx="5960115" cy="45259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86734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i="1" dirty="0" err="1"/>
              <a:t>Pocałunek</a:t>
            </a:r>
            <a:r>
              <a:rPr lang="tr-TR" i="1" dirty="0"/>
              <a:t> </a:t>
            </a:r>
            <a:r>
              <a:rPr lang="tr-TR" i="1" dirty="0" err="1"/>
              <a:t>na</a:t>
            </a:r>
            <a:r>
              <a:rPr lang="tr-TR" i="1" dirty="0"/>
              <a:t> </a:t>
            </a:r>
            <a:r>
              <a:rPr lang="tr-TR" i="1" dirty="0" err="1"/>
              <a:t>trawie</a:t>
            </a:r>
            <a:endParaRPr lang="tr-TR" dirty="0"/>
          </a:p>
        </p:txBody>
      </p:sp>
      <p:pic>
        <p:nvPicPr>
          <p:cNvPr id="4" name="İçerik Yer Tutucusu 3" descr="https://4.bp.blogspot.com/-CjzwevLC4aI/V8GOF30MO_I/AAAAAAAAELQ/ZHQ92fhmY9cVVUVd3soJgTzacxih2KCFwCLcB/s640/Pocalunek_na_trawie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891506"/>
            <a:ext cx="6096000" cy="39433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44630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Stanisław</a:t>
            </a:r>
            <a:r>
              <a:rPr lang="tr-TR" dirty="0"/>
              <a:t> </a:t>
            </a:r>
            <a:r>
              <a:rPr lang="tr-TR" dirty="0" err="1"/>
              <a:t>Ignacy</a:t>
            </a:r>
            <a:r>
              <a:rPr lang="tr-TR" dirty="0"/>
              <a:t> </a:t>
            </a:r>
            <a:r>
              <a:rPr lang="tr-TR" dirty="0" err="1"/>
              <a:t>Witkiewicz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9450" y="1958181"/>
            <a:ext cx="2705100" cy="3810000"/>
          </a:xfrm>
        </p:spPr>
      </p:pic>
    </p:spTree>
    <p:extLst>
      <p:ext uri="{BB962C8B-B14F-4D97-AF65-F5344CB8AC3E}">
        <p14:creationId xmlns:p14="http://schemas.microsoft.com/office/powerpoint/2010/main" val="3255774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i="1" dirty="0" err="1"/>
              <a:t>Portret</a:t>
            </a:r>
            <a:r>
              <a:rPr lang="tr-TR" i="1" dirty="0"/>
              <a:t> </a:t>
            </a:r>
            <a:r>
              <a:rPr lang="tr-TR" i="1" dirty="0" err="1"/>
              <a:t>asymetryczny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pic>
        <p:nvPicPr>
          <p:cNvPr id="4" name="İçerik Yer Tutucusu 3" descr="https://3.bp.blogspot.com/-S78S8ULMc4o/V-FvSXDJ2AI/AAAAAAAAEd4/-hTaJ7k9if0qLryeW4QbUuI_SZ9mgQclACLcB/s640/Oksza_Galeria_01_000025a-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815306"/>
            <a:ext cx="6096000" cy="4095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56099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Yaşamı ve eserleri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https://</a:t>
            </a:r>
            <a:r>
              <a:rPr lang="tr-TR" dirty="0" smtClean="0">
                <a:hlinkClick r:id="rId2"/>
              </a:rPr>
              <a:t>www.youtube.com/watch?v=gDpkDQj2AQA</a:t>
            </a:r>
            <a:endParaRPr lang="tr-TR" dirty="0" smtClean="0"/>
          </a:p>
          <a:p>
            <a:r>
              <a:rPr lang="tr-TR" dirty="0">
                <a:hlinkClick r:id="rId3"/>
              </a:rPr>
              <a:t>https://</a:t>
            </a:r>
            <a:r>
              <a:rPr lang="tr-TR" dirty="0" smtClean="0">
                <a:hlinkClick r:id="rId3"/>
              </a:rPr>
              <a:t>www.youtube.com/watch?v=04vDLbG0dVQ</a:t>
            </a:r>
            <a:endParaRPr lang="tr-TR" dirty="0" smtClean="0"/>
          </a:p>
          <a:p>
            <a:r>
              <a:rPr lang="tr-TR" dirty="0">
                <a:hlinkClick r:id="rId4"/>
              </a:rPr>
              <a:t>https://www.youtube.com/watch?v=6VhOCInGbME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011793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https://www.youtube.com/watch?v=gDpkDQj2AQA</a:t>
            </a:r>
            <a:endParaRPr lang="tr-TR" dirty="0"/>
          </a:p>
          <a:p>
            <a:r>
              <a:rPr lang="tr-TR" dirty="0">
                <a:hlinkClick r:id="rId3"/>
              </a:rPr>
              <a:t>https://www.youtube.com/watch?v=04vDLbG0dVQ</a:t>
            </a:r>
            <a:endParaRPr lang="tr-TR" dirty="0"/>
          </a:p>
          <a:p>
            <a:r>
              <a:rPr lang="tr-TR">
                <a:hlinkClick r:id="rId4"/>
              </a:rPr>
              <a:t>https://www.youtube.com/watch?v=6VhOCInGbME</a:t>
            </a:r>
            <a:endParaRPr lang="tr-TR"/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0361450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38</Words>
  <Application>Microsoft Office PowerPoint</Application>
  <PresentationFormat>Ekran Gösterisi (4:3)</PresentationFormat>
  <Paragraphs>13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Wojciech Weiss (1875-1950) </vt:lpstr>
      <vt:lpstr>Promienny zachód słońca</vt:lpstr>
      <vt:lpstr>Pocałunek na trawie</vt:lpstr>
      <vt:lpstr>Stanisław Ignacy Witkiewicz</vt:lpstr>
      <vt:lpstr>Portret asymetryczny </vt:lpstr>
      <vt:lpstr>Yaşamı ve eserleri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Wojciech Weiss (1875-1950) </dc:title>
  <dc:creator>nevra vardal</dc:creator>
  <cp:lastModifiedBy>nevra vardal</cp:lastModifiedBy>
  <cp:revision>2</cp:revision>
  <dcterms:created xsi:type="dcterms:W3CDTF">2020-05-22T10:00:39Z</dcterms:created>
  <dcterms:modified xsi:type="dcterms:W3CDTF">2020-05-22T10:13:17Z</dcterms:modified>
</cp:coreProperties>
</file>