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SOSYAL-DUYGUSAL ALAN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Hedef 1.</a:t>
            </a:r>
            <a:r>
              <a:rPr lang="tr-TR" dirty="0"/>
              <a:t> Duygularını fark edebilme.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Duygularını söyleme.</a:t>
            </a:r>
          </a:p>
          <a:p>
            <a:r>
              <a:rPr lang="tr-TR" dirty="0"/>
              <a:t>2. Duygularının nedenlerini söyleme.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3. Duygularının sonuçlarını söyleme.</a:t>
            </a:r>
          </a:p>
          <a:p>
            <a:r>
              <a:rPr lang="tr-TR" dirty="0"/>
              <a:t>4. Duygularını müzik, dans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ve </a:t>
            </a:r>
            <a:r>
              <a:rPr lang="tr-TR" dirty="0"/>
              <a:t>benzeri yollarla ifade etme.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2.</a:t>
            </a:r>
            <a:r>
              <a:rPr lang="tr-TR" dirty="0"/>
              <a:t> Duygularını Kontrol Edebilme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Olumlu duygu ve düşüncelerini uygun şekilde ortaya koyma.</a:t>
            </a:r>
          </a:p>
          <a:p>
            <a:r>
              <a:rPr lang="tr-TR" dirty="0"/>
              <a:t>2. Rahatsız edici duygu ve düşüncelerini uygun şekilde ortaya koyma.</a:t>
            </a:r>
          </a:p>
          <a:p>
            <a:r>
              <a:rPr lang="tr-TR" dirty="0"/>
              <a:t>3. Yetişkin denetiminin olmadığı durumlarda da gerektiği gibi davranma.</a:t>
            </a:r>
          </a:p>
          <a:p>
            <a:r>
              <a:rPr lang="tr-TR" dirty="0"/>
              <a:t>4. Gerekli durumlarda kararlılık gösterme.</a:t>
            </a:r>
          </a:p>
          <a:p>
            <a:r>
              <a:rPr lang="tr-TR" dirty="0"/>
              <a:t>5. Yeni alışılmamış durumlara uyum sağlama.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Hedef 3.</a:t>
            </a:r>
            <a:r>
              <a:rPr lang="tr-TR" dirty="0"/>
              <a:t> Kendi kendini motive edebilme.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Kendi isteği ile bir işe başlama.</a:t>
            </a:r>
          </a:p>
          <a:p>
            <a:r>
              <a:rPr lang="tr-TR" dirty="0"/>
              <a:t>2. Başladığı işi bitirme çabası gösterme.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Hedef 4.</a:t>
            </a:r>
            <a:r>
              <a:rPr lang="tr-TR" dirty="0"/>
              <a:t> Başkalarının duygularını fark edebilme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Başkalarının duygularını ifada edebilme</a:t>
            </a:r>
          </a:p>
          <a:p>
            <a:r>
              <a:rPr lang="tr-TR" dirty="0"/>
              <a:t>2. Başkalarının sıkıntı ve mutluluklarını paylaşma.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737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</TotalTime>
  <Words>165</Words>
  <Application>Microsoft Office PowerPoint</Application>
  <PresentationFormat>Ekran Gösterisi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2020-03-31T12:55:33Z</dcterms:modified>
</cp:coreProperties>
</file>