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Parçası-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यह बस अड्डे का दृश्य है।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*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अख़बार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tr-TR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*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पत्रिका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tr-TR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*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पढ़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tr-TR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* 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कॉफ़ी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tr-TR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खा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ऐसा</a:t>
            </a: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अड्डे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दृश्य 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बसों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शोर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कूछ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आ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भीड़ 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 इधर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उधर घूम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इंतज़ार कर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अड्डे 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 दुकानें 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दुकानदार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अपना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सामान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बेच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खरीद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अख़बार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पत्रिका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पढ़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दुकानें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दुकानों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कॉफ़ी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 ऐसा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बसें आती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अड्डे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दृश्य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बसों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शोर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कूछ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बसें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आ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जा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भीड़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 है।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इधर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उधर घूम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इंतज़ार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अड्डे 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बहुत दुकानें 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दुकानदार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अपना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सामान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बेच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खरीद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अख़बार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पत्रिका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पढ़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दुकानें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उन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दुकानों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चाय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कॉफ़ी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कुछ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खा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रहे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रोज़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ऐसा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होता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बसें आती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बसों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लोग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जाते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बस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अड्डे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दृश्य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शोर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इधर</a:t>
            </a:r>
            <a:r>
              <a:rPr lang="hi-IN" sz="3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उधर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इंतज़ार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दुकानदार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सामान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खरीद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1360</TotalTime>
  <Words>393</Words>
  <Application>Microsoft Office PowerPoint</Application>
  <PresentationFormat>Ekran Gösterisi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11. Hafta  Hindi Okuma Parçası-  यह बस अड्डे का दृश्य है। 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127 HİNTÇE KELİME ÖĞRETİMİ VE DİKTE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2020-03-26T19:11:06Z</dcterms:modified>
</cp:coreProperties>
</file>