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3" r:id="rId3"/>
    <p:sldId id="264" r:id="rId4"/>
    <p:sldId id="271" r:id="rId5"/>
    <p:sldId id="270" r:id="rId6"/>
    <p:sldId id="269" r:id="rId7"/>
    <p:sldId id="268" r:id="rId8"/>
    <p:sldId id="267" r:id="rId9"/>
    <p:sldId id="266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14" autoAdjust="0"/>
    <p:restoredTop sz="94660"/>
  </p:normalViewPr>
  <p:slideViewPr>
    <p:cSldViewPr>
      <p:cViewPr varScale="1">
        <p:scale>
          <a:sx n="108" d="100"/>
          <a:sy n="108" d="100"/>
        </p:scale>
        <p:origin x="1734" y="12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07704" y="836712"/>
            <a:ext cx="6192688" cy="5112568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11. Hafta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Hindi Okuma Parçası- 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hi-IN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यह बस अड्डे का दृश्य है।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endParaRPr lang="tr-TR" sz="1600" dirty="0">
              <a:solidFill>
                <a:schemeClr val="tx1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  <a:p>
            <a:pPr algn="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32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* </a:t>
            </a:r>
            <a:r>
              <a:rPr lang="hi-IN" sz="32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अख़बार</a:t>
            </a:r>
            <a:endParaRPr lang="tr-TR" sz="3200" dirty="0">
              <a:solidFill>
                <a:srgbClr val="FF0000"/>
              </a:solidFill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r>
              <a:rPr lang="tr-TR" sz="32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* </a:t>
            </a:r>
            <a:r>
              <a:rPr lang="hi-IN" sz="32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पत्रिका</a:t>
            </a:r>
            <a:endParaRPr lang="tr-TR" sz="3200" dirty="0">
              <a:solidFill>
                <a:srgbClr val="FF0000"/>
              </a:solidFill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r>
              <a:rPr lang="tr-TR" sz="32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* </a:t>
            </a:r>
            <a:r>
              <a:rPr lang="hi-IN" sz="32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पढ़</a:t>
            </a:r>
            <a:endParaRPr lang="tr-TR" sz="3200" dirty="0">
              <a:solidFill>
                <a:srgbClr val="FF0000"/>
              </a:solidFill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r>
              <a:rPr lang="tr-TR" sz="32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*  </a:t>
            </a:r>
            <a:r>
              <a:rPr lang="hi-IN" sz="32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चाय</a:t>
            </a:r>
            <a:endParaRPr lang="tr-TR" sz="3200" dirty="0">
              <a:solidFill>
                <a:srgbClr val="FF0000"/>
              </a:solidFill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चाय</a:t>
            </a:r>
            <a:r>
              <a:rPr lang="hi-IN" sz="3200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hi-IN" sz="32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कॉफ़ी</a:t>
            </a:r>
            <a:endParaRPr lang="tr-TR" sz="3200" dirty="0">
              <a:solidFill>
                <a:srgbClr val="FF0000"/>
              </a:solidFill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tr-TR" sz="32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खा</a:t>
            </a:r>
            <a:endParaRPr lang="tr-TR" sz="3200" dirty="0">
              <a:solidFill>
                <a:srgbClr val="FF0000"/>
              </a:solidFill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रोज़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ऐसा</a:t>
            </a:r>
            <a:endParaRPr lang="tr-TR" sz="3200" dirty="0">
              <a:solidFill>
                <a:srgbClr val="FF0000"/>
              </a:solidFill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endParaRPr lang="tr-TR" sz="3200" dirty="0">
              <a:solidFill>
                <a:srgbClr val="FF0000"/>
              </a:solidFill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endParaRPr lang="tr-TR" sz="3200" dirty="0">
              <a:solidFill>
                <a:srgbClr val="FF0000"/>
              </a:solidFill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923274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यह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बस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अड्डे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का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दृश्य है।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यहाँ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बसों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का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बहुत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शोर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कूछ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बसें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आ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रही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हैं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कुछ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जा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रही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हैं।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यहाँ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बहुत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भीड़ है।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लोग इधर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उधर घूम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रहे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हैं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कुछ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लोग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इंतज़ार कर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रहे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हैं।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बस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अड्डे में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बहुत दुकानें हैं।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दुकानदार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अपना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सामान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बेच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रहे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हैं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लोग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खरीद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रहे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हैं।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217948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कुछ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लोग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अख़बार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या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पत्रिका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पढ़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रहे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यहाँ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कुछ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चाय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दुकानें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उन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दुकानों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लोग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चाय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कॉफ़ी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रहे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कुछ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लोग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कुछ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खा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रहे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यहाँ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रोज़ ऐसा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होता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बसें आती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जाती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उन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बसों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लोग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आते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जाते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49965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endParaRPr lang="tr-TR" sz="3200" dirty="0"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यह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बस</a:t>
            </a:r>
            <a:r>
              <a:rPr lang="hi-IN" sz="3200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अड्डे</a:t>
            </a:r>
            <a:r>
              <a:rPr lang="hi-IN" sz="3200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का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दृश्य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यहाँ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बसों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का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बहुत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शोर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कूछ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बसें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आ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रही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हैं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कुछ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जा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रही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हैं।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यहाँ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बहुत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भीड़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 है।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877352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endParaRPr lang="tr-TR" sz="3200" dirty="0"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लोग </a:t>
            </a:r>
            <a:r>
              <a:rPr lang="hi-IN" sz="32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इधर</a:t>
            </a:r>
            <a:r>
              <a:rPr lang="hi-IN" sz="3200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उधर घूम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रहे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हैं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कुछ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लोग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इंतज़ार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कर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रहे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हैं।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बस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अड्डे में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बहुत दुकानें हैं।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दुकानदार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अपना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सामान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बेच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रहे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हैं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लोग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खरीद</a:t>
            </a:r>
            <a:r>
              <a:rPr lang="hi-IN" sz="3200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रहे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हैं।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109233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endParaRPr lang="tr-TR" sz="3200" dirty="0"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कुछ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लोग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अख़बार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या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पत्रिका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पढ़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रहे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हैं।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यहाँ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कुछ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चाय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की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दुकानें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हैं।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748073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endParaRPr lang="tr-TR" sz="3200" dirty="0"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उन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दुकानों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लोग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चाय</a:t>
            </a:r>
            <a:r>
              <a:rPr lang="hi-IN" sz="3200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hi-IN" sz="32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कॉफ़ी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पी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रहे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हैं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कुछ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लोग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कुछ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खा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रहे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हैं।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908166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Aft>
                <a:spcPts val="800"/>
              </a:spcAft>
              <a:buNone/>
            </a:pPr>
            <a:endParaRPr lang="tr-TR" sz="32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lnSpc>
                <a:spcPct val="150000"/>
              </a:lnSpc>
              <a:spcAft>
                <a:spcPts val="800"/>
              </a:spcAft>
              <a:buNone/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यहाँ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रोज़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ऐसा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होता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बसें आती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जाती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उन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बसों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लोग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आते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जाते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1704468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बस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अड्डे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3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दृश्य</a:t>
            </a:r>
            <a:endParaRPr lang="tr-TR" sz="3200" dirty="0"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शोर</a:t>
            </a:r>
            <a:endParaRPr lang="tr-TR" sz="3200" dirty="0"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इधर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उधर</a:t>
            </a:r>
            <a:endParaRPr lang="tr-TR" sz="3200" dirty="0"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इंतज़ार</a:t>
            </a:r>
            <a:endParaRPr lang="tr-TR" sz="3200" dirty="0"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दुकानदार</a:t>
            </a:r>
            <a:endParaRPr lang="tr-TR" sz="3200" dirty="0"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सामान</a:t>
            </a:r>
            <a:endParaRPr lang="tr-TR" sz="3200" dirty="0"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खरीद</a:t>
            </a:r>
            <a:endParaRPr lang="tr-TR" sz="3200" dirty="0"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>
              <a:solidFill>
                <a:srgbClr val="FF0000"/>
              </a:solidFill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2895668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1360</TotalTime>
  <Words>393</Words>
  <Application>Microsoft Office PowerPoint</Application>
  <PresentationFormat>Ekran Gösterisi (4:3)</PresentationFormat>
  <Paragraphs>46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8" baseType="lpstr">
      <vt:lpstr>Arial</vt:lpstr>
      <vt:lpstr>Calibri</vt:lpstr>
      <vt:lpstr>Century Schoolbook</vt:lpstr>
      <vt:lpstr>Comic Sans MS</vt:lpstr>
      <vt:lpstr>Times New Roman</vt:lpstr>
      <vt:lpstr>Wingdings</vt:lpstr>
      <vt:lpstr>Wingdings 2</vt:lpstr>
      <vt:lpstr>Oriel</vt:lpstr>
      <vt:lpstr>                  HİN 124 Hintçe Dinleme ve Konuşma  11. Hafta  Hindi Okuma Parçası-  यह बस अड्डे का दृश्य है।        </vt:lpstr>
      <vt:lpstr>HİN 124 Hintçe Dinleme ve Konuşma</vt:lpstr>
      <vt:lpstr>HİN 124 Hintçe Dinleme ve Konuşma</vt:lpstr>
      <vt:lpstr>HİN 124 Hintçe Dinleme ve Konuşma</vt:lpstr>
      <vt:lpstr>HİN 124 Hintçe Dinleme ve Konuşma</vt:lpstr>
      <vt:lpstr>HİN 124 Hintçe Dinleme ve Konuşma</vt:lpstr>
      <vt:lpstr>HİN 124 Hintçe Dinleme ve Konuşma</vt:lpstr>
      <vt:lpstr>HİN 127 HİNTÇE KELİME ÖĞRETİMİ VE DİKTE</vt:lpstr>
      <vt:lpstr>HİN 124 Hintçe Dinleme ve Konuşma</vt:lpstr>
      <vt:lpstr>HİN 124 Hintçe Dinleme ve Konuşma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147</cp:revision>
  <dcterms:created xsi:type="dcterms:W3CDTF">2014-11-21T09:52:05Z</dcterms:created>
  <dcterms:modified xsi:type="dcterms:W3CDTF">2020-03-26T19:11:06Z</dcterms:modified>
</cp:coreProperties>
</file>