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513" r:id="rId2"/>
    <p:sldId id="465" r:id="rId3"/>
    <p:sldId id="463" r:id="rId4"/>
    <p:sldId id="467" r:id="rId5"/>
    <p:sldId id="468" r:id="rId6"/>
    <p:sldId id="472" r:id="rId7"/>
    <p:sldId id="469" r:id="rId8"/>
    <p:sldId id="470" r:id="rId9"/>
    <p:sldId id="507" r:id="rId10"/>
    <p:sldId id="508" r:id="rId11"/>
    <p:sldId id="509" r:id="rId12"/>
    <p:sldId id="510" r:id="rId13"/>
    <p:sldId id="511" r:id="rId14"/>
    <p:sldId id="512"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60" autoAdjust="0"/>
    <p:restoredTop sz="94660"/>
  </p:normalViewPr>
  <p:slideViewPr>
    <p:cSldViewPr snapToGrid="0">
      <p:cViewPr varScale="1">
        <p:scale>
          <a:sx n="57" d="100"/>
          <a:sy n="57" d="100"/>
        </p:scale>
        <p:origin x="96" y="3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tr-TR"/>
              <a:t>Asıl başlık stili için tıklatın</a:t>
            </a:r>
            <a:endParaRPr lang="en-US"/>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a:t>Asıl alt başlık stilini düzenlemek için tıklatın</a:t>
            </a:r>
            <a:endParaRPr lang="en-US"/>
          </a:p>
        </p:txBody>
      </p:sp>
      <p:sp>
        <p:nvSpPr>
          <p:cNvPr id="4" name="Date Placeholder 29">
            <a:extLst>
              <a:ext uri="{FF2B5EF4-FFF2-40B4-BE49-F238E27FC236}">
                <a16:creationId xmlns:a16="http://schemas.microsoft.com/office/drawing/2014/main" id="{B4F83B14-1DD7-4E8E-8F42-DAAE89C3C439}"/>
              </a:ext>
            </a:extLst>
          </p:cNvPr>
          <p:cNvSpPr>
            <a:spLocks noGrp="1"/>
          </p:cNvSpPr>
          <p:nvPr>
            <p:ph type="dt" sz="half" idx="10"/>
          </p:nvPr>
        </p:nvSpPr>
        <p:spPr/>
        <p:txBody>
          <a:bodyPr/>
          <a:lstStyle>
            <a:lvl1pPr>
              <a:defRPr/>
            </a:lvl1pPr>
          </a:lstStyle>
          <a:p>
            <a:pPr>
              <a:defRPr/>
            </a:pPr>
            <a:endParaRPr lang="tr-TR"/>
          </a:p>
        </p:txBody>
      </p:sp>
      <p:sp>
        <p:nvSpPr>
          <p:cNvPr id="5" name="Footer Placeholder 18">
            <a:extLst>
              <a:ext uri="{FF2B5EF4-FFF2-40B4-BE49-F238E27FC236}">
                <a16:creationId xmlns:a16="http://schemas.microsoft.com/office/drawing/2014/main" id="{B5F421AC-7CC4-4A83-95FE-907C359723D6}"/>
              </a:ext>
            </a:extLst>
          </p:cNvPr>
          <p:cNvSpPr>
            <a:spLocks noGrp="1"/>
          </p:cNvSpPr>
          <p:nvPr>
            <p:ph type="ftr" sz="quarter" idx="11"/>
          </p:nvPr>
        </p:nvSpPr>
        <p:spPr/>
        <p:txBody>
          <a:bodyPr/>
          <a:lstStyle>
            <a:lvl1pPr>
              <a:defRPr/>
            </a:lvl1pPr>
          </a:lstStyle>
          <a:p>
            <a:pPr>
              <a:defRPr/>
            </a:pPr>
            <a:endParaRPr lang="tr-TR"/>
          </a:p>
        </p:txBody>
      </p:sp>
      <p:sp>
        <p:nvSpPr>
          <p:cNvPr id="6" name="Slide Number Placeholder 26">
            <a:extLst>
              <a:ext uri="{FF2B5EF4-FFF2-40B4-BE49-F238E27FC236}">
                <a16:creationId xmlns:a16="http://schemas.microsoft.com/office/drawing/2014/main" id="{CBFA954D-DEDF-4E46-9B1B-F00B8109E54A}"/>
              </a:ext>
            </a:extLst>
          </p:cNvPr>
          <p:cNvSpPr>
            <a:spLocks noGrp="1"/>
          </p:cNvSpPr>
          <p:nvPr>
            <p:ph type="sldNum" sz="quarter" idx="12"/>
          </p:nvPr>
        </p:nvSpPr>
        <p:spPr/>
        <p:txBody>
          <a:bodyPr/>
          <a:lstStyle>
            <a:lvl1pPr>
              <a:defRPr>
                <a:solidFill>
                  <a:srgbClr val="D1EAEE"/>
                </a:solidFill>
              </a:defRPr>
            </a:lvl1pPr>
          </a:lstStyle>
          <a:p>
            <a:pPr>
              <a:defRPr/>
            </a:pPr>
            <a:fld id="{372B1CC0-8782-4771-9C55-51BB75C61874}" type="slidenum">
              <a:rPr lang="tr-TR" altLang="tr-TR"/>
              <a:pPr>
                <a:defRPr/>
              </a:pPr>
              <a:t>‹#›</a:t>
            </a:fld>
            <a:endParaRPr lang="tr-TR" altLang="tr-TR"/>
          </a:p>
        </p:txBody>
      </p:sp>
    </p:spTree>
    <p:extLst>
      <p:ext uri="{BB962C8B-B14F-4D97-AF65-F5344CB8AC3E}">
        <p14:creationId xmlns:p14="http://schemas.microsoft.com/office/powerpoint/2010/main" val="1263435961"/>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9">
            <a:extLst>
              <a:ext uri="{FF2B5EF4-FFF2-40B4-BE49-F238E27FC236}">
                <a16:creationId xmlns:a16="http://schemas.microsoft.com/office/drawing/2014/main" id="{D56E4254-F923-4AF3-880A-F26151D05338}"/>
              </a:ext>
            </a:extLst>
          </p:cNvPr>
          <p:cNvSpPr>
            <a:spLocks noGrp="1"/>
          </p:cNvSpPr>
          <p:nvPr>
            <p:ph type="dt" sz="half" idx="10"/>
          </p:nvPr>
        </p:nvSpPr>
        <p:spPr/>
        <p:txBody>
          <a:bodyPr/>
          <a:lstStyle>
            <a:lvl1pPr>
              <a:defRPr/>
            </a:lvl1pPr>
          </a:lstStyle>
          <a:p>
            <a:pPr>
              <a:defRPr/>
            </a:pPr>
            <a:endParaRPr lang="tr-TR"/>
          </a:p>
        </p:txBody>
      </p:sp>
      <p:sp>
        <p:nvSpPr>
          <p:cNvPr id="5" name="Footer Placeholder 21">
            <a:extLst>
              <a:ext uri="{FF2B5EF4-FFF2-40B4-BE49-F238E27FC236}">
                <a16:creationId xmlns:a16="http://schemas.microsoft.com/office/drawing/2014/main" id="{C9B58CF6-C37E-4D88-9536-056C7A3F9313}"/>
              </a:ext>
            </a:extLst>
          </p:cNvPr>
          <p:cNvSpPr>
            <a:spLocks noGrp="1"/>
          </p:cNvSpPr>
          <p:nvPr>
            <p:ph type="ftr" sz="quarter" idx="11"/>
          </p:nvPr>
        </p:nvSpPr>
        <p:spPr/>
        <p:txBody>
          <a:bodyPr/>
          <a:lstStyle>
            <a:lvl1pPr>
              <a:defRPr/>
            </a:lvl1pPr>
          </a:lstStyle>
          <a:p>
            <a:pPr>
              <a:defRPr/>
            </a:pPr>
            <a:endParaRPr lang="tr-TR"/>
          </a:p>
        </p:txBody>
      </p:sp>
      <p:sp>
        <p:nvSpPr>
          <p:cNvPr id="6" name="Slide Number Placeholder 17">
            <a:extLst>
              <a:ext uri="{FF2B5EF4-FFF2-40B4-BE49-F238E27FC236}">
                <a16:creationId xmlns:a16="http://schemas.microsoft.com/office/drawing/2014/main" id="{A8D27568-74BA-4188-9A76-976DD9F8C4D4}"/>
              </a:ext>
            </a:extLst>
          </p:cNvPr>
          <p:cNvSpPr>
            <a:spLocks noGrp="1"/>
          </p:cNvSpPr>
          <p:nvPr>
            <p:ph type="sldNum" sz="quarter" idx="12"/>
          </p:nvPr>
        </p:nvSpPr>
        <p:spPr/>
        <p:txBody>
          <a:bodyPr/>
          <a:lstStyle>
            <a:lvl1pPr>
              <a:defRPr/>
            </a:lvl1pPr>
          </a:lstStyle>
          <a:p>
            <a:pPr>
              <a:defRPr/>
            </a:pPr>
            <a:fld id="{972BE6AE-1A40-462E-B6EE-1D33F0BDF7FE}" type="slidenum">
              <a:rPr lang="tr-TR" altLang="tr-TR"/>
              <a:pPr>
                <a:defRPr/>
              </a:pPr>
              <a:t>‹#›</a:t>
            </a:fld>
            <a:endParaRPr lang="tr-TR" altLang="tr-TR"/>
          </a:p>
        </p:txBody>
      </p:sp>
    </p:spTree>
    <p:extLst>
      <p:ext uri="{BB962C8B-B14F-4D97-AF65-F5344CB8AC3E}">
        <p14:creationId xmlns:p14="http://schemas.microsoft.com/office/powerpoint/2010/main" val="24519392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lang="tr-TR"/>
              <a:t>Asıl başlık stili için tıklatın</a:t>
            </a:r>
            <a:endParaRPr lang="en-US"/>
          </a:p>
        </p:txBody>
      </p:sp>
      <p:sp>
        <p:nvSpPr>
          <p:cNvPr id="3" name="Vertical Text Placeholder 2"/>
          <p:cNvSpPr>
            <a:spLocks noGrp="1"/>
          </p:cNvSpPr>
          <p:nvPr>
            <p:ph type="body" orient="vert" idx="1"/>
          </p:nvPr>
        </p:nvSpPr>
        <p:spPr>
          <a:xfrm>
            <a:off x="609600" y="914402"/>
            <a:ext cx="8026400" cy="5211763"/>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9">
            <a:extLst>
              <a:ext uri="{FF2B5EF4-FFF2-40B4-BE49-F238E27FC236}">
                <a16:creationId xmlns:a16="http://schemas.microsoft.com/office/drawing/2014/main" id="{73CC44A9-B7A2-4856-BD18-DA77515AD988}"/>
              </a:ext>
            </a:extLst>
          </p:cNvPr>
          <p:cNvSpPr>
            <a:spLocks noGrp="1"/>
          </p:cNvSpPr>
          <p:nvPr>
            <p:ph type="dt" sz="half" idx="10"/>
          </p:nvPr>
        </p:nvSpPr>
        <p:spPr/>
        <p:txBody>
          <a:bodyPr/>
          <a:lstStyle>
            <a:lvl1pPr>
              <a:defRPr/>
            </a:lvl1pPr>
          </a:lstStyle>
          <a:p>
            <a:pPr>
              <a:defRPr/>
            </a:pPr>
            <a:endParaRPr lang="tr-TR"/>
          </a:p>
        </p:txBody>
      </p:sp>
      <p:sp>
        <p:nvSpPr>
          <p:cNvPr id="5" name="Footer Placeholder 21">
            <a:extLst>
              <a:ext uri="{FF2B5EF4-FFF2-40B4-BE49-F238E27FC236}">
                <a16:creationId xmlns:a16="http://schemas.microsoft.com/office/drawing/2014/main" id="{9D0B89E0-4FEC-4C71-92D0-A65865DCED7C}"/>
              </a:ext>
            </a:extLst>
          </p:cNvPr>
          <p:cNvSpPr>
            <a:spLocks noGrp="1"/>
          </p:cNvSpPr>
          <p:nvPr>
            <p:ph type="ftr" sz="quarter" idx="11"/>
          </p:nvPr>
        </p:nvSpPr>
        <p:spPr/>
        <p:txBody>
          <a:bodyPr/>
          <a:lstStyle>
            <a:lvl1pPr>
              <a:defRPr/>
            </a:lvl1pPr>
          </a:lstStyle>
          <a:p>
            <a:pPr>
              <a:defRPr/>
            </a:pPr>
            <a:endParaRPr lang="tr-TR"/>
          </a:p>
        </p:txBody>
      </p:sp>
      <p:sp>
        <p:nvSpPr>
          <p:cNvPr id="6" name="Slide Number Placeholder 17">
            <a:extLst>
              <a:ext uri="{FF2B5EF4-FFF2-40B4-BE49-F238E27FC236}">
                <a16:creationId xmlns:a16="http://schemas.microsoft.com/office/drawing/2014/main" id="{95FC78B7-B3DF-4369-8668-926DCBB28F95}"/>
              </a:ext>
            </a:extLst>
          </p:cNvPr>
          <p:cNvSpPr>
            <a:spLocks noGrp="1"/>
          </p:cNvSpPr>
          <p:nvPr>
            <p:ph type="sldNum" sz="quarter" idx="12"/>
          </p:nvPr>
        </p:nvSpPr>
        <p:spPr/>
        <p:txBody>
          <a:bodyPr/>
          <a:lstStyle>
            <a:lvl1pPr>
              <a:defRPr/>
            </a:lvl1pPr>
          </a:lstStyle>
          <a:p>
            <a:pPr>
              <a:defRPr/>
            </a:pPr>
            <a:fld id="{C834BEDC-69F3-4CB1-BC7E-991693C4EF90}" type="slidenum">
              <a:rPr lang="tr-TR" altLang="tr-TR"/>
              <a:pPr>
                <a:defRPr/>
              </a:pPr>
              <a:t>‹#›</a:t>
            </a:fld>
            <a:endParaRPr lang="tr-TR" altLang="tr-TR"/>
          </a:p>
        </p:txBody>
      </p:sp>
    </p:spTree>
    <p:extLst>
      <p:ext uri="{BB962C8B-B14F-4D97-AF65-F5344CB8AC3E}">
        <p14:creationId xmlns:p14="http://schemas.microsoft.com/office/powerpoint/2010/main" val="20874457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9">
            <a:extLst>
              <a:ext uri="{FF2B5EF4-FFF2-40B4-BE49-F238E27FC236}">
                <a16:creationId xmlns:a16="http://schemas.microsoft.com/office/drawing/2014/main" id="{C773FE4B-F018-478B-BB3C-B69413FA3E78}"/>
              </a:ext>
            </a:extLst>
          </p:cNvPr>
          <p:cNvSpPr>
            <a:spLocks noGrp="1"/>
          </p:cNvSpPr>
          <p:nvPr>
            <p:ph type="dt" sz="half" idx="10"/>
          </p:nvPr>
        </p:nvSpPr>
        <p:spPr/>
        <p:txBody>
          <a:bodyPr/>
          <a:lstStyle>
            <a:lvl1pPr>
              <a:defRPr/>
            </a:lvl1pPr>
          </a:lstStyle>
          <a:p>
            <a:pPr>
              <a:defRPr/>
            </a:pPr>
            <a:endParaRPr lang="tr-TR"/>
          </a:p>
        </p:txBody>
      </p:sp>
      <p:sp>
        <p:nvSpPr>
          <p:cNvPr id="5" name="Footer Placeholder 21">
            <a:extLst>
              <a:ext uri="{FF2B5EF4-FFF2-40B4-BE49-F238E27FC236}">
                <a16:creationId xmlns:a16="http://schemas.microsoft.com/office/drawing/2014/main" id="{27414F1B-000C-4688-B878-929248A54259}"/>
              </a:ext>
            </a:extLst>
          </p:cNvPr>
          <p:cNvSpPr>
            <a:spLocks noGrp="1"/>
          </p:cNvSpPr>
          <p:nvPr>
            <p:ph type="ftr" sz="quarter" idx="11"/>
          </p:nvPr>
        </p:nvSpPr>
        <p:spPr/>
        <p:txBody>
          <a:bodyPr/>
          <a:lstStyle>
            <a:lvl1pPr>
              <a:defRPr/>
            </a:lvl1pPr>
          </a:lstStyle>
          <a:p>
            <a:pPr>
              <a:defRPr/>
            </a:pPr>
            <a:endParaRPr lang="tr-TR"/>
          </a:p>
        </p:txBody>
      </p:sp>
      <p:sp>
        <p:nvSpPr>
          <p:cNvPr id="6" name="Slide Number Placeholder 17">
            <a:extLst>
              <a:ext uri="{FF2B5EF4-FFF2-40B4-BE49-F238E27FC236}">
                <a16:creationId xmlns:a16="http://schemas.microsoft.com/office/drawing/2014/main" id="{9C93F769-0CF0-47E4-AA98-E48A42CDEC96}"/>
              </a:ext>
            </a:extLst>
          </p:cNvPr>
          <p:cNvSpPr>
            <a:spLocks noGrp="1"/>
          </p:cNvSpPr>
          <p:nvPr>
            <p:ph type="sldNum" sz="quarter" idx="12"/>
          </p:nvPr>
        </p:nvSpPr>
        <p:spPr/>
        <p:txBody>
          <a:bodyPr/>
          <a:lstStyle>
            <a:lvl1pPr>
              <a:defRPr/>
            </a:lvl1pPr>
          </a:lstStyle>
          <a:p>
            <a:pPr>
              <a:defRPr/>
            </a:pPr>
            <a:fld id="{066DA8C1-0775-484C-BF2E-DADDD9BBC6B8}" type="slidenum">
              <a:rPr lang="tr-TR" altLang="tr-TR"/>
              <a:pPr>
                <a:defRPr/>
              </a:pPr>
              <a:t>‹#›</a:t>
            </a:fld>
            <a:endParaRPr lang="tr-TR" altLang="tr-TR"/>
          </a:p>
        </p:txBody>
      </p:sp>
    </p:spTree>
    <p:extLst>
      <p:ext uri="{BB962C8B-B14F-4D97-AF65-F5344CB8AC3E}">
        <p14:creationId xmlns:p14="http://schemas.microsoft.com/office/powerpoint/2010/main" val="27559688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a:t>Asıl başlık stili için tıklatın</a:t>
            </a:r>
            <a:endParaRPr lang="en-US"/>
          </a:p>
        </p:txBody>
      </p:sp>
      <p:sp>
        <p:nvSpPr>
          <p:cNvPr id="3" name="Text Placeholder 2"/>
          <p:cNvSpPr>
            <a:spLocks noGrp="1"/>
          </p:cNvSpPr>
          <p:nvPr>
            <p:ph type="body" idx="1"/>
          </p:nvPr>
        </p:nvSpPr>
        <p:spPr>
          <a:xfrm>
            <a:off x="707136" y="2704664"/>
            <a:ext cx="103632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a:t>Asıl metin stillerini düzenlemek için tıklatın</a:t>
            </a:r>
          </a:p>
        </p:txBody>
      </p:sp>
      <p:sp>
        <p:nvSpPr>
          <p:cNvPr id="4" name="Date Placeholder 3">
            <a:extLst>
              <a:ext uri="{FF2B5EF4-FFF2-40B4-BE49-F238E27FC236}">
                <a16:creationId xmlns:a16="http://schemas.microsoft.com/office/drawing/2014/main" id="{37F4CA96-11D0-4213-AEFF-081E07EBF489}"/>
              </a:ext>
            </a:extLst>
          </p:cNvPr>
          <p:cNvSpPr>
            <a:spLocks noGrp="1"/>
          </p:cNvSpPr>
          <p:nvPr>
            <p:ph type="dt" sz="half" idx="10"/>
          </p:nvPr>
        </p:nvSpPr>
        <p:spPr/>
        <p:txBody>
          <a:bodyPr/>
          <a:lstStyle>
            <a:lvl1pPr>
              <a:defRPr/>
            </a:lvl1pPr>
          </a:lstStyle>
          <a:p>
            <a:pPr>
              <a:defRPr/>
            </a:pPr>
            <a:endParaRPr lang="tr-TR"/>
          </a:p>
        </p:txBody>
      </p:sp>
      <p:sp>
        <p:nvSpPr>
          <p:cNvPr id="5" name="Footer Placeholder 4">
            <a:extLst>
              <a:ext uri="{FF2B5EF4-FFF2-40B4-BE49-F238E27FC236}">
                <a16:creationId xmlns:a16="http://schemas.microsoft.com/office/drawing/2014/main" id="{64371247-E356-4E9E-B739-F88C0C2067B2}"/>
              </a:ext>
            </a:extLst>
          </p:cNvPr>
          <p:cNvSpPr>
            <a:spLocks noGrp="1"/>
          </p:cNvSpPr>
          <p:nvPr>
            <p:ph type="ftr" sz="quarter" idx="11"/>
          </p:nvPr>
        </p:nvSpPr>
        <p:spPr/>
        <p:txBody>
          <a:bodyPr/>
          <a:lstStyle>
            <a:lvl1pPr>
              <a:defRPr/>
            </a:lvl1pPr>
          </a:lstStyle>
          <a:p>
            <a:pPr>
              <a:defRPr/>
            </a:pPr>
            <a:endParaRPr lang="tr-TR"/>
          </a:p>
        </p:txBody>
      </p:sp>
      <p:sp>
        <p:nvSpPr>
          <p:cNvPr id="6" name="Slide Number Placeholder 5">
            <a:extLst>
              <a:ext uri="{FF2B5EF4-FFF2-40B4-BE49-F238E27FC236}">
                <a16:creationId xmlns:a16="http://schemas.microsoft.com/office/drawing/2014/main" id="{EBC25B20-40DB-4CB5-B701-6520251DB61E}"/>
              </a:ext>
            </a:extLst>
          </p:cNvPr>
          <p:cNvSpPr>
            <a:spLocks noGrp="1"/>
          </p:cNvSpPr>
          <p:nvPr>
            <p:ph type="sldNum" sz="quarter" idx="12"/>
          </p:nvPr>
        </p:nvSpPr>
        <p:spPr/>
        <p:txBody>
          <a:bodyPr/>
          <a:lstStyle>
            <a:lvl1pPr>
              <a:defRPr>
                <a:solidFill>
                  <a:srgbClr val="D1EAEE"/>
                </a:solidFill>
              </a:defRPr>
            </a:lvl1pPr>
          </a:lstStyle>
          <a:p>
            <a:pPr>
              <a:defRPr/>
            </a:pPr>
            <a:fld id="{F5BCE5E4-204E-4204-B2D1-2BB22AD76DD1}" type="slidenum">
              <a:rPr lang="tr-TR" altLang="tr-TR"/>
              <a:pPr>
                <a:defRPr/>
              </a:pPr>
              <a:t>‹#›</a:t>
            </a:fld>
            <a:endParaRPr lang="tr-TR" altLang="tr-TR"/>
          </a:p>
        </p:txBody>
      </p:sp>
    </p:spTree>
    <p:extLst>
      <p:ext uri="{BB962C8B-B14F-4D97-AF65-F5344CB8AC3E}">
        <p14:creationId xmlns:p14="http://schemas.microsoft.com/office/powerpoint/2010/main" val="416653819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lang="tr-TR"/>
              <a:t>Asıl başlık stili için tıklatın</a:t>
            </a:r>
            <a:endParaRPr lang="en-US"/>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9">
            <a:extLst>
              <a:ext uri="{FF2B5EF4-FFF2-40B4-BE49-F238E27FC236}">
                <a16:creationId xmlns:a16="http://schemas.microsoft.com/office/drawing/2014/main" id="{07CE4B08-454D-42BA-BD11-5ACBBCF0DB34}"/>
              </a:ext>
            </a:extLst>
          </p:cNvPr>
          <p:cNvSpPr>
            <a:spLocks noGrp="1"/>
          </p:cNvSpPr>
          <p:nvPr>
            <p:ph type="dt" sz="half" idx="10"/>
          </p:nvPr>
        </p:nvSpPr>
        <p:spPr/>
        <p:txBody>
          <a:bodyPr/>
          <a:lstStyle>
            <a:lvl1pPr>
              <a:defRPr/>
            </a:lvl1pPr>
          </a:lstStyle>
          <a:p>
            <a:pPr>
              <a:defRPr/>
            </a:pPr>
            <a:endParaRPr lang="tr-TR"/>
          </a:p>
        </p:txBody>
      </p:sp>
      <p:sp>
        <p:nvSpPr>
          <p:cNvPr id="6" name="Footer Placeholder 21">
            <a:extLst>
              <a:ext uri="{FF2B5EF4-FFF2-40B4-BE49-F238E27FC236}">
                <a16:creationId xmlns:a16="http://schemas.microsoft.com/office/drawing/2014/main" id="{0162DFAE-5161-484B-9112-F66B3875A059}"/>
              </a:ext>
            </a:extLst>
          </p:cNvPr>
          <p:cNvSpPr>
            <a:spLocks noGrp="1"/>
          </p:cNvSpPr>
          <p:nvPr>
            <p:ph type="ftr" sz="quarter" idx="11"/>
          </p:nvPr>
        </p:nvSpPr>
        <p:spPr/>
        <p:txBody>
          <a:bodyPr/>
          <a:lstStyle>
            <a:lvl1pPr>
              <a:defRPr/>
            </a:lvl1pPr>
          </a:lstStyle>
          <a:p>
            <a:pPr>
              <a:defRPr/>
            </a:pPr>
            <a:endParaRPr lang="tr-TR"/>
          </a:p>
        </p:txBody>
      </p:sp>
      <p:sp>
        <p:nvSpPr>
          <p:cNvPr id="7" name="Slide Number Placeholder 17">
            <a:extLst>
              <a:ext uri="{FF2B5EF4-FFF2-40B4-BE49-F238E27FC236}">
                <a16:creationId xmlns:a16="http://schemas.microsoft.com/office/drawing/2014/main" id="{D2122B94-6F96-4CDC-A354-171D639F77E2}"/>
              </a:ext>
            </a:extLst>
          </p:cNvPr>
          <p:cNvSpPr>
            <a:spLocks noGrp="1"/>
          </p:cNvSpPr>
          <p:nvPr>
            <p:ph type="sldNum" sz="quarter" idx="12"/>
          </p:nvPr>
        </p:nvSpPr>
        <p:spPr/>
        <p:txBody>
          <a:bodyPr/>
          <a:lstStyle>
            <a:lvl1pPr>
              <a:defRPr/>
            </a:lvl1pPr>
          </a:lstStyle>
          <a:p>
            <a:pPr>
              <a:defRPr/>
            </a:pPr>
            <a:fld id="{F9F7A04D-53E5-4295-B7AA-1050BBEC88E9}" type="slidenum">
              <a:rPr lang="tr-TR" altLang="tr-TR"/>
              <a:pPr>
                <a:defRPr/>
              </a:pPr>
              <a:t>‹#›</a:t>
            </a:fld>
            <a:endParaRPr lang="tr-TR" altLang="tr-TR"/>
          </a:p>
        </p:txBody>
      </p:sp>
    </p:spTree>
    <p:extLst>
      <p:ext uri="{BB962C8B-B14F-4D97-AF65-F5344CB8AC3E}">
        <p14:creationId xmlns:p14="http://schemas.microsoft.com/office/powerpoint/2010/main" val="1201158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a:t>Asıl metin stillerini düzenlemek için tıklatın</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a:t>Asıl metin stillerini düzenlemek için tıklatın</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9">
            <a:extLst>
              <a:ext uri="{FF2B5EF4-FFF2-40B4-BE49-F238E27FC236}">
                <a16:creationId xmlns:a16="http://schemas.microsoft.com/office/drawing/2014/main" id="{A6509517-098D-45AA-9E31-30F2E9E1C50D}"/>
              </a:ext>
            </a:extLst>
          </p:cNvPr>
          <p:cNvSpPr>
            <a:spLocks noGrp="1"/>
          </p:cNvSpPr>
          <p:nvPr>
            <p:ph type="dt" sz="half" idx="10"/>
          </p:nvPr>
        </p:nvSpPr>
        <p:spPr/>
        <p:txBody>
          <a:bodyPr/>
          <a:lstStyle>
            <a:lvl1pPr>
              <a:defRPr/>
            </a:lvl1pPr>
          </a:lstStyle>
          <a:p>
            <a:pPr>
              <a:defRPr/>
            </a:pPr>
            <a:endParaRPr lang="tr-TR"/>
          </a:p>
        </p:txBody>
      </p:sp>
      <p:sp>
        <p:nvSpPr>
          <p:cNvPr id="8" name="Footer Placeholder 21">
            <a:extLst>
              <a:ext uri="{FF2B5EF4-FFF2-40B4-BE49-F238E27FC236}">
                <a16:creationId xmlns:a16="http://schemas.microsoft.com/office/drawing/2014/main" id="{7111735F-9224-4603-8812-C25829B8E275}"/>
              </a:ext>
            </a:extLst>
          </p:cNvPr>
          <p:cNvSpPr>
            <a:spLocks noGrp="1"/>
          </p:cNvSpPr>
          <p:nvPr>
            <p:ph type="ftr" sz="quarter" idx="11"/>
          </p:nvPr>
        </p:nvSpPr>
        <p:spPr/>
        <p:txBody>
          <a:bodyPr/>
          <a:lstStyle>
            <a:lvl1pPr>
              <a:defRPr/>
            </a:lvl1pPr>
          </a:lstStyle>
          <a:p>
            <a:pPr>
              <a:defRPr/>
            </a:pPr>
            <a:endParaRPr lang="tr-TR"/>
          </a:p>
        </p:txBody>
      </p:sp>
      <p:sp>
        <p:nvSpPr>
          <p:cNvPr id="9" name="Slide Number Placeholder 17">
            <a:extLst>
              <a:ext uri="{FF2B5EF4-FFF2-40B4-BE49-F238E27FC236}">
                <a16:creationId xmlns:a16="http://schemas.microsoft.com/office/drawing/2014/main" id="{6279FC91-57A3-462E-BA2B-9FF6A7934313}"/>
              </a:ext>
            </a:extLst>
          </p:cNvPr>
          <p:cNvSpPr>
            <a:spLocks noGrp="1"/>
          </p:cNvSpPr>
          <p:nvPr>
            <p:ph type="sldNum" sz="quarter" idx="12"/>
          </p:nvPr>
        </p:nvSpPr>
        <p:spPr/>
        <p:txBody>
          <a:bodyPr/>
          <a:lstStyle>
            <a:lvl1pPr>
              <a:defRPr/>
            </a:lvl1pPr>
          </a:lstStyle>
          <a:p>
            <a:pPr>
              <a:defRPr/>
            </a:pPr>
            <a:fld id="{2798C4A8-C32D-40A7-BE3D-1B5DB204DBD7}" type="slidenum">
              <a:rPr lang="tr-TR" altLang="tr-TR"/>
              <a:pPr>
                <a:defRPr/>
              </a:pPr>
              <a:t>‹#›</a:t>
            </a:fld>
            <a:endParaRPr lang="tr-TR" altLang="tr-TR"/>
          </a:p>
        </p:txBody>
      </p:sp>
    </p:spTree>
    <p:extLst>
      <p:ext uri="{BB962C8B-B14F-4D97-AF65-F5344CB8AC3E}">
        <p14:creationId xmlns:p14="http://schemas.microsoft.com/office/powerpoint/2010/main" val="33799903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a:t>Asıl başlık stili için tıklatın</a:t>
            </a:r>
            <a:endParaRPr lang="en-US"/>
          </a:p>
        </p:txBody>
      </p:sp>
      <p:sp>
        <p:nvSpPr>
          <p:cNvPr id="3" name="Date Placeholder 9">
            <a:extLst>
              <a:ext uri="{FF2B5EF4-FFF2-40B4-BE49-F238E27FC236}">
                <a16:creationId xmlns:a16="http://schemas.microsoft.com/office/drawing/2014/main" id="{91A9D97D-D614-41A5-BE4B-266FEBBDD151}"/>
              </a:ext>
            </a:extLst>
          </p:cNvPr>
          <p:cNvSpPr>
            <a:spLocks noGrp="1"/>
          </p:cNvSpPr>
          <p:nvPr>
            <p:ph type="dt" sz="half" idx="10"/>
          </p:nvPr>
        </p:nvSpPr>
        <p:spPr/>
        <p:txBody>
          <a:bodyPr/>
          <a:lstStyle>
            <a:lvl1pPr>
              <a:defRPr/>
            </a:lvl1pPr>
          </a:lstStyle>
          <a:p>
            <a:pPr>
              <a:defRPr/>
            </a:pPr>
            <a:endParaRPr lang="tr-TR"/>
          </a:p>
        </p:txBody>
      </p:sp>
      <p:sp>
        <p:nvSpPr>
          <p:cNvPr id="4" name="Footer Placeholder 21">
            <a:extLst>
              <a:ext uri="{FF2B5EF4-FFF2-40B4-BE49-F238E27FC236}">
                <a16:creationId xmlns:a16="http://schemas.microsoft.com/office/drawing/2014/main" id="{E9AE3D86-019F-4290-A6D3-08C35FF2BB48}"/>
              </a:ext>
            </a:extLst>
          </p:cNvPr>
          <p:cNvSpPr>
            <a:spLocks noGrp="1"/>
          </p:cNvSpPr>
          <p:nvPr>
            <p:ph type="ftr" sz="quarter" idx="11"/>
          </p:nvPr>
        </p:nvSpPr>
        <p:spPr/>
        <p:txBody>
          <a:bodyPr/>
          <a:lstStyle>
            <a:lvl1pPr>
              <a:defRPr/>
            </a:lvl1pPr>
          </a:lstStyle>
          <a:p>
            <a:pPr>
              <a:defRPr/>
            </a:pPr>
            <a:endParaRPr lang="tr-TR"/>
          </a:p>
        </p:txBody>
      </p:sp>
      <p:sp>
        <p:nvSpPr>
          <p:cNvPr id="5" name="Slide Number Placeholder 17">
            <a:extLst>
              <a:ext uri="{FF2B5EF4-FFF2-40B4-BE49-F238E27FC236}">
                <a16:creationId xmlns:a16="http://schemas.microsoft.com/office/drawing/2014/main" id="{4233258F-370C-413C-8AF1-1D989F9305D5}"/>
              </a:ext>
            </a:extLst>
          </p:cNvPr>
          <p:cNvSpPr>
            <a:spLocks noGrp="1"/>
          </p:cNvSpPr>
          <p:nvPr>
            <p:ph type="sldNum" sz="quarter" idx="12"/>
          </p:nvPr>
        </p:nvSpPr>
        <p:spPr/>
        <p:txBody>
          <a:bodyPr/>
          <a:lstStyle>
            <a:lvl1pPr>
              <a:defRPr/>
            </a:lvl1pPr>
          </a:lstStyle>
          <a:p>
            <a:pPr>
              <a:defRPr/>
            </a:pPr>
            <a:fld id="{5E23E697-4193-4E68-A5DD-A28236D224CC}" type="slidenum">
              <a:rPr lang="tr-TR" altLang="tr-TR"/>
              <a:pPr>
                <a:defRPr/>
              </a:pPr>
              <a:t>‹#›</a:t>
            </a:fld>
            <a:endParaRPr lang="tr-TR" altLang="tr-TR"/>
          </a:p>
        </p:txBody>
      </p:sp>
    </p:spTree>
    <p:extLst>
      <p:ext uri="{BB962C8B-B14F-4D97-AF65-F5344CB8AC3E}">
        <p14:creationId xmlns:p14="http://schemas.microsoft.com/office/powerpoint/2010/main" val="2268912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9">
            <a:extLst>
              <a:ext uri="{FF2B5EF4-FFF2-40B4-BE49-F238E27FC236}">
                <a16:creationId xmlns:a16="http://schemas.microsoft.com/office/drawing/2014/main" id="{3AF2C69C-695D-4351-89AB-1E11556F32CB}"/>
              </a:ext>
            </a:extLst>
          </p:cNvPr>
          <p:cNvSpPr>
            <a:spLocks noGrp="1"/>
          </p:cNvSpPr>
          <p:nvPr>
            <p:ph type="dt" sz="half" idx="10"/>
          </p:nvPr>
        </p:nvSpPr>
        <p:spPr/>
        <p:txBody>
          <a:bodyPr/>
          <a:lstStyle>
            <a:lvl1pPr>
              <a:defRPr/>
            </a:lvl1pPr>
          </a:lstStyle>
          <a:p>
            <a:pPr>
              <a:defRPr/>
            </a:pPr>
            <a:endParaRPr lang="tr-TR"/>
          </a:p>
        </p:txBody>
      </p:sp>
      <p:sp>
        <p:nvSpPr>
          <p:cNvPr id="3" name="Footer Placeholder 21">
            <a:extLst>
              <a:ext uri="{FF2B5EF4-FFF2-40B4-BE49-F238E27FC236}">
                <a16:creationId xmlns:a16="http://schemas.microsoft.com/office/drawing/2014/main" id="{1D5952FB-9313-47A1-A455-DA5DD4D37B1C}"/>
              </a:ext>
            </a:extLst>
          </p:cNvPr>
          <p:cNvSpPr>
            <a:spLocks noGrp="1"/>
          </p:cNvSpPr>
          <p:nvPr>
            <p:ph type="ftr" sz="quarter" idx="11"/>
          </p:nvPr>
        </p:nvSpPr>
        <p:spPr/>
        <p:txBody>
          <a:bodyPr/>
          <a:lstStyle>
            <a:lvl1pPr>
              <a:defRPr/>
            </a:lvl1pPr>
          </a:lstStyle>
          <a:p>
            <a:pPr>
              <a:defRPr/>
            </a:pPr>
            <a:endParaRPr lang="tr-TR"/>
          </a:p>
        </p:txBody>
      </p:sp>
      <p:sp>
        <p:nvSpPr>
          <p:cNvPr id="4" name="Slide Number Placeholder 17">
            <a:extLst>
              <a:ext uri="{FF2B5EF4-FFF2-40B4-BE49-F238E27FC236}">
                <a16:creationId xmlns:a16="http://schemas.microsoft.com/office/drawing/2014/main" id="{CB58578F-988D-4425-8EDC-4B2E81199796}"/>
              </a:ext>
            </a:extLst>
          </p:cNvPr>
          <p:cNvSpPr>
            <a:spLocks noGrp="1"/>
          </p:cNvSpPr>
          <p:nvPr>
            <p:ph type="sldNum" sz="quarter" idx="12"/>
          </p:nvPr>
        </p:nvSpPr>
        <p:spPr/>
        <p:txBody>
          <a:bodyPr/>
          <a:lstStyle>
            <a:lvl1pPr>
              <a:defRPr/>
            </a:lvl1pPr>
          </a:lstStyle>
          <a:p>
            <a:pPr>
              <a:defRPr/>
            </a:pPr>
            <a:fld id="{9EFA1187-136F-4674-B27F-45E43A63D8BE}" type="slidenum">
              <a:rPr lang="tr-TR" altLang="tr-TR"/>
              <a:pPr>
                <a:defRPr/>
              </a:pPr>
              <a:t>‹#›</a:t>
            </a:fld>
            <a:endParaRPr lang="tr-TR" altLang="tr-TR"/>
          </a:p>
        </p:txBody>
      </p:sp>
    </p:spTree>
    <p:extLst>
      <p:ext uri="{BB962C8B-B14F-4D97-AF65-F5344CB8AC3E}">
        <p14:creationId xmlns:p14="http://schemas.microsoft.com/office/powerpoint/2010/main" val="3028903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a:t>Asıl başlık stili için tıklatın</a:t>
            </a:r>
            <a:endParaRPr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a:t>Asıl metin stillerini düzenlemek için tıklatın</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9">
            <a:extLst>
              <a:ext uri="{FF2B5EF4-FFF2-40B4-BE49-F238E27FC236}">
                <a16:creationId xmlns:a16="http://schemas.microsoft.com/office/drawing/2014/main" id="{E187F084-632F-4F0E-95F1-7D1B505F6B43}"/>
              </a:ext>
            </a:extLst>
          </p:cNvPr>
          <p:cNvSpPr>
            <a:spLocks noGrp="1"/>
          </p:cNvSpPr>
          <p:nvPr>
            <p:ph type="dt" sz="half" idx="10"/>
          </p:nvPr>
        </p:nvSpPr>
        <p:spPr/>
        <p:txBody>
          <a:bodyPr/>
          <a:lstStyle>
            <a:lvl1pPr>
              <a:defRPr/>
            </a:lvl1pPr>
          </a:lstStyle>
          <a:p>
            <a:pPr>
              <a:defRPr/>
            </a:pPr>
            <a:endParaRPr lang="tr-TR"/>
          </a:p>
        </p:txBody>
      </p:sp>
      <p:sp>
        <p:nvSpPr>
          <p:cNvPr id="6" name="Footer Placeholder 21">
            <a:extLst>
              <a:ext uri="{FF2B5EF4-FFF2-40B4-BE49-F238E27FC236}">
                <a16:creationId xmlns:a16="http://schemas.microsoft.com/office/drawing/2014/main" id="{65657660-6F6C-4597-BF35-42F2881B244D}"/>
              </a:ext>
            </a:extLst>
          </p:cNvPr>
          <p:cNvSpPr>
            <a:spLocks noGrp="1"/>
          </p:cNvSpPr>
          <p:nvPr>
            <p:ph type="ftr" sz="quarter" idx="11"/>
          </p:nvPr>
        </p:nvSpPr>
        <p:spPr/>
        <p:txBody>
          <a:bodyPr/>
          <a:lstStyle>
            <a:lvl1pPr>
              <a:defRPr/>
            </a:lvl1pPr>
          </a:lstStyle>
          <a:p>
            <a:pPr>
              <a:defRPr/>
            </a:pPr>
            <a:endParaRPr lang="tr-TR"/>
          </a:p>
        </p:txBody>
      </p:sp>
      <p:sp>
        <p:nvSpPr>
          <p:cNvPr id="7" name="Slide Number Placeholder 17">
            <a:extLst>
              <a:ext uri="{FF2B5EF4-FFF2-40B4-BE49-F238E27FC236}">
                <a16:creationId xmlns:a16="http://schemas.microsoft.com/office/drawing/2014/main" id="{822B7C68-2612-4797-A14E-0394E40EA6A8}"/>
              </a:ext>
            </a:extLst>
          </p:cNvPr>
          <p:cNvSpPr>
            <a:spLocks noGrp="1"/>
          </p:cNvSpPr>
          <p:nvPr>
            <p:ph type="sldNum" sz="quarter" idx="12"/>
          </p:nvPr>
        </p:nvSpPr>
        <p:spPr/>
        <p:txBody>
          <a:bodyPr/>
          <a:lstStyle>
            <a:lvl1pPr>
              <a:defRPr/>
            </a:lvl1pPr>
          </a:lstStyle>
          <a:p>
            <a:pPr>
              <a:defRPr/>
            </a:pPr>
            <a:fld id="{25BD6224-3593-4FDB-B803-BAD5EFFA7FC9}" type="slidenum">
              <a:rPr lang="tr-TR" altLang="tr-TR"/>
              <a:pPr>
                <a:defRPr/>
              </a:pPr>
              <a:t>‹#›</a:t>
            </a:fld>
            <a:endParaRPr lang="tr-TR" altLang="tr-TR"/>
          </a:p>
        </p:txBody>
      </p:sp>
    </p:spTree>
    <p:extLst>
      <p:ext uri="{BB962C8B-B14F-4D97-AF65-F5344CB8AC3E}">
        <p14:creationId xmlns:p14="http://schemas.microsoft.com/office/powerpoint/2010/main" val="34609925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Snip and Round Single Corner Rectangle 8">
            <a:extLst>
              <a:ext uri="{FF2B5EF4-FFF2-40B4-BE49-F238E27FC236}">
                <a16:creationId xmlns:a16="http://schemas.microsoft.com/office/drawing/2014/main" id="{4C1381B6-1C5F-459E-A71D-1D45A615A936}"/>
              </a:ext>
            </a:extLst>
          </p:cNvPr>
          <p:cNvSpPr/>
          <p:nvPr/>
        </p:nvSpPr>
        <p:spPr>
          <a:xfrm rot="420000" flipV="1">
            <a:off x="4220633" y="1108075"/>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p:nvSpPr>
          <p:cNvPr id="6" name="Right Triangle 11">
            <a:extLst>
              <a:ext uri="{FF2B5EF4-FFF2-40B4-BE49-F238E27FC236}">
                <a16:creationId xmlns:a16="http://schemas.microsoft.com/office/drawing/2014/main" id="{88A132F8-F2F2-417D-AEE0-3D7B92F43684}"/>
              </a:ext>
            </a:extLst>
          </p:cNvPr>
          <p:cNvSpPr/>
          <p:nvPr/>
        </p:nvSpPr>
        <p:spPr>
          <a:xfrm rot="420000" flipV="1">
            <a:off x="10672234" y="5359401"/>
            <a:ext cx="207433"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p:nvSpPr>
          <p:cNvPr id="7" name="Freeform 9">
            <a:extLst>
              <a:ext uri="{FF2B5EF4-FFF2-40B4-BE49-F238E27FC236}">
                <a16:creationId xmlns:a16="http://schemas.microsoft.com/office/drawing/2014/main" id="{365DD457-294C-460B-A27C-BEEAC069D7C7}"/>
              </a:ext>
            </a:extLst>
          </p:cNvPr>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sz="1800">
              <a:latin typeface="+mn-lt"/>
            </a:endParaRPr>
          </a:p>
        </p:txBody>
      </p:sp>
      <p:sp>
        <p:nvSpPr>
          <p:cNvPr id="8" name="Freeform 10">
            <a:extLst>
              <a:ext uri="{FF2B5EF4-FFF2-40B4-BE49-F238E27FC236}">
                <a16:creationId xmlns:a16="http://schemas.microsoft.com/office/drawing/2014/main" id="{C82282D4-95B3-404E-A2E4-D789F9364883}"/>
              </a:ext>
            </a:extLst>
          </p:cNvPr>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sz="1800">
              <a:latin typeface="+mn-lt"/>
            </a:endParaRPr>
          </a:p>
        </p:txBody>
      </p:sp>
      <p:sp>
        <p:nvSpPr>
          <p:cNvPr id="2" name="Title 1"/>
          <p:cNvSpPr>
            <a:spLocks noGrp="1"/>
          </p:cNvSpPr>
          <p:nvPr>
            <p:ph type="title"/>
          </p:nvPr>
        </p:nvSpPr>
        <p:spPr>
          <a:xfrm>
            <a:off x="812800" y="1176997"/>
            <a:ext cx="2950464" cy="1582621"/>
          </a:xfrm>
        </p:spPr>
        <p:txBody>
          <a:bodyPr lIns="45720" rIns="45720" bIns="45720"/>
          <a:lstStyle>
            <a:lvl1pPr algn="l">
              <a:buNone/>
              <a:defRPr sz="2000" b="1">
                <a:solidFill>
                  <a:schemeClr val="tx2"/>
                </a:solidFill>
              </a:defRPr>
            </a:lvl1pPr>
          </a:lstStyle>
          <a:p>
            <a:r>
              <a:rPr lang="tr-TR"/>
              <a:t>Asıl başlık stili için tıklatın</a:t>
            </a:r>
            <a:endParaRPr lang="en-US"/>
          </a:p>
        </p:txBody>
      </p:sp>
      <p:sp>
        <p:nvSpPr>
          <p:cNvPr id="4" name="Text Placeholder 3"/>
          <p:cNvSpPr>
            <a:spLocks noGrp="1"/>
          </p:cNvSpPr>
          <p:nvPr>
            <p:ph type="body" sz="half" idx="2"/>
          </p:nvPr>
        </p:nvSpPr>
        <p:spPr>
          <a:xfrm>
            <a:off x="812800" y="2828785"/>
            <a:ext cx="29464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a:t>Asıl metin stillerini düzenlemek için tıklatın</a:t>
            </a:r>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a:t>Resim eklemek için simgeyi tıklatın</a:t>
            </a:r>
            <a:endParaRPr lang="en-US" noProof="0" dirty="0"/>
          </a:p>
        </p:txBody>
      </p:sp>
      <p:sp>
        <p:nvSpPr>
          <p:cNvPr id="9" name="Date Placeholder 4">
            <a:extLst>
              <a:ext uri="{FF2B5EF4-FFF2-40B4-BE49-F238E27FC236}">
                <a16:creationId xmlns:a16="http://schemas.microsoft.com/office/drawing/2014/main" id="{0A4DA1C1-D183-461B-80C3-41BF84425386}"/>
              </a:ext>
            </a:extLst>
          </p:cNvPr>
          <p:cNvSpPr>
            <a:spLocks noGrp="1"/>
          </p:cNvSpPr>
          <p:nvPr>
            <p:ph type="dt" sz="half" idx="10"/>
          </p:nvPr>
        </p:nvSpPr>
        <p:spPr/>
        <p:txBody>
          <a:bodyPr/>
          <a:lstStyle>
            <a:lvl1pPr>
              <a:defRPr/>
            </a:lvl1pPr>
          </a:lstStyle>
          <a:p>
            <a:pPr>
              <a:defRPr/>
            </a:pPr>
            <a:endParaRPr lang="tr-TR"/>
          </a:p>
        </p:txBody>
      </p:sp>
      <p:sp>
        <p:nvSpPr>
          <p:cNvPr id="10" name="Footer Placeholder 5">
            <a:extLst>
              <a:ext uri="{FF2B5EF4-FFF2-40B4-BE49-F238E27FC236}">
                <a16:creationId xmlns:a16="http://schemas.microsoft.com/office/drawing/2014/main" id="{68497667-8311-485B-9170-430A9B2A5BF9}"/>
              </a:ext>
            </a:extLst>
          </p:cNvPr>
          <p:cNvSpPr>
            <a:spLocks noGrp="1"/>
          </p:cNvSpPr>
          <p:nvPr>
            <p:ph type="ftr" sz="quarter" idx="11"/>
          </p:nvPr>
        </p:nvSpPr>
        <p:spPr/>
        <p:txBody>
          <a:bodyPr/>
          <a:lstStyle>
            <a:lvl1pPr>
              <a:defRPr/>
            </a:lvl1pPr>
          </a:lstStyle>
          <a:p>
            <a:pPr>
              <a:defRPr/>
            </a:pPr>
            <a:endParaRPr lang="tr-TR"/>
          </a:p>
        </p:txBody>
      </p:sp>
      <p:sp>
        <p:nvSpPr>
          <p:cNvPr id="11" name="Slide Number Placeholder 6">
            <a:extLst>
              <a:ext uri="{FF2B5EF4-FFF2-40B4-BE49-F238E27FC236}">
                <a16:creationId xmlns:a16="http://schemas.microsoft.com/office/drawing/2014/main" id="{5D7E45C8-62D3-4F67-A893-5A15B8AE95FC}"/>
              </a:ext>
            </a:extLst>
          </p:cNvPr>
          <p:cNvSpPr>
            <a:spLocks noGrp="1"/>
          </p:cNvSpPr>
          <p:nvPr>
            <p:ph type="sldNum" sz="quarter" idx="12"/>
          </p:nvPr>
        </p:nvSpPr>
        <p:spPr>
          <a:xfrm>
            <a:off x="10769600" y="6356351"/>
            <a:ext cx="812800" cy="365125"/>
          </a:xfrm>
        </p:spPr>
        <p:txBody>
          <a:bodyPr/>
          <a:lstStyle>
            <a:lvl1pPr>
              <a:defRPr/>
            </a:lvl1pPr>
          </a:lstStyle>
          <a:p>
            <a:pPr>
              <a:defRPr/>
            </a:pPr>
            <a:fld id="{A4C13B08-CF27-40CE-8D39-CE2A22F218AA}" type="slidenum">
              <a:rPr lang="tr-TR" altLang="tr-TR"/>
              <a:pPr>
                <a:defRPr/>
              </a:pPr>
              <a:t>‹#›</a:t>
            </a:fld>
            <a:endParaRPr lang="tr-TR" altLang="tr-TR"/>
          </a:p>
        </p:txBody>
      </p:sp>
    </p:spTree>
    <p:extLst>
      <p:ext uri="{BB962C8B-B14F-4D97-AF65-F5344CB8AC3E}">
        <p14:creationId xmlns:p14="http://schemas.microsoft.com/office/powerpoint/2010/main" val="3501497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id="{DBCA3755-3692-438F-85DC-1EEA1E5BFDFD}"/>
              </a:ext>
            </a:extLst>
          </p:cNvPr>
          <p:cNvSpPr>
            <a:spLocks/>
          </p:cNvSpPr>
          <p:nvPr/>
        </p:nvSpPr>
        <p:spPr bwMode="auto">
          <a:xfrm>
            <a:off x="-12700" y="-7938"/>
            <a:ext cx="1221740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sz="1800">
              <a:latin typeface="+mn-lt"/>
            </a:endParaRPr>
          </a:p>
        </p:txBody>
      </p:sp>
      <p:sp>
        <p:nvSpPr>
          <p:cNvPr id="8" name="Freeform 7">
            <a:extLst>
              <a:ext uri="{FF2B5EF4-FFF2-40B4-BE49-F238E27FC236}">
                <a16:creationId xmlns:a16="http://schemas.microsoft.com/office/drawing/2014/main" id="{2501EAAB-F0AF-4001-9E12-4428797C3A23}"/>
              </a:ext>
            </a:extLst>
          </p:cNvPr>
          <p:cNvSpPr>
            <a:spLocks/>
          </p:cNvSpPr>
          <p:nvPr/>
        </p:nvSpPr>
        <p:spPr bwMode="auto">
          <a:xfrm>
            <a:off x="5842000" y="-7938"/>
            <a:ext cx="63500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sz="1800">
              <a:latin typeface="+mn-lt"/>
            </a:endParaRPr>
          </a:p>
        </p:txBody>
      </p:sp>
      <p:sp>
        <p:nvSpPr>
          <p:cNvPr id="1028" name="Title Placeholder 8">
            <a:extLst>
              <a:ext uri="{FF2B5EF4-FFF2-40B4-BE49-F238E27FC236}">
                <a16:creationId xmlns:a16="http://schemas.microsoft.com/office/drawing/2014/main" id="{BBB969CA-EEA3-4B56-BFF0-8BBFECE7926C}"/>
              </a:ext>
            </a:extLst>
          </p:cNvPr>
          <p:cNvSpPr>
            <a:spLocks noGrp="1"/>
          </p:cNvSpPr>
          <p:nvPr>
            <p:ph type="title"/>
          </p:nvPr>
        </p:nvSpPr>
        <p:spPr bwMode="auto">
          <a:xfrm>
            <a:off x="609600" y="704850"/>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tr-TR" altLang="tr-TR"/>
              <a:t>Asıl başlık stili için tıklatın</a:t>
            </a:r>
            <a:endParaRPr lang="en-US" altLang="tr-TR"/>
          </a:p>
        </p:txBody>
      </p:sp>
      <p:sp>
        <p:nvSpPr>
          <p:cNvPr id="1029" name="Text Placeholder 29">
            <a:extLst>
              <a:ext uri="{FF2B5EF4-FFF2-40B4-BE49-F238E27FC236}">
                <a16:creationId xmlns:a16="http://schemas.microsoft.com/office/drawing/2014/main" id="{824AF633-813A-4FCF-917D-E6438DB1D043}"/>
              </a:ext>
            </a:extLst>
          </p:cNvPr>
          <p:cNvSpPr>
            <a:spLocks noGrp="1"/>
          </p:cNvSpPr>
          <p:nvPr>
            <p:ph type="body" idx="1"/>
          </p:nvPr>
        </p:nvSpPr>
        <p:spPr bwMode="auto">
          <a:xfrm>
            <a:off x="609600" y="1935164"/>
            <a:ext cx="109728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a:t>Asıl metin stillerini düzenlemek için tıklatın</a:t>
            </a:r>
          </a:p>
          <a:p>
            <a:pPr lvl="1"/>
            <a:r>
              <a:rPr lang="tr-TR" altLang="tr-TR"/>
              <a:t>İkinci düzey</a:t>
            </a:r>
          </a:p>
          <a:p>
            <a:pPr lvl="2"/>
            <a:r>
              <a:rPr lang="tr-TR" altLang="tr-TR"/>
              <a:t>Üçüncü düzey</a:t>
            </a:r>
          </a:p>
          <a:p>
            <a:pPr lvl="3"/>
            <a:r>
              <a:rPr lang="tr-TR" altLang="tr-TR"/>
              <a:t>Dördüncü düzey</a:t>
            </a:r>
          </a:p>
          <a:p>
            <a:pPr lvl="4"/>
            <a:r>
              <a:rPr lang="tr-TR" altLang="tr-TR"/>
              <a:t>Beşinci düzey</a:t>
            </a:r>
            <a:endParaRPr lang="en-US" altLang="tr-TR"/>
          </a:p>
        </p:txBody>
      </p:sp>
      <p:sp>
        <p:nvSpPr>
          <p:cNvPr id="10" name="Date Placeholder 9">
            <a:extLst>
              <a:ext uri="{FF2B5EF4-FFF2-40B4-BE49-F238E27FC236}">
                <a16:creationId xmlns:a16="http://schemas.microsoft.com/office/drawing/2014/main" id="{18142777-AA57-4609-B271-9CEC84D99267}"/>
              </a:ext>
            </a:extLst>
          </p:cNvPr>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latin typeface="Arial" charset="0"/>
              </a:defRPr>
            </a:lvl1pPr>
          </a:lstStyle>
          <a:p>
            <a:pPr>
              <a:defRPr/>
            </a:pPr>
            <a:endParaRPr lang="tr-TR"/>
          </a:p>
        </p:txBody>
      </p:sp>
      <p:sp>
        <p:nvSpPr>
          <p:cNvPr id="22" name="Footer Placeholder 21">
            <a:extLst>
              <a:ext uri="{FF2B5EF4-FFF2-40B4-BE49-F238E27FC236}">
                <a16:creationId xmlns:a16="http://schemas.microsoft.com/office/drawing/2014/main" id="{D37675EE-6EA8-4890-9E9E-67D7B31A403A}"/>
              </a:ext>
            </a:extLst>
          </p:cNvPr>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latin typeface="Arial" charset="0"/>
              </a:defRPr>
            </a:lvl1pPr>
          </a:lstStyle>
          <a:p>
            <a:pPr>
              <a:defRPr/>
            </a:pPr>
            <a:endParaRPr lang="tr-TR"/>
          </a:p>
        </p:txBody>
      </p:sp>
      <p:sp>
        <p:nvSpPr>
          <p:cNvPr id="18" name="Slide Number Placeholder 17">
            <a:extLst>
              <a:ext uri="{FF2B5EF4-FFF2-40B4-BE49-F238E27FC236}">
                <a16:creationId xmlns:a16="http://schemas.microsoft.com/office/drawing/2014/main" id="{5B50A8F4-305E-4014-80B5-C5DB2BBFD84F}"/>
              </a:ext>
            </a:extLst>
          </p:cNvPr>
          <p:cNvSpPr>
            <a:spLocks noGrp="1"/>
          </p:cNvSpPr>
          <p:nvPr>
            <p:ph type="sldNum" sz="quarter" idx="4"/>
          </p:nvPr>
        </p:nvSpPr>
        <p:spPr>
          <a:xfrm>
            <a:off x="10566400" y="6356351"/>
            <a:ext cx="1016000" cy="365125"/>
          </a:xfrm>
          <a:prstGeom prst="rect">
            <a:avLst/>
          </a:prstGeom>
        </p:spPr>
        <p:txBody>
          <a:bodyPr vert="horz" wrap="square" lIns="0" tIns="0" rIns="0" bIns="0" numCol="1" anchor="b" anchorCtr="0" compatLnSpc="1">
            <a:prstTxWarp prst="textNoShape">
              <a:avLst/>
            </a:prstTxWarp>
          </a:bodyPr>
          <a:lstStyle>
            <a:lvl1pPr algn="r" eaLnBrk="1" hangingPunct="1">
              <a:defRPr sz="1200">
                <a:solidFill>
                  <a:srgbClr val="045C75"/>
                </a:solidFill>
              </a:defRPr>
            </a:lvl1pPr>
          </a:lstStyle>
          <a:p>
            <a:pPr>
              <a:defRPr/>
            </a:pPr>
            <a:fld id="{8208E4EC-338F-42C2-9EC6-FAAC24F685BF}" type="slidenum">
              <a:rPr lang="tr-TR" altLang="tr-TR"/>
              <a:pPr>
                <a:defRPr/>
              </a:pPr>
              <a:t>‹#›</a:t>
            </a:fld>
            <a:endParaRPr lang="tr-TR" altLang="tr-TR"/>
          </a:p>
        </p:txBody>
      </p:sp>
      <p:grpSp>
        <p:nvGrpSpPr>
          <p:cNvPr id="1033" name="Group 1">
            <a:extLst>
              <a:ext uri="{FF2B5EF4-FFF2-40B4-BE49-F238E27FC236}">
                <a16:creationId xmlns:a16="http://schemas.microsoft.com/office/drawing/2014/main" id="{782363FC-FBD9-4B6A-B896-774BBD164EE1}"/>
              </a:ext>
            </a:extLst>
          </p:cNvPr>
          <p:cNvGrpSpPr>
            <a:grpSpLocks/>
          </p:cNvGrpSpPr>
          <p:nvPr/>
        </p:nvGrpSpPr>
        <p:grpSpPr bwMode="auto">
          <a:xfrm>
            <a:off x="-25399" y="203200"/>
            <a:ext cx="12240684" cy="647700"/>
            <a:chOff x="-19045" y="216550"/>
            <a:chExt cx="9180548" cy="649224"/>
          </a:xfrm>
        </p:grpSpPr>
        <p:sp>
          <p:nvSpPr>
            <p:cNvPr id="12" name="Freeform 11">
              <a:extLst>
                <a:ext uri="{FF2B5EF4-FFF2-40B4-BE49-F238E27FC236}">
                  <a16:creationId xmlns:a16="http://schemas.microsoft.com/office/drawing/2014/main" id="{C3582013-2A9C-4EF9-A30F-D14A6FBC9CD6}"/>
                </a:ext>
              </a:extLst>
            </p:cNvPr>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eaLnBrk="1" hangingPunct="1">
                <a:defRPr/>
              </a:pPr>
              <a:endParaRPr lang="en-US" sz="1800">
                <a:latin typeface="Arial" charset="0"/>
              </a:endParaRPr>
            </a:p>
          </p:txBody>
        </p:sp>
        <p:sp>
          <p:nvSpPr>
            <p:cNvPr id="13" name="Freeform 12">
              <a:extLst>
                <a:ext uri="{FF2B5EF4-FFF2-40B4-BE49-F238E27FC236}">
                  <a16:creationId xmlns:a16="http://schemas.microsoft.com/office/drawing/2014/main" id="{6C888796-DC87-4219-BBDF-AEB3EDA8EDA1}"/>
                </a:ext>
              </a:extLst>
            </p:cNvPr>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eaLnBrk="1" hangingPunct="1">
                <a:defRPr/>
              </a:pPr>
              <a:endParaRPr lang="en-US" sz="1800">
                <a:latin typeface="Arial" charset="0"/>
              </a:endParaRPr>
            </a:p>
          </p:txBody>
        </p:sp>
      </p:grpSp>
    </p:spTree>
    <p:extLst>
      <p:ext uri="{BB962C8B-B14F-4D97-AF65-F5344CB8AC3E}">
        <p14:creationId xmlns:p14="http://schemas.microsoft.com/office/powerpoint/2010/main" val="40738735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1231E5F-4FB2-425A-9B97-B6EF0F47A3AB}"/>
              </a:ext>
            </a:extLst>
          </p:cNvPr>
          <p:cNvSpPr>
            <a:spLocks noGrp="1"/>
          </p:cNvSpPr>
          <p:nvPr>
            <p:ph type="ctrTitle"/>
          </p:nvPr>
        </p:nvSpPr>
        <p:spPr/>
        <p:txBody>
          <a:bodyPr/>
          <a:lstStyle/>
          <a:p>
            <a:pPr algn="ctr"/>
            <a:r>
              <a:rPr lang="tr-TR" dirty="0"/>
              <a:t>8. HAFTA</a:t>
            </a:r>
          </a:p>
        </p:txBody>
      </p:sp>
      <p:sp>
        <p:nvSpPr>
          <p:cNvPr id="3" name="Alt Başlık 2">
            <a:extLst>
              <a:ext uri="{FF2B5EF4-FFF2-40B4-BE49-F238E27FC236}">
                <a16:creationId xmlns:a16="http://schemas.microsoft.com/office/drawing/2014/main" id="{9E24AC69-6FE7-4F69-9B35-2E8045124609}"/>
              </a:ext>
            </a:extLst>
          </p:cNvPr>
          <p:cNvSpPr>
            <a:spLocks noGrp="1"/>
          </p:cNvSpPr>
          <p:nvPr>
            <p:ph type="subTitle" idx="1"/>
          </p:nvPr>
        </p:nvSpPr>
        <p:spPr/>
        <p:txBody>
          <a:bodyPr/>
          <a:lstStyle/>
          <a:p>
            <a:pPr algn="ctr"/>
            <a:r>
              <a:rPr lang="tr-TR" sz="4400" dirty="0"/>
              <a:t>KİŞİLİK ve KENDİLİK</a:t>
            </a:r>
          </a:p>
        </p:txBody>
      </p:sp>
      <p:sp>
        <p:nvSpPr>
          <p:cNvPr id="4" name="Slayt Numarası Yer Tutucusu 3">
            <a:extLst>
              <a:ext uri="{FF2B5EF4-FFF2-40B4-BE49-F238E27FC236}">
                <a16:creationId xmlns:a16="http://schemas.microsoft.com/office/drawing/2014/main" id="{456C5444-8997-4332-BBF2-3420B8E04DAD}"/>
              </a:ext>
            </a:extLst>
          </p:cNvPr>
          <p:cNvSpPr>
            <a:spLocks noGrp="1"/>
          </p:cNvSpPr>
          <p:nvPr>
            <p:ph type="sldNum" sz="quarter" idx="12"/>
          </p:nvPr>
        </p:nvSpPr>
        <p:spPr/>
        <p:txBody>
          <a:bodyPr/>
          <a:lstStyle/>
          <a:p>
            <a:pPr>
              <a:defRPr/>
            </a:pPr>
            <a:fld id="{372B1CC0-8782-4771-9C55-51BB75C61874}" type="slidenum">
              <a:rPr lang="tr-TR" altLang="tr-TR" smtClean="0"/>
              <a:pPr>
                <a:defRPr/>
              </a:pPr>
              <a:t>1</a:t>
            </a:fld>
            <a:endParaRPr lang="tr-TR" altLang="tr-TR"/>
          </a:p>
        </p:txBody>
      </p:sp>
    </p:spTree>
    <p:extLst>
      <p:ext uri="{BB962C8B-B14F-4D97-AF65-F5344CB8AC3E}">
        <p14:creationId xmlns:p14="http://schemas.microsoft.com/office/powerpoint/2010/main" val="35059156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a:extLst>
              <a:ext uri="{FF2B5EF4-FFF2-40B4-BE49-F238E27FC236}">
                <a16:creationId xmlns:a16="http://schemas.microsoft.com/office/drawing/2014/main" id="{4605F9BE-5972-46C9-B89A-7D507201BAF5}"/>
              </a:ext>
            </a:extLst>
          </p:cNvPr>
          <p:cNvSpPr>
            <a:spLocks noGrp="1" noChangeArrowheads="1"/>
          </p:cNvSpPr>
          <p:nvPr>
            <p:ph type="title"/>
          </p:nvPr>
        </p:nvSpPr>
        <p:spPr/>
        <p:txBody>
          <a:bodyPr/>
          <a:lstStyle/>
          <a:p>
            <a:pPr eaLnBrk="1" hangingPunct="1"/>
            <a:r>
              <a:rPr lang="tr-TR" altLang="tr-TR"/>
              <a:t>Küçük gruplar sosyolojisi</a:t>
            </a:r>
            <a:endParaRPr lang="de-DE" altLang="tr-TR"/>
          </a:p>
        </p:txBody>
      </p:sp>
      <p:sp>
        <p:nvSpPr>
          <p:cNvPr id="86019" name="Rectangle 3">
            <a:extLst>
              <a:ext uri="{FF2B5EF4-FFF2-40B4-BE49-F238E27FC236}">
                <a16:creationId xmlns:a16="http://schemas.microsoft.com/office/drawing/2014/main" id="{F90B4135-74FD-469D-AE99-CAA30EB71C3B}"/>
              </a:ext>
            </a:extLst>
          </p:cNvPr>
          <p:cNvSpPr>
            <a:spLocks noGrp="1" noChangeArrowheads="1"/>
          </p:cNvSpPr>
          <p:nvPr>
            <p:ph idx="1"/>
          </p:nvPr>
        </p:nvSpPr>
        <p:spPr/>
        <p:txBody>
          <a:bodyPr/>
          <a:lstStyle/>
          <a:p>
            <a:pPr eaLnBrk="1" hangingPunct="1"/>
            <a:r>
              <a:rPr lang="tr-TR" altLang="tr-TR"/>
              <a:t>“Kendilik kimliği” kavramı ise, bireyin kendilik duygusunu yaratmasına ve biçimlendirmesine yardımcı olan, dış dünya ile sürekli iletişimi ve sürekli müzakeresidir.</a:t>
            </a:r>
          </a:p>
          <a:p>
            <a:pPr eaLnBrk="1" hangingPunct="1">
              <a:buFontTx/>
              <a:buNone/>
            </a:pPr>
            <a:endParaRPr lang="de-DE" altLang="tr-TR"/>
          </a:p>
        </p:txBody>
      </p:sp>
      <p:sp>
        <p:nvSpPr>
          <p:cNvPr id="86020" name="Slayt Numarası Yer Tutucusu 5">
            <a:extLst>
              <a:ext uri="{FF2B5EF4-FFF2-40B4-BE49-F238E27FC236}">
                <a16:creationId xmlns:a16="http://schemas.microsoft.com/office/drawing/2014/main" id="{802D3E6D-7DF4-436F-9EE9-9321C3AE0BEF}"/>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6E5B9C51-EA6D-4E71-96B0-48F5E5CE0C34}" type="slidenum">
              <a:rPr lang="tr-TR" altLang="tr-TR">
                <a:solidFill>
                  <a:prstClr val="black"/>
                </a:solidFill>
              </a:rPr>
              <a:pPr fontAlgn="base">
                <a:spcBef>
                  <a:spcPct val="0"/>
                </a:spcBef>
                <a:spcAft>
                  <a:spcPct val="0"/>
                </a:spcAft>
              </a:pPr>
              <a:t>10</a:t>
            </a:fld>
            <a:endParaRPr lang="tr-TR" altLang="tr-TR">
              <a:solidFill>
                <a:prstClr val="black"/>
              </a:solidFill>
            </a:endParaRPr>
          </a:p>
        </p:txBody>
      </p:sp>
    </p:spTree>
  </p:cSld>
  <p:clrMapOvr>
    <a:masterClrMapping/>
  </p:clrMapOvr>
  <p:transition spd="slow">
    <p:circl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1 Başlık">
            <a:extLst>
              <a:ext uri="{FF2B5EF4-FFF2-40B4-BE49-F238E27FC236}">
                <a16:creationId xmlns:a16="http://schemas.microsoft.com/office/drawing/2014/main" id="{D9A4793A-0248-41E7-88A3-51796D4E1F65}"/>
              </a:ext>
            </a:extLst>
          </p:cNvPr>
          <p:cNvSpPr>
            <a:spLocks noGrp="1"/>
          </p:cNvSpPr>
          <p:nvPr>
            <p:ph type="title"/>
          </p:nvPr>
        </p:nvSpPr>
        <p:spPr>
          <a:xfrm>
            <a:off x="1981200" y="704850"/>
            <a:ext cx="8229600" cy="1143000"/>
          </a:xfrm>
        </p:spPr>
        <p:txBody>
          <a:bodyPr/>
          <a:lstStyle/>
          <a:p>
            <a:r>
              <a:rPr lang="tr-TR" altLang="tr-TR"/>
              <a:t>SIGMUND FREUD (1856-1939) </a:t>
            </a:r>
          </a:p>
        </p:txBody>
      </p:sp>
      <p:pic>
        <p:nvPicPr>
          <p:cNvPr id="87043" name="4 İçerik Yer Tutucusu" descr="FREUD.jpg">
            <a:extLst>
              <a:ext uri="{FF2B5EF4-FFF2-40B4-BE49-F238E27FC236}">
                <a16:creationId xmlns:a16="http://schemas.microsoft.com/office/drawing/2014/main" id="{A92CED36-3B2E-4D7F-9D16-2CE49297D5F0}"/>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2279650" y="1916113"/>
            <a:ext cx="3240088" cy="4176712"/>
          </a:xfrm>
        </p:spPr>
      </p:pic>
      <p:sp>
        <p:nvSpPr>
          <p:cNvPr id="87044" name="5 İçerik Yer Tutucusu">
            <a:extLst>
              <a:ext uri="{FF2B5EF4-FFF2-40B4-BE49-F238E27FC236}">
                <a16:creationId xmlns:a16="http://schemas.microsoft.com/office/drawing/2014/main" id="{DBAA8C76-3A67-4D63-9E9A-C7EEB8EC6B5F}"/>
              </a:ext>
            </a:extLst>
          </p:cNvPr>
          <p:cNvSpPr>
            <a:spLocks noGrp="1"/>
          </p:cNvSpPr>
          <p:nvPr>
            <p:ph sz="half" idx="2"/>
          </p:nvPr>
        </p:nvSpPr>
        <p:spPr>
          <a:xfrm>
            <a:off x="6172200" y="1920875"/>
            <a:ext cx="4038600" cy="4433888"/>
          </a:xfrm>
        </p:spPr>
        <p:txBody>
          <a:bodyPr/>
          <a:lstStyle/>
          <a:p>
            <a:endParaRPr lang="tr-TR" altLang="tr-TR"/>
          </a:p>
          <a:p>
            <a:pPr algn="ctr">
              <a:buFont typeface="Wingdings 2" panose="05020102010507070707" pitchFamily="18" charset="2"/>
              <a:buNone/>
            </a:pPr>
            <a:r>
              <a:rPr lang="tr-TR" altLang="tr-TR" b="1"/>
              <a:t>DOĞUŞTAN GELEN İKİ GEREKSİNİM</a:t>
            </a:r>
          </a:p>
          <a:p>
            <a:r>
              <a:rPr lang="tr-TR" altLang="tr-TR"/>
              <a:t>1.YAŞAMAK, HAYATTA KALMAK (CİNSEL VE DUYGUSAL İLİŞKİ)</a:t>
            </a:r>
          </a:p>
          <a:p>
            <a:r>
              <a:rPr lang="tr-TR" altLang="tr-TR"/>
              <a:t>2. SALDIRGANLIK VE ÖLÜM (THANATOS)</a:t>
            </a:r>
          </a:p>
          <a:p>
            <a:r>
              <a:rPr lang="tr-TR" altLang="tr-TR"/>
              <a:t>İKİSİ SÜREKLİ ZİHİNDE ÇATIŞMA HALİNDEDİR</a:t>
            </a:r>
          </a:p>
        </p:txBody>
      </p:sp>
      <p:sp>
        <p:nvSpPr>
          <p:cNvPr id="87045" name="3 Slayt Numarası Yer Tutucusu">
            <a:extLst>
              <a:ext uri="{FF2B5EF4-FFF2-40B4-BE49-F238E27FC236}">
                <a16:creationId xmlns:a16="http://schemas.microsoft.com/office/drawing/2014/main" id="{D843CA9D-CB6F-4A74-A06E-F358E6D1F2ED}"/>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B89802F6-F479-446D-86D4-7B65564EACFA}" type="slidenum">
              <a:rPr lang="tr-TR" altLang="tr-TR">
                <a:solidFill>
                  <a:srgbClr val="045C75"/>
                </a:solidFill>
              </a:rPr>
              <a:pPr fontAlgn="base">
                <a:spcBef>
                  <a:spcPct val="0"/>
                </a:spcBef>
                <a:spcAft>
                  <a:spcPct val="0"/>
                </a:spcAft>
              </a:pPr>
              <a:t>11</a:t>
            </a:fld>
            <a:endParaRPr lang="tr-TR" altLang="tr-TR">
              <a:solidFill>
                <a:srgbClr val="045C75"/>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1 Başlık">
            <a:extLst>
              <a:ext uri="{FF2B5EF4-FFF2-40B4-BE49-F238E27FC236}">
                <a16:creationId xmlns:a16="http://schemas.microsoft.com/office/drawing/2014/main" id="{17872E03-0218-495D-9D4C-D23B090C6D02}"/>
              </a:ext>
            </a:extLst>
          </p:cNvPr>
          <p:cNvSpPr>
            <a:spLocks noGrp="1"/>
          </p:cNvSpPr>
          <p:nvPr>
            <p:ph type="title"/>
          </p:nvPr>
        </p:nvSpPr>
        <p:spPr>
          <a:xfrm>
            <a:off x="2063750" y="-171450"/>
            <a:ext cx="8229600" cy="647700"/>
          </a:xfrm>
        </p:spPr>
        <p:txBody>
          <a:bodyPr/>
          <a:lstStyle/>
          <a:p>
            <a:pPr algn="ctr"/>
            <a:r>
              <a:rPr lang="tr-TR" altLang="tr-TR" sz="3200" b="1"/>
              <a:t>FREUD</a:t>
            </a:r>
          </a:p>
        </p:txBody>
      </p:sp>
      <p:sp>
        <p:nvSpPr>
          <p:cNvPr id="88067" name="4 Slayt Numarası Yer Tutucusu">
            <a:extLst>
              <a:ext uri="{FF2B5EF4-FFF2-40B4-BE49-F238E27FC236}">
                <a16:creationId xmlns:a16="http://schemas.microsoft.com/office/drawing/2014/main" id="{6166CF8C-7B19-4D7F-951C-100C6E8A880D}"/>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520C53DE-5881-4382-B3FF-FCD52110A8A9}" type="slidenum">
              <a:rPr lang="tr-TR" altLang="tr-TR">
                <a:solidFill>
                  <a:srgbClr val="045C75"/>
                </a:solidFill>
              </a:rPr>
              <a:pPr fontAlgn="base">
                <a:spcBef>
                  <a:spcPct val="0"/>
                </a:spcBef>
                <a:spcAft>
                  <a:spcPct val="0"/>
                </a:spcAft>
              </a:pPr>
              <a:t>12</a:t>
            </a:fld>
            <a:endParaRPr lang="tr-TR" altLang="tr-TR">
              <a:solidFill>
                <a:srgbClr val="045C75"/>
              </a:solidFill>
            </a:endParaRPr>
          </a:p>
        </p:txBody>
      </p:sp>
      <p:graphicFrame>
        <p:nvGraphicFramePr>
          <p:cNvPr id="8" name="7 İçerik Yer Tutucusu">
            <a:extLst>
              <a:ext uri="{FF2B5EF4-FFF2-40B4-BE49-F238E27FC236}">
                <a16:creationId xmlns:a16="http://schemas.microsoft.com/office/drawing/2014/main" id="{EFE62C92-C644-4363-81F6-65E21D73F8F4}"/>
              </a:ext>
            </a:extLst>
          </p:cNvPr>
          <p:cNvGraphicFramePr>
            <a:graphicFrameLocks noGrp="1"/>
          </p:cNvGraphicFramePr>
          <p:nvPr>
            <p:ph sz="half" idx="1"/>
          </p:nvPr>
        </p:nvGraphicFramePr>
        <p:xfrm>
          <a:off x="1847850" y="771525"/>
          <a:ext cx="8640762" cy="6000794"/>
        </p:xfrm>
        <a:graphic>
          <a:graphicData uri="http://schemas.openxmlformats.org/drawingml/2006/table">
            <a:tbl>
              <a:tblPr firstRow="1" bandRow="1">
                <a:tableStyleId>{5C22544A-7EE6-4342-B048-85BDC9FD1C3A}</a:tableStyleId>
              </a:tblPr>
              <a:tblGrid>
                <a:gridCol w="2880254">
                  <a:extLst>
                    <a:ext uri="{9D8B030D-6E8A-4147-A177-3AD203B41FA5}">
                      <a16:colId xmlns:a16="http://schemas.microsoft.com/office/drawing/2014/main" val="20000"/>
                    </a:ext>
                  </a:extLst>
                </a:gridCol>
                <a:gridCol w="2880254">
                  <a:extLst>
                    <a:ext uri="{9D8B030D-6E8A-4147-A177-3AD203B41FA5}">
                      <a16:colId xmlns:a16="http://schemas.microsoft.com/office/drawing/2014/main" val="20001"/>
                    </a:ext>
                  </a:extLst>
                </a:gridCol>
                <a:gridCol w="2880254">
                  <a:extLst>
                    <a:ext uri="{9D8B030D-6E8A-4147-A177-3AD203B41FA5}">
                      <a16:colId xmlns:a16="http://schemas.microsoft.com/office/drawing/2014/main" val="20002"/>
                    </a:ext>
                  </a:extLst>
                </a:gridCol>
              </a:tblGrid>
              <a:tr h="518138">
                <a:tc>
                  <a:txBody>
                    <a:bodyPr/>
                    <a:lstStyle/>
                    <a:p>
                      <a:pPr algn="ctr"/>
                      <a:r>
                        <a:rPr lang="tr-TR" sz="2800" dirty="0"/>
                        <a:t>İD</a:t>
                      </a:r>
                    </a:p>
                  </a:txBody>
                  <a:tcPr marL="91438" marR="91438" marT="45711" marB="45711"/>
                </a:tc>
                <a:tc>
                  <a:txBody>
                    <a:bodyPr/>
                    <a:lstStyle/>
                    <a:p>
                      <a:pPr algn="ctr"/>
                      <a:r>
                        <a:rPr lang="tr-TR" sz="2800" dirty="0"/>
                        <a:t>EGO</a:t>
                      </a:r>
                    </a:p>
                  </a:txBody>
                  <a:tcPr marL="91438" marR="91438" marT="45711" marB="45711"/>
                </a:tc>
                <a:tc>
                  <a:txBody>
                    <a:bodyPr/>
                    <a:lstStyle/>
                    <a:p>
                      <a:pPr algn="ctr"/>
                      <a:r>
                        <a:rPr lang="tr-TR" sz="2800" dirty="0"/>
                        <a:t>SUPER EGO</a:t>
                      </a:r>
                    </a:p>
                  </a:txBody>
                  <a:tcPr marL="91438" marR="91438" marT="45711" marB="45711"/>
                </a:tc>
                <a:extLst>
                  <a:ext uri="{0D108BD9-81ED-4DB2-BD59-A6C34878D82A}">
                    <a16:rowId xmlns:a16="http://schemas.microsoft.com/office/drawing/2014/main" val="10000"/>
                  </a:ext>
                </a:extLst>
              </a:tr>
              <a:tr h="579097">
                <a:tc>
                  <a:txBody>
                    <a:bodyPr/>
                    <a:lstStyle/>
                    <a:p>
                      <a:r>
                        <a:rPr lang="tr-TR" sz="1600" dirty="0"/>
                        <a:t>LATİNCE</a:t>
                      </a:r>
                      <a:r>
                        <a:rPr lang="tr-TR" sz="1600" baseline="0" dirty="0"/>
                        <a:t> 3. KİŞİ, “O”</a:t>
                      </a:r>
                    </a:p>
                    <a:p>
                      <a:endParaRPr lang="tr-TR" sz="1600" dirty="0"/>
                    </a:p>
                  </a:txBody>
                  <a:tcPr marL="91438" marR="91438" marT="45711" marB="45711"/>
                </a:tc>
                <a:tc>
                  <a:txBody>
                    <a:bodyPr/>
                    <a:lstStyle/>
                    <a:p>
                      <a:r>
                        <a:rPr lang="tr-TR" sz="1600" dirty="0"/>
                        <a:t>LATİNCE “BEN”</a:t>
                      </a:r>
                    </a:p>
                  </a:txBody>
                  <a:tcPr marL="91438" marR="91438" marT="45711" marB="45711"/>
                </a:tc>
                <a:tc>
                  <a:txBody>
                    <a:bodyPr/>
                    <a:lstStyle/>
                    <a:p>
                      <a:r>
                        <a:rPr lang="tr-TR" sz="1600" dirty="0"/>
                        <a:t>LATİNCE EGONUN ÖTESİ,</a:t>
                      </a:r>
                      <a:r>
                        <a:rPr lang="tr-TR" sz="1600" baseline="0" dirty="0"/>
                        <a:t> ÜST BENLİK</a:t>
                      </a:r>
                      <a:endParaRPr lang="tr-TR" sz="1600" dirty="0"/>
                    </a:p>
                  </a:txBody>
                  <a:tcPr marL="91438" marR="91438" marT="45711" marB="45711"/>
                </a:tc>
                <a:extLst>
                  <a:ext uri="{0D108BD9-81ED-4DB2-BD59-A6C34878D82A}">
                    <a16:rowId xmlns:a16="http://schemas.microsoft.com/office/drawing/2014/main" val="10001"/>
                  </a:ext>
                </a:extLst>
              </a:tr>
              <a:tr h="1310611">
                <a:tc>
                  <a:txBody>
                    <a:bodyPr/>
                    <a:lstStyle/>
                    <a:p>
                      <a:r>
                        <a:rPr lang="tr-TR" sz="1600" dirty="0"/>
                        <a:t>TEMEL İÇGÜDÜ</a:t>
                      </a:r>
                    </a:p>
                  </a:txBody>
                  <a:tcPr marL="91438" marR="91438" marT="45711" marB="45711"/>
                </a:tc>
                <a:tc>
                  <a:txBody>
                    <a:bodyPr/>
                    <a:lstStyle/>
                    <a:p>
                      <a:r>
                        <a:rPr lang="tr-TR" sz="1600" dirty="0"/>
                        <a:t>TOPLUMUN İHTİYAÇLARINI KENDİ</a:t>
                      </a:r>
                      <a:r>
                        <a:rPr lang="tr-TR" sz="1600" baseline="0" dirty="0"/>
                        <a:t> İÇSEL HAZ GÜDÜLERİYLE BİLİNÇLİ BİR ŞKEİLDE DENGELME ÇABASI, DURUMU</a:t>
                      </a:r>
                      <a:endParaRPr lang="tr-TR" sz="1600" dirty="0"/>
                    </a:p>
                  </a:txBody>
                  <a:tcPr marL="91438" marR="91438" marT="45711" marB="45711"/>
                </a:tc>
                <a:tc>
                  <a:txBody>
                    <a:bodyPr/>
                    <a:lstStyle/>
                    <a:p>
                      <a:r>
                        <a:rPr lang="tr-TR" sz="1600" dirty="0"/>
                        <a:t>BİREYCE</a:t>
                      </a:r>
                      <a:r>
                        <a:rPr lang="tr-TR" sz="1600" baseline="0" dirty="0"/>
                        <a:t> İÇSELLEŞTİRİLMİŞ KÜLTÜREL DEĞERLER VE NORMLAR BÜTÜNÜ, VİCDAN GİBİ ÇALIŞIR</a:t>
                      </a:r>
                      <a:endParaRPr lang="tr-TR" sz="1600" dirty="0"/>
                    </a:p>
                  </a:txBody>
                  <a:tcPr marL="91438" marR="91438" marT="45711" marB="45711"/>
                </a:tc>
                <a:extLst>
                  <a:ext uri="{0D108BD9-81ED-4DB2-BD59-A6C34878D82A}">
                    <a16:rowId xmlns:a16="http://schemas.microsoft.com/office/drawing/2014/main" val="10002"/>
                  </a:ext>
                </a:extLst>
              </a:tr>
              <a:tr h="971684">
                <a:tc>
                  <a:txBody>
                    <a:bodyPr/>
                    <a:lstStyle/>
                    <a:p>
                      <a:r>
                        <a:rPr lang="tr-TR" sz="1600" dirty="0"/>
                        <a:t>BİLİNÇ ALTI, TAHMİN EİDLMEK İSTENEN TEMEL GÜDÜ</a:t>
                      </a:r>
                    </a:p>
                  </a:txBody>
                  <a:tcPr marL="91438" marR="91438" marT="45711" marB="45711"/>
                </a:tc>
                <a:tc>
                  <a:txBody>
                    <a:bodyPr/>
                    <a:lstStyle/>
                    <a:p>
                      <a:r>
                        <a:rPr lang="tr-TR" sz="1600" dirty="0"/>
                        <a:t>TANIYAN, ALGILAYAN, ETKİNLİKTE BULUNAN BİLİNÇLİ BEN</a:t>
                      </a:r>
                    </a:p>
                  </a:txBody>
                  <a:tcPr marL="91438" marR="91438" marT="45711" marB="45711"/>
                </a:tc>
                <a:tc>
                  <a:txBody>
                    <a:bodyPr/>
                    <a:lstStyle/>
                    <a:p>
                      <a:r>
                        <a:rPr lang="tr-TR" sz="1600" dirty="0"/>
                        <a:t>DOĞRU YANLIŞ AHLAKININ ÖĞRENİLMESİNİ</a:t>
                      </a:r>
                    </a:p>
                  </a:txBody>
                  <a:tcPr marL="91438" marR="91438" marT="45711" marB="45711"/>
                </a:tc>
                <a:extLst>
                  <a:ext uri="{0D108BD9-81ED-4DB2-BD59-A6C34878D82A}">
                    <a16:rowId xmlns:a16="http://schemas.microsoft.com/office/drawing/2014/main" val="10003"/>
                  </a:ext>
                </a:extLst>
              </a:tr>
              <a:tr h="1066773">
                <a:tc>
                  <a:txBody>
                    <a:bodyPr/>
                    <a:lstStyle/>
                    <a:p>
                      <a:r>
                        <a:rPr lang="tr-TR" sz="1600" dirty="0"/>
                        <a:t>BİYOLOJİYE DAYANIR</a:t>
                      </a:r>
                    </a:p>
                  </a:txBody>
                  <a:tcPr marL="91438" marR="91438" marT="45711" marB="45711"/>
                </a:tc>
                <a:tc>
                  <a:txBody>
                    <a:bodyPr/>
                    <a:lstStyle/>
                    <a:p>
                      <a:r>
                        <a:rPr lang="tr-TR" sz="1600" dirty="0"/>
                        <a:t>SÜPER EGO İLE İD ARASINDA SÜREKLİ ASKIDA </a:t>
                      </a:r>
                    </a:p>
                  </a:txBody>
                  <a:tcPr marL="91438" marR="91438" marT="45711" marB="45711"/>
                </a:tc>
                <a:tc>
                  <a:txBody>
                    <a:bodyPr/>
                    <a:lstStyle/>
                    <a:p>
                      <a:r>
                        <a:rPr lang="tr-TR" sz="1600" dirty="0"/>
                        <a:t>BENCİL GÜDÜLERİN SOSYLA YÖNDEN</a:t>
                      </a:r>
                      <a:r>
                        <a:rPr lang="tr-TR" sz="1600" baseline="0" dirty="0"/>
                        <a:t> KABUL EDİLEBİLİR DAVRANIŞLARA YÖNELENDİRİLMESİ</a:t>
                      </a:r>
                      <a:endParaRPr lang="tr-TR" sz="1600" dirty="0"/>
                    </a:p>
                  </a:txBody>
                  <a:tcPr marL="91438" marR="91438" marT="45711" marB="45711"/>
                </a:tc>
                <a:extLst>
                  <a:ext uri="{0D108BD9-81ED-4DB2-BD59-A6C34878D82A}">
                    <a16:rowId xmlns:a16="http://schemas.microsoft.com/office/drawing/2014/main" val="10004"/>
                  </a:ext>
                </a:extLst>
              </a:tr>
              <a:tr h="1554449">
                <a:tc>
                  <a:txBody>
                    <a:bodyPr/>
                    <a:lstStyle/>
                    <a:p>
                      <a:r>
                        <a:rPr lang="tr-TR" sz="1600" dirty="0"/>
                        <a:t>İLKER BENLİK, DÜRTÜLERİN</a:t>
                      </a:r>
                      <a:r>
                        <a:rPr lang="tr-TR" sz="1600" baseline="0" dirty="0"/>
                        <a:t> VE GÜDÜLERİN </a:t>
                      </a:r>
                      <a:r>
                        <a:rPr lang="tr-TR" sz="1600" baseline="0"/>
                        <a:t>BİLİNÇDIŞI DEPOSU, TOPLUMSAL AÇIDAN YIKICI CİNSEL  VE SALDIRGAN GÜDÜLER</a:t>
                      </a:r>
                      <a:endParaRPr lang="tr-TR" sz="1600" dirty="0"/>
                    </a:p>
                  </a:txBody>
                  <a:tcPr marL="91438" marR="91438" marT="45711" marB="45711"/>
                </a:tc>
                <a:tc>
                  <a:txBody>
                    <a:bodyPr/>
                    <a:lstStyle/>
                    <a:p>
                      <a:r>
                        <a:rPr lang="tr-TR" sz="1600" dirty="0"/>
                        <a:t>İSTEDİĞİMİZ</a:t>
                      </a:r>
                      <a:r>
                        <a:rPr lang="tr-TR" sz="1600" baseline="0" dirty="0"/>
                        <a:t> HERŞEYİ ELDE EDEMEYİZLE YÜZLEŞTİĞİMİZDE AÇIĞA ÇIKAR</a:t>
                      </a:r>
                      <a:endParaRPr lang="tr-TR" sz="1600" dirty="0"/>
                    </a:p>
                  </a:txBody>
                  <a:tcPr marL="91438" marR="91438" marT="45711" marB="45711"/>
                </a:tc>
                <a:tc>
                  <a:txBody>
                    <a:bodyPr/>
                    <a:lstStyle/>
                    <a:p>
                      <a:r>
                        <a:rPr lang="tr-TR" sz="1600" dirty="0"/>
                        <a:t>HERŞEYİ NEDEN ELDE EDEMEDİĞİMİZİ AÇIKLAR, BENLİĞİN BU MÜCADELESİ UYGARLIK</a:t>
                      </a:r>
                      <a:r>
                        <a:rPr lang="tr-TR" sz="1600" baseline="0" dirty="0"/>
                        <a:t> MÜCADELESİDİR</a:t>
                      </a:r>
                      <a:endParaRPr lang="tr-TR" sz="1600" dirty="0"/>
                    </a:p>
                  </a:txBody>
                  <a:tcPr marL="91438" marR="91438" marT="45711" marB="45711"/>
                </a:tc>
                <a:extLst>
                  <a:ext uri="{0D108BD9-81ED-4DB2-BD59-A6C34878D82A}">
                    <a16:rowId xmlns:a16="http://schemas.microsoft.com/office/drawing/2014/main" val="10005"/>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Unvan 9">
            <a:extLst>
              <a:ext uri="{FF2B5EF4-FFF2-40B4-BE49-F238E27FC236}">
                <a16:creationId xmlns:a16="http://schemas.microsoft.com/office/drawing/2014/main" id="{E4B01D80-2417-48BA-8A07-E74849EB9914}"/>
              </a:ext>
            </a:extLst>
          </p:cNvPr>
          <p:cNvSpPr>
            <a:spLocks noGrp="1"/>
          </p:cNvSpPr>
          <p:nvPr>
            <p:ph type="title"/>
          </p:nvPr>
        </p:nvSpPr>
        <p:spPr/>
        <p:txBody>
          <a:bodyPr/>
          <a:lstStyle/>
          <a:p>
            <a:r>
              <a:rPr lang="tr-TR" altLang="tr-TR"/>
              <a:t>Toplumsallaşma</a:t>
            </a:r>
          </a:p>
        </p:txBody>
      </p:sp>
      <p:sp>
        <p:nvSpPr>
          <p:cNvPr id="89091" name="İçerik Yer Tutucusu 10">
            <a:extLst>
              <a:ext uri="{FF2B5EF4-FFF2-40B4-BE49-F238E27FC236}">
                <a16:creationId xmlns:a16="http://schemas.microsoft.com/office/drawing/2014/main" id="{F0E297CD-A67F-4B8A-BEDE-4EC5EC8E6B73}"/>
              </a:ext>
            </a:extLst>
          </p:cNvPr>
          <p:cNvSpPr>
            <a:spLocks noGrp="1"/>
          </p:cNvSpPr>
          <p:nvPr>
            <p:ph idx="1"/>
          </p:nvPr>
        </p:nvSpPr>
        <p:spPr/>
        <p:txBody>
          <a:bodyPr/>
          <a:lstStyle/>
          <a:p>
            <a:r>
              <a:rPr lang="tr-TR" altLang="tr-TR"/>
              <a:t>Piaget’nin bilişsel gelişim kuramı aşamalı bir evrenselciliğe dayanır. Buna göre çocuk gelişimi süreci Duyusal Motor-işlem Öncesi Dönem-Somut İşlemler Dönemi- Soyut İşlemler Dönemi aşamalarını izler.</a:t>
            </a:r>
          </a:p>
          <a:p>
            <a:r>
              <a:rPr lang="tr-TR" altLang="tr-TR"/>
              <a:t>Lawrence Kohlberg, Piaget’in çalışmalarını geliştirmiş, özellikle ahlaksal normların muhakemesi üzerinde çalışmıştır.</a:t>
            </a:r>
          </a:p>
        </p:txBody>
      </p:sp>
      <p:sp>
        <p:nvSpPr>
          <p:cNvPr id="89092" name="Slayt Numarası Yer Tutucusu 4">
            <a:extLst>
              <a:ext uri="{FF2B5EF4-FFF2-40B4-BE49-F238E27FC236}">
                <a16:creationId xmlns:a16="http://schemas.microsoft.com/office/drawing/2014/main" id="{D5F7A22C-12F2-4BC3-A150-78AA56FF448E}"/>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F2D3F276-2B0B-4710-B646-0A399672A2D3}" type="slidenum">
              <a:rPr lang="tr-TR" altLang="tr-TR">
                <a:solidFill>
                  <a:srgbClr val="045C75"/>
                </a:solidFill>
              </a:rPr>
              <a:pPr fontAlgn="base">
                <a:spcBef>
                  <a:spcPct val="0"/>
                </a:spcBef>
                <a:spcAft>
                  <a:spcPct val="0"/>
                </a:spcAft>
              </a:pPr>
              <a:t>13</a:t>
            </a:fld>
            <a:endParaRPr lang="tr-TR" altLang="tr-TR">
              <a:solidFill>
                <a:srgbClr val="045C75"/>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Unvan 1">
            <a:extLst>
              <a:ext uri="{FF2B5EF4-FFF2-40B4-BE49-F238E27FC236}">
                <a16:creationId xmlns:a16="http://schemas.microsoft.com/office/drawing/2014/main" id="{AEA6F8B1-0CC7-462D-B3A7-B60F9E38904A}"/>
              </a:ext>
            </a:extLst>
          </p:cNvPr>
          <p:cNvSpPr>
            <a:spLocks noGrp="1"/>
          </p:cNvSpPr>
          <p:nvPr>
            <p:ph type="title"/>
          </p:nvPr>
        </p:nvSpPr>
        <p:spPr/>
        <p:txBody>
          <a:bodyPr/>
          <a:lstStyle/>
          <a:p>
            <a:r>
              <a:rPr lang="tr-TR" altLang="tr-TR"/>
              <a:t>Yeniden sosyalleşme</a:t>
            </a:r>
          </a:p>
        </p:txBody>
      </p:sp>
      <p:sp>
        <p:nvSpPr>
          <p:cNvPr id="90115" name="İçerik Yer Tutucusu 2">
            <a:extLst>
              <a:ext uri="{FF2B5EF4-FFF2-40B4-BE49-F238E27FC236}">
                <a16:creationId xmlns:a16="http://schemas.microsoft.com/office/drawing/2014/main" id="{F3F9DB9B-3727-4ECA-8C53-B55FAB7B5C63}"/>
              </a:ext>
            </a:extLst>
          </p:cNvPr>
          <p:cNvSpPr>
            <a:spLocks noGrp="1"/>
          </p:cNvSpPr>
          <p:nvPr>
            <p:ph idx="1"/>
          </p:nvPr>
        </p:nvSpPr>
        <p:spPr/>
        <p:txBody>
          <a:bodyPr/>
          <a:lstStyle/>
          <a:p>
            <a:r>
              <a:rPr lang="tr-TR" altLang="tr-TR"/>
              <a:t>Çevresini dikkatli bir biçimde kontrol eden bir kişinin kişiliğindeki kökten değişme yeniden sosyalleşmeyi oluşturur.</a:t>
            </a:r>
          </a:p>
        </p:txBody>
      </p:sp>
      <p:sp>
        <p:nvSpPr>
          <p:cNvPr id="90116" name="Slayt Numarası Yer Tutucusu 3">
            <a:extLst>
              <a:ext uri="{FF2B5EF4-FFF2-40B4-BE49-F238E27FC236}">
                <a16:creationId xmlns:a16="http://schemas.microsoft.com/office/drawing/2014/main" id="{0D66DDDE-FBD8-41F7-9F6F-9C02E7BBD364}"/>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50D5A50A-27FD-4C65-9496-7B6F7A769256}" type="slidenum">
              <a:rPr lang="tr-TR" altLang="tr-TR">
                <a:solidFill>
                  <a:srgbClr val="045C75"/>
                </a:solidFill>
              </a:rPr>
              <a:pPr fontAlgn="base">
                <a:spcBef>
                  <a:spcPct val="0"/>
                </a:spcBef>
                <a:spcAft>
                  <a:spcPct val="0"/>
                </a:spcAft>
              </a:pPr>
              <a:t>14</a:t>
            </a:fld>
            <a:endParaRPr lang="tr-TR" altLang="tr-TR">
              <a:solidFill>
                <a:srgbClr val="045C75"/>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1 Başlık">
            <a:extLst>
              <a:ext uri="{FF2B5EF4-FFF2-40B4-BE49-F238E27FC236}">
                <a16:creationId xmlns:a16="http://schemas.microsoft.com/office/drawing/2014/main" id="{D119E959-DBB2-416C-BAA9-9C01C810BFF8}"/>
              </a:ext>
            </a:extLst>
          </p:cNvPr>
          <p:cNvSpPr>
            <a:spLocks noGrp="1"/>
          </p:cNvSpPr>
          <p:nvPr>
            <p:ph type="title"/>
          </p:nvPr>
        </p:nvSpPr>
        <p:spPr>
          <a:xfrm>
            <a:off x="1919288" y="476250"/>
            <a:ext cx="8229600" cy="1143000"/>
          </a:xfrm>
        </p:spPr>
        <p:txBody>
          <a:bodyPr/>
          <a:lstStyle/>
          <a:p>
            <a:pPr algn="ctr"/>
            <a:r>
              <a:rPr lang="tr-TR" altLang="tr-TR" sz="4000"/>
              <a:t>Kişilik ve Kendilik: Küçük Gruplar Sosyolojisi</a:t>
            </a:r>
          </a:p>
        </p:txBody>
      </p:sp>
      <p:sp>
        <p:nvSpPr>
          <p:cNvPr id="77827" name="2 İçerik Yer Tutucusu">
            <a:extLst>
              <a:ext uri="{FF2B5EF4-FFF2-40B4-BE49-F238E27FC236}">
                <a16:creationId xmlns:a16="http://schemas.microsoft.com/office/drawing/2014/main" id="{209C8BD5-EA36-431B-AABF-17A1ED0C5E1C}"/>
              </a:ext>
            </a:extLst>
          </p:cNvPr>
          <p:cNvSpPr>
            <a:spLocks noGrp="1"/>
          </p:cNvSpPr>
          <p:nvPr>
            <p:ph idx="1"/>
          </p:nvPr>
        </p:nvSpPr>
        <p:spPr>
          <a:xfrm>
            <a:off x="1992313" y="1773239"/>
            <a:ext cx="8229600" cy="4389437"/>
          </a:xfrm>
        </p:spPr>
        <p:txBody>
          <a:bodyPr/>
          <a:lstStyle/>
          <a:p>
            <a:r>
              <a:rPr lang="tr-TR" altLang="tr-TR"/>
              <a:t>TOPLUMSALLAŞMA: İNSANLARIN POTANSİYELLERİNİ GELİŞTİRDİKLERİ VE KÜLTÜRLERİNİ ÖĞRENDİKLERİ HAYAT BOYU DEVAM EDEN SÜREÇ</a:t>
            </a:r>
          </a:p>
          <a:p>
            <a:r>
              <a:rPr lang="tr-TR" altLang="tr-TR"/>
              <a:t>KİŞİLİK: TUTARLI DÜŞÜNME, HİSSETME VE DAVRANMA BİÇİMİDİR.</a:t>
            </a:r>
          </a:p>
          <a:p>
            <a:r>
              <a:rPr lang="tr-TR" altLang="tr-TR"/>
              <a:t>SOSYAL GELİŞİMİN ROLÜ JOHN B. WATSON (1878-1958) </a:t>
            </a:r>
          </a:p>
          <a:p>
            <a:r>
              <a:rPr lang="tr-TR" altLang="tr-TR"/>
              <a:t>DAVRANIŞLAR İÇGÜDÜSEL DEĞİL ÖĞRENMEYE DAYALIDIR. DAVRANIŞÇI OKUL KURUCUSU</a:t>
            </a:r>
          </a:p>
        </p:txBody>
      </p:sp>
      <p:sp>
        <p:nvSpPr>
          <p:cNvPr id="77828" name="3 Slayt Numarası Yer Tutucusu">
            <a:extLst>
              <a:ext uri="{FF2B5EF4-FFF2-40B4-BE49-F238E27FC236}">
                <a16:creationId xmlns:a16="http://schemas.microsoft.com/office/drawing/2014/main" id="{74476D4B-404B-4C7D-89F9-19E80444CCDF}"/>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AA965129-DDE2-4D35-9A00-866018088FF2}" type="slidenum">
              <a:rPr lang="tr-TR" altLang="tr-TR">
                <a:solidFill>
                  <a:srgbClr val="045C75"/>
                </a:solidFill>
              </a:rPr>
              <a:pPr fontAlgn="base">
                <a:spcBef>
                  <a:spcPct val="0"/>
                </a:spcBef>
                <a:spcAft>
                  <a:spcPct val="0"/>
                </a:spcAft>
              </a:pPr>
              <a:t>2</a:t>
            </a:fld>
            <a:endParaRPr lang="tr-TR" altLang="tr-TR">
              <a:solidFill>
                <a:srgbClr val="045C75"/>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2">
            <a:extLst>
              <a:ext uri="{FF2B5EF4-FFF2-40B4-BE49-F238E27FC236}">
                <a16:creationId xmlns:a16="http://schemas.microsoft.com/office/drawing/2014/main" id="{315D38C8-8DB5-43B9-A494-544065F89A05}"/>
              </a:ext>
            </a:extLst>
          </p:cNvPr>
          <p:cNvSpPr>
            <a:spLocks noGrp="1" noChangeArrowheads="1"/>
          </p:cNvSpPr>
          <p:nvPr>
            <p:ph type="title"/>
          </p:nvPr>
        </p:nvSpPr>
        <p:spPr>
          <a:xfrm>
            <a:off x="2135188" y="1052513"/>
            <a:ext cx="8229600" cy="1143000"/>
          </a:xfrm>
        </p:spPr>
        <p:txBody>
          <a:bodyPr>
            <a:normAutofit fontScale="90000"/>
          </a:bodyPr>
          <a:lstStyle/>
          <a:p>
            <a:pPr eaLnBrk="1" fontAlgn="auto" hangingPunct="1">
              <a:spcAft>
                <a:spcPts val="0"/>
              </a:spcAft>
              <a:defRPr/>
            </a:pPr>
            <a:r>
              <a:rPr lang="tr-TR" dirty="0"/>
              <a:t>Kişilik ve Kendilik: Küçük Gruplar Sosyolojisi</a:t>
            </a:r>
            <a:endParaRPr lang="de-DE" dirty="0"/>
          </a:p>
        </p:txBody>
      </p:sp>
      <p:sp>
        <p:nvSpPr>
          <p:cNvPr id="78851" name="Rectangle 3">
            <a:extLst>
              <a:ext uri="{FF2B5EF4-FFF2-40B4-BE49-F238E27FC236}">
                <a16:creationId xmlns:a16="http://schemas.microsoft.com/office/drawing/2014/main" id="{7123FF7D-35B5-46AB-A86D-21F9D79DBCA4}"/>
              </a:ext>
            </a:extLst>
          </p:cNvPr>
          <p:cNvSpPr>
            <a:spLocks noGrp="1" noChangeArrowheads="1"/>
          </p:cNvSpPr>
          <p:nvPr>
            <p:ph idx="1"/>
          </p:nvPr>
        </p:nvSpPr>
        <p:spPr>
          <a:xfrm>
            <a:off x="2135188" y="2349500"/>
            <a:ext cx="8229600" cy="4387850"/>
          </a:xfrm>
        </p:spPr>
        <p:txBody>
          <a:bodyPr/>
          <a:lstStyle/>
          <a:p>
            <a:pPr eaLnBrk="1" hangingPunct="1"/>
            <a:r>
              <a:rPr lang="tr-TR" altLang="tr-TR"/>
              <a:t>Toplumsallaşma: Değer ve normların öğrenilmesi ve aktarılması ile ilgilidir.</a:t>
            </a:r>
          </a:p>
          <a:p>
            <a:pPr eaLnBrk="1" hangingPunct="1"/>
            <a:r>
              <a:rPr lang="tr-TR" altLang="tr-TR"/>
              <a:t>Toplumsal rol: Toplumsal beklentilerin gereğini yerine getirmek ve ona göre davranmaktır.</a:t>
            </a:r>
          </a:p>
          <a:p>
            <a:pPr eaLnBrk="1" hangingPunct="1"/>
            <a:r>
              <a:rPr lang="tr-TR" altLang="tr-TR"/>
              <a:t>Dil ve anlam bizi biz yapan en önemli ögedir.</a:t>
            </a:r>
          </a:p>
          <a:p>
            <a:pPr eaLnBrk="1" hangingPunct="1"/>
            <a:r>
              <a:rPr lang="tr-TR" altLang="tr-TR"/>
              <a:t>Dil sayesinde kendimize başkalarının  dışarıdan bize baktığı gibi kendimize bakabiliriz.</a:t>
            </a:r>
          </a:p>
          <a:p>
            <a:pPr eaLnBrk="1" hangingPunct="1"/>
            <a:endParaRPr lang="de-DE" altLang="tr-TR"/>
          </a:p>
        </p:txBody>
      </p:sp>
      <p:sp>
        <p:nvSpPr>
          <p:cNvPr id="78852" name="Slayt Numarası Yer Tutucusu 5">
            <a:extLst>
              <a:ext uri="{FF2B5EF4-FFF2-40B4-BE49-F238E27FC236}">
                <a16:creationId xmlns:a16="http://schemas.microsoft.com/office/drawing/2014/main" id="{06751D8B-061D-4A78-9AD7-55A405105E58}"/>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A40BE213-B7DC-4ED2-8EEE-5869595AD531}" type="slidenum">
              <a:rPr lang="tr-TR" altLang="tr-TR">
                <a:solidFill>
                  <a:prstClr val="black"/>
                </a:solidFill>
              </a:rPr>
              <a:pPr fontAlgn="base">
                <a:spcBef>
                  <a:spcPct val="0"/>
                </a:spcBef>
                <a:spcAft>
                  <a:spcPct val="0"/>
                </a:spcAft>
              </a:pPr>
              <a:t>3</a:t>
            </a:fld>
            <a:endParaRPr lang="tr-TR" altLang="tr-TR">
              <a:solidFill>
                <a:prstClr val="black"/>
              </a:solidFill>
            </a:endParaRPr>
          </a:p>
        </p:txBody>
      </p:sp>
    </p:spTree>
  </p:cSld>
  <p:clrMapOvr>
    <a:masterClrMapping/>
  </p:clrMapOvr>
  <p:transition spd="slow">
    <p:circl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Başlık 1">
            <a:extLst>
              <a:ext uri="{FF2B5EF4-FFF2-40B4-BE49-F238E27FC236}">
                <a16:creationId xmlns:a16="http://schemas.microsoft.com/office/drawing/2014/main" id="{0629EF8B-C89D-4629-A47B-B42B36DE1185}"/>
              </a:ext>
            </a:extLst>
          </p:cNvPr>
          <p:cNvSpPr>
            <a:spLocks noGrp="1"/>
          </p:cNvSpPr>
          <p:nvPr>
            <p:ph type="title"/>
          </p:nvPr>
        </p:nvSpPr>
        <p:spPr/>
        <p:txBody>
          <a:bodyPr/>
          <a:lstStyle/>
          <a:p>
            <a:pPr eaLnBrk="1" hangingPunct="1"/>
            <a:r>
              <a:rPr lang="tr-TR" altLang="tr-TR"/>
              <a:t>Kişilik ve Kendi olma</a:t>
            </a:r>
          </a:p>
        </p:txBody>
      </p:sp>
      <p:sp>
        <p:nvSpPr>
          <p:cNvPr id="79875" name="İçerik Yer Tutucusu 2">
            <a:extLst>
              <a:ext uri="{FF2B5EF4-FFF2-40B4-BE49-F238E27FC236}">
                <a16:creationId xmlns:a16="http://schemas.microsoft.com/office/drawing/2014/main" id="{B6F12EE5-5728-4306-9F1D-D90CB4AD7B7B}"/>
              </a:ext>
            </a:extLst>
          </p:cNvPr>
          <p:cNvSpPr>
            <a:spLocks noGrp="1"/>
          </p:cNvSpPr>
          <p:nvPr>
            <p:ph idx="1"/>
          </p:nvPr>
        </p:nvSpPr>
        <p:spPr/>
        <p:txBody>
          <a:bodyPr/>
          <a:lstStyle/>
          <a:p>
            <a:pPr eaLnBrk="1" hangingPunct="1"/>
            <a:r>
              <a:rPr lang="tr-TR" altLang="tr-TR"/>
              <a:t>Günümüzde kişinin statüsü sadece bunlarla değil, eğitim durumu, toplumsal gelişmişliğe bağlı olarak, değişik meslekler arası etkileşim tarafından da belirleniyor. Anne, baba, öğrenci, arkadaş, çocuk, sanatçı, önemli bir siyasetçi ya da iş adamı, sendikacı vb olmak sosyal bir statüsü olmak demektir.</a:t>
            </a:r>
          </a:p>
          <a:p>
            <a:pPr eaLnBrk="1" hangingPunct="1"/>
            <a:r>
              <a:rPr lang="tr-TR" altLang="tr-TR"/>
              <a:t>Statü toplum içindeki konumumuzla ilgili olup insanlar doğuştan gelen özellikleri</a:t>
            </a:r>
          </a:p>
        </p:txBody>
      </p:sp>
      <p:sp>
        <p:nvSpPr>
          <p:cNvPr id="79876" name="Slayt Numarası Yer Tutucusu 3">
            <a:extLst>
              <a:ext uri="{FF2B5EF4-FFF2-40B4-BE49-F238E27FC236}">
                <a16:creationId xmlns:a16="http://schemas.microsoft.com/office/drawing/2014/main" id="{5B643A28-1755-48AA-A35A-73A4BFDBF5F3}"/>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AF713765-97FE-4B6E-A224-609AE9B5EA66}" type="slidenum">
              <a:rPr lang="tr-TR" altLang="tr-TR">
                <a:solidFill>
                  <a:prstClr val="black"/>
                </a:solidFill>
              </a:rPr>
              <a:pPr fontAlgn="base">
                <a:spcBef>
                  <a:spcPct val="0"/>
                </a:spcBef>
                <a:spcAft>
                  <a:spcPct val="0"/>
                </a:spcAft>
              </a:pPr>
              <a:t>4</a:t>
            </a:fld>
            <a:endParaRPr lang="tr-TR" altLang="tr-TR">
              <a:solidFill>
                <a:prstClr val="black"/>
              </a:solidFill>
            </a:endParaRPr>
          </a:p>
        </p:txBody>
      </p:sp>
    </p:spTree>
  </p:cSld>
  <p:clrMapOvr>
    <a:masterClrMapping/>
  </p:clrMapOvr>
  <p:transition spd="slow">
    <p:circl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Başlık 1">
            <a:extLst>
              <a:ext uri="{FF2B5EF4-FFF2-40B4-BE49-F238E27FC236}">
                <a16:creationId xmlns:a16="http://schemas.microsoft.com/office/drawing/2014/main" id="{5A5C087C-E295-405B-9C17-2F1AE96BD2D2}"/>
              </a:ext>
            </a:extLst>
          </p:cNvPr>
          <p:cNvSpPr>
            <a:spLocks noGrp="1"/>
          </p:cNvSpPr>
          <p:nvPr>
            <p:ph type="title"/>
          </p:nvPr>
        </p:nvSpPr>
        <p:spPr/>
        <p:txBody>
          <a:bodyPr/>
          <a:lstStyle/>
          <a:p>
            <a:pPr eaLnBrk="1" hangingPunct="1"/>
            <a:r>
              <a:rPr lang="tr-TR" altLang="tr-TR"/>
              <a:t>Kişilik ve Kendi olma</a:t>
            </a:r>
          </a:p>
        </p:txBody>
      </p:sp>
      <p:sp>
        <p:nvSpPr>
          <p:cNvPr id="80899" name="İçerik Yer Tutucusu 2">
            <a:extLst>
              <a:ext uri="{FF2B5EF4-FFF2-40B4-BE49-F238E27FC236}">
                <a16:creationId xmlns:a16="http://schemas.microsoft.com/office/drawing/2014/main" id="{62AB1966-C455-4894-8CFC-CBBC5B13970F}"/>
              </a:ext>
            </a:extLst>
          </p:cNvPr>
          <p:cNvSpPr>
            <a:spLocks noGrp="1"/>
          </p:cNvSpPr>
          <p:nvPr>
            <p:ph idx="1"/>
          </p:nvPr>
        </p:nvSpPr>
        <p:spPr/>
        <p:txBody>
          <a:bodyPr/>
          <a:lstStyle/>
          <a:p>
            <a:pPr eaLnBrk="1" hangingPunct="1"/>
            <a:r>
              <a:rPr lang="tr-TR" altLang="tr-TR"/>
              <a:t>Sayesinde, çoğu kez de kendi çabalarıyla, toplumda işgal ettikleri mevki/ konumu anlatır.</a:t>
            </a:r>
          </a:p>
          <a:p>
            <a:pPr eaLnBrk="1" hangingPunct="1"/>
            <a:r>
              <a:rPr lang="tr-TR" altLang="tr-TR"/>
              <a:t>Her statü kendine özgü bir etkileşin ve davranış kalıbı içerir.</a:t>
            </a:r>
          </a:p>
          <a:p>
            <a:pPr eaLnBrk="1" hangingPunct="1"/>
            <a:r>
              <a:rPr lang="tr-TR" altLang="tr-TR"/>
              <a:t>Toplumsal roller statü ilişkilerinin dinamik boyutunu oluşturur. Statü ilişkileri yapısal biçimde önceden belirlenmiş görev ve ödevleri içerir.  </a:t>
            </a:r>
          </a:p>
        </p:txBody>
      </p:sp>
      <p:sp>
        <p:nvSpPr>
          <p:cNvPr id="80900" name="Slayt Numarası Yer Tutucusu 3">
            <a:extLst>
              <a:ext uri="{FF2B5EF4-FFF2-40B4-BE49-F238E27FC236}">
                <a16:creationId xmlns:a16="http://schemas.microsoft.com/office/drawing/2014/main" id="{70AA3D0B-2536-4990-A003-2F58A5701ADC}"/>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6C90AF48-0599-46A6-8D0C-BB965FA8E949}" type="slidenum">
              <a:rPr lang="tr-TR" altLang="tr-TR">
                <a:solidFill>
                  <a:prstClr val="black"/>
                </a:solidFill>
              </a:rPr>
              <a:pPr fontAlgn="base">
                <a:spcBef>
                  <a:spcPct val="0"/>
                </a:spcBef>
                <a:spcAft>
                  <a:spcPct val="0"/>
                </a:spcAft>
              </a:pPr>
              <a:t>5</a:t>
            </a:fld>
            <a:endParaRPr lang="tr-TR" altLang="tr-TR">
              <a:solidFill>
                <a:prstClr val="black"/>
              </a:solidFill>
            </a:endParaRPr>
          </a:p>
        </p:txBody>
      </p:sp>
    </p:spTree>
  </p:cSld>
  <p:clrMapOvr>
    <a:masterClrMapping/>
  </p:clrMapOvr>
  <p:transition spd="slow">
    <p:circl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Başlık 1">
            <a:extLst>
              <a:ext uri="{FF2B5EF4-FFF2-40B4-BE49-F238E27FC236}">
                <a16:creationId xmlns:a16="http://schemas.microsoft.com/office/drawing/2014/main" id="{06FE730C-AF61-4CDE-B16C-7346601F1198}"/>
              </a:ext>
            </a:extLst>
          </p:cNvPr>
          <p:cNvSpPr>
            <a:spLocks noGrp="1"/>
          </p:cNvSpPr>
          <p:nvPr>
            <p:ph type="title"/>
          </p:nvPr>
        </p:nvSpPr>
        <p:spPr/>
        <p:txBody>
          <a:bodyPr/>
          <a:lstStyle/>
          <a:p>
            <a:pPr eaLnBrk="1" hangingPunct="1"/>
            <a:r>
              <a:rPr lang="tr-TR" altLang="tr-TR"/>
              <a:t>Simge</a:t>
            </a:r>
          </a:p>
        </p:txBody>
      </p:sp>
      <p:sp>
        <p:nvSpPr>
          <p:cNvPr id="81923" name="İçerik Yer Tutucusu 2">
            <a:extLst>
              <a:ext uri="{FF2B5EF4-FFF2-40B4-BE49-F238E27FC236}">
                <a16:creationId xmlns:a16="http://schemas.microsoft.com/office/drawing/2014/main" id="{D2E3A47D-B390-4A99-A1AF-551A9B0D3793}"/>
              </a:ext>
            </a:extLst>
          </p:cNvPr>
          <p:cNvSpPr>
            <a:spLocks noGrp="1"/>
          </p:cNvSpPr>
          <p:nvPr>
            <p:ph idx="1"/>
          </p:nvPr>
        </p:nvSpPr>
        <p:spPr/>
        <p:txBody>
          <a:bodyPr/>
          <a:lstStyle/>
          <a:p>
            <a:pPr eaLnBrk="1" hangingPunct="1"/>
            <a:r>
              <a:rPr lang="tr-TR" altLang="tr-TR"/>
              <a:t>Bu süreçte anahtar bileşen simgedir.</a:t>
            </a:r>
          </a:p>
          <a:p>
            <a:pPr eaLnBrk="1" hangingPunct="1"/>
            <a:r>
              <a:rPr lang="tr-TR" altLang="tr-TR"/>
              <a:t>Bir simge başka bir şeyi dile getiren bir şeydir.</a:t>
            </a:r>
          </a:p>
          <a:p>
            <a:pPr eaLnBrk="1" hangingPunct="1"/>
            <a:r>
              <a:rPr lang="tr-TR" altLang="tr-TR"/>
              <a:t>Simgeler farklı toplumsal gruplar açısından farklı statüleri gösterir.</a:t>
            </a:r>
          </a:p>
          <a:p>
            <a:pPr eaLnBrk="1" hangingPunct="1"/>
            <a:r>
              <a:rPr lang="tr-TR" altLang="tr-TR"/>
              <a:t>Statü kavramı Batı dillerinde etat, state, staende vb. hem durum, hal, vaziyet vb. anlama gelir, hem de zümre anlamını taşır.</a:t>
            </a:r>
          </a:p>
        </p:txBody>
      </p:sp>
      <p:sp>
        <p:nvSpPr>
          <p:cNvPr id="81924" name="Slayt Numarası Yer Tutucusu 3">
            <a:extLst>
              <a:ext uri="{FF2B5EF4-FFF2-40B4-BE49-F238E27FC236}">
                <a16:creationId xmlns:a16="http://schemas.microsoft.com/office/drawing/2014/main" id="{BD02D422-F497-4508-85EA-C73F86E48B74}"/>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53A5E90F-EF2B-42B7-83B5-79DACA1E3996}" type="slidenum">
              <a:rPr lang="tr-TR" altLang="tr-TR">
                <a:solidFill>
                  <a:prstClr val="black"/>
                </a:solidFill>
              </a:rPr>
              <a:pPr fontAlgn="base">
                <a:spcBef>
                  <a:spcPct val="0"/>
                </a:spcBef>
                <a:spcAft>
                  <a:spcPct val="0"/>
                </a:spcAft>
              </a:pPr>
              <a:t>6</a:t>
            </a:fld>
            <a:endParaRPr lang="tr-TR" altLang="tr-TR">
              <a:solidFill>
                <a:prstClr val="black"/>
              </a:solidFill>
            </a:endParaRPr>
          </a:p>
        </p:txBody>
      </p:sp>
    </p:spTree>
  </p:cSld>
  <p:clrMapOvr>
    <a:masterClrMapping/>
  </p:clrMapOvr>
  <p:transition spd="slow">
    <p:circl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Başlık 1">
            <a:extLst>
              <a:ext uri="{FF2B5EF4-FFF2-40B4-BE49-F238E27FC236}">
                <a16:creationId xmlns:a16="http://schemas.microsoft.com/office/drawing/2014/main" id="{1CF9A30F-12BC-4DB5-8714-E26417C075B6}"/>
              </a:ext>
            </a:extLst>
          </p:cNvPr>
          <p:cNvSpPr>
            <a:spLocks noGrp="1"/>
          </p:cNvSpPr>
          <p:nvPr>
            <p:ph type="title"/>
          </p:nvPr>
        </p:nvSpPr>
        <p:spPr/>
        <p:txBody>
          <a:bodyPr/>
          <a:lstStyle/>
          <a:p>
            <a:pPr eaLnBrk="1" hangingPunct="1"/>
            <a:r>
              <a:rPr lang="tr-TR" altLang="tr-TR"/>
              <a:t>Kişilik ve Kendi olma</a:t>
            </a:r>
          </a:p>
        </p:txBody>
      </p:sp>
      <p:sp>
        <p:nvSpPr>
          <p:cNvPr id="82947" name="İçerik Yer Tutucusu 2">
            <a:extLst>
              <a:ext uri="{FF2B5EF4-FFF2-40B4-BE49-F238E27FC236}">
                <a16:creationId xmlns:a16="http://schemas.microsoft.com/office/drawing/2014/main" id="{8C29C2BA-0F22-491B-9C55-0DD8ADACB02D}"/>
              </a:ext>
            </a:extLst>
          </p:cNvPr>
          <p:cNvSpPr>
            <a:spLocks noGrp="1"/>
          </p:cNvSpPr>
          <p:nvPr>
            <p:ph idx="1"/>
          </p:nvPr>
        </p:nvSpPr>
        <p:spPr/>
        <p:txBody>
          <a:bodyPr/>
          <a:lstStyle/>
          <a:p>
            <a:pPr eaLnBrk="1" hangingPunct="1"/>
            <a:r>
              <a:rPr lang="tr-TR" altLang="tr-TR"/>
              <a:t>Rol ise ödev ve görevleri ifa ederken, yerine getirirken, toplumsal yapıdan beklentilerimizi, kişisel eğilim ve tavrımızı sergilediğimiz dinamik bir alandır.</a:t>
            </a:r>
          </a:p>
          <a:p>
            <a:pPr eaLnBrk="1" hangingPunct="1"/>
            <a:r>
              <a:rPr lang="tr-TR" altLang="tr-TR"/>
              <a:t>İnsanlar statüleri gereği kendilerinden beklenen ödevleri yapmakla kalmaz, kişiliklerini görevleri üzerinden ortaya koyar, kendi damgalarını olaylara vurmaya çalışır. </a:t>
            </a:r>
          </a:p>
        </p:txBody>
      </p:sp>
      <p:sp>
        <p:nvSpPr>
          <p:cNvPr id="82948" name="Slayt Numarası Yer Tutucusu 3">
            <a:extLst>
              <a:ext uri="{FF2B5EF4-FFF2-40B4-BE49-F238E27FC236}">
                <a16:creationId xmlns:a16="http://schemas.microsoft.com/office/drawing/2014/main" id="{60243FF7-03C5-4245-92AB-C74F557012A6}"/>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47D8C763-D26B-40B9-825C-F7F57DBCF8BF}" type="slidenum">
              <a:rPr lang="tr-TR" altLang="tr-TR">
                <a:solidFill>
                  <a:prstClr val="black"/>
                </a:solidFill>
              </a:rPr>
              <a:pPr fontAlgn="base">
                <a:spcBef>
                  <a:spcPct val="0"/>
                </a:spcBef>
                <a:spcAft>
                  <a:spcPct val="0"/>
                </a:spcAft>
              </a:pPr>
              <a:t>7</a:t>
            </a:fld>
            <a:endParaRPr lang="tr-TR" altLang="tr-TR">
              <a:solidFill>
                <a:prstClr val="black"/>
              </a:solidFill>
            </a:endParaRPr>
          </a:p>
        </p:txBody>
      </p:sp>
    </p:spTree>
  </p:cSld>
  <p:clrMapOvr>
    <a:masterClrMapping/>
  </p:clrMapOvr>
  <p:transition spd="slow">
    <p:circl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Başlık 1">
            <a:extLst>
              <a:ext uri="{FF2B5EF4-FFF2-40B4-BE49-F238E27FC236}">
                <a16:creationId xmlns:a16="http://schemas.microsoft.com/office/drawing/2014/main" id="{5C6784BC-5A83-44F4-9B91-4C2395420479}"/>
              </a:ext>
            </a:extLst>
          </p:cNvPr>
          <p:cNvSpPr>
            <a:spLocks noGrp="1"/>
          </p:cNvSpPr>
          <p:nvPr>
            <p:ph type="title"/>
          </p:nvPr>
        </p:nvSpPr>
        <p:spPr/>
        <p:txBody>
          <a:bodyPr/>
          <a:lstStyle/>
          <a:p>
            <a:pPr eaLnBrk="1" hangingPunct="1"/>
            <a:r>
              <a:rPr lang="tr-TR" altLang="tr-TR"/>
              <a:t>Toplumsal Roller</a:t>
            </a:r>
          </a:p>
        </p:txBody>
      </p:sp>
      <p:sp>
        <p:nvSpPr>
          <p:cNvPr id="83971" name="İçerik Yer Tutucusu 2">
            <a:extLst>
              <a:ext uri="{FF2B5EF4-FFF2-40B4-BE49-F238E27FC236}">
                <a16:creationId xmlns:a16="http://schemas.microsoft.com/office/drawing/2014/main" id="{5004B0C2-6AF4-43DB-AED0-E23877A60D47}"/>
              </a:ext>
            </a:extLst>
          </p:cNvPr>
          <p:cNvSpPr>
            <a:spLocks noGrp="1"/>
          </p:cNvSpPr>
          <p:nvPr>
            <p:ph idx="1"/>
          </p:nvPr>
        </p:nvSpPr>
        <p:spPr/>
        <p:txBody>
          <a:bodyPr/>
          <a:lstStyle/>
          <a:p>
            <a:pPr eaLnBrk="1" hangingPunct="1"/>
            <a:r>
              <a:rPr lang="tr-TR" altLang="tr-TR"/>
              <a:t>Rol bireyin işgal ettiği statüde yapıp ettikleriyle yakından ilgilidir.</a:t>
            </a:r>
          </a:p>
          <a:p>
            <a:pPr eaLnBrk="1" hangingPunct="1"/>
            <a:r>
              <a:rPr lang="tr-TR" altLang="tr-TR"/>
              <a:t>Modern toplumsal hayat bize bir dizi statü ilişkisi ve çok sayıda rol yüklemiştir. Söz konusu statü ve roller her zaman uyum içinde olmamakta, çoğu kez her bir statünün gerekleri, başka beklentiler ve roller ile çatışabilmektedir.</a:t>
            </a:r>
          </a:p>
          <a:p>
            <a:pPr eaLnBrk="1" hangingPunct="1"/>
            <a:r>
              <a:rPr lang="tr-TR" altLang="tr-TR"/>
              <a:t>Bu noktada kimlik sorunu ortaya çıkar.</a:t>
            </a:r>
          </a:p>
        </p:txBody>
      </p:sp>
      <p:sp>
        <p:nvSpPr>
          <p:cNvPr id="83972" name="Slayt Numarası Yer Tutucusu 3">
            <a:extLst>
              <a:ext uri="{FF2B5EF4-FFF2-40B4-BE49-F238E27FC236}">
                <a16:creationId xmlns:a16="http://schemas.microsoft.com/office/drawing/2014/main" id="{4C265A16-4A58-44E0-8E56-A53E63EA4BC5}"/>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FFBE13D8-1395-4035-A447-DB895DFE6595}" type="slidenum">
              <a:rPr lang="tr-TR" altLang="tr-TR">
                <a:solidFill>
                  <a:prstClr val="black"/>
                </a:solidFill>
              </a:rPr>
              <a:pPr fontAlgn="base">
                <a:spcBef>
                  <a:spcPct val="0"/>
                </a:spcBef>
                <a:spcAft>
                  <a:spcPct val="0"/>
                </a:spcAft>
              </a:pPr>
              <a:t>8</a:t>
            </a:fld>
            <a:endParaRPr lang="tr-TR" altLang="tr-TR">
              <a:solidFill>
                <a:prstClr val="black"/>
              </a:solidFill>
            </a:endParaRPr>
          </a:p>
        </p:txBody>
      </p:sp>
    </p:spTree>
  </p:cSld>
  <p:clrMapOvr>
    <a:masterClrMapping/>
  </p:clrMapOvr>
  <p:transition spd="slow">
    <p:circl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a:extLst>
              <a:ext uri="{FF2B5EF4-FFF2-40B4-BE49-F238E27FC236}">
                <a16:creationId xmlns:a16="http://schemas.microsoft.com/office/drawing/2014/main" id="{D887F80A-C624-4E49-A8E6-AF1C784F151A}"/>
              </a:ext>
            </a:extLst>
          </p:cNvPr>
          <p:cNvSpPr>
            <a:spLocks noGrp="1" noChangeArrowheads="1"/>
          </p:cNvSpPr>
          <p:nvPr>
            <p:ph type="title"/>
          </p:nvPr>
        </p:nvSpPr>
        <p:spPr/>
        <p:txBody>
          <a:bodyPr/>
          <a:lstStyle/>
          <a:p>
            <a:pPr eaLnBrk="1" hangingPunct="1"/>
            <a:r>
              <a:rPr lang="tr-TR" altLang="tr-TR"/>
              <a:t>Küçük gruplar sosyolojisi</a:t>
            </a:r>
            <a:endParaRPr lang="de-DE" altLang="tr-TR"/>
          </a:p>
        </p:txBody>
      </p:sp>
      <p:sp>
        <p:nvSpPr>
          <p:cNvPr id="84995" name="Rectangle 3">
            <a:extLst>
              <a:ext uri="{FF2B5EF4-FFF2-40B4-BE49-F238E27FC236}">
                <a16:creationId xmlns:a16="http://schemas.microsoft.com/office/drawing/2014/main" id="{582D1ADF-E0BF-4FE0-A142-5AB5C4C8E497}"/>
              </a:ext>
            </a:extLst>
          </p:cNvPr>
          <p:cNvSpPr>
            <a:spLocks noGrp="1" noChangeArrowheads="1"/>
          </p:cNvSpPr>
          <p:nvPr>
            <p:ph idx="1"/>
          </p:nvPr>
        </p:nvSpPr>
        <p:spPr/>
        <p:txBody>
          <a:bodyPr/>
          <a:lstStyle/>
          <a:p>
            <a:pPr eaLnBrk="1" hangingPunct="1">
              <a:lnSpc>
                <a:spcPct val="80000"/>
              </a:lnSpc>
            </a:pPr>
            <a:r>
              <a:rPr lang="tr-TR" altLang="tr-TR" sz="2800"/>
              <a:t>Kim-lik: Kimlik, insanların kim oldukları ve neyin onlar için anlamlı olduğuna dair benimsedikleri anlayışlarla ilişkilidir.</a:t>
            </a:r>
          </a:p>
          <a:p>
            <a:pPr eaLnBrk="1" hangingPunct="1">
              <a:lnSpc>
                <a:spcPct val="80000"/>
              </a:lnSpc>
            </a:pPr>
            <a:r>
              <a:rPr lang="tr-TR" altLang="tr-TR" sz="2800"/>
              <a:t>İki tür kimlik vardır: “Toplumsal kimlik” ve “kendilik kimliği”</a:t>
            </a:r>
          </a:p>
          <a:p>
            <a:pPr eaLnBrk="1" hangingPunct="1">
              <a:lnSpc>
                <a:spcPct val="80000"/>
              </a:lnSpc>
            </a:pPr>
            <a:r>
              <a:rPr lang="tr-TR" altLang="tr-TR" sz="2800"/>
              <a:t>“Toplumsal kimlik”, bir bireye başkaları tarafından atfedilen özellikleri tarif eder. </a:t>
            </a:r>
          </a:p>
          <a:p>
            <a:pPr eaLnBrk="1" hangingPunct="1">
              <a:lnSpc>
                <a:spcPct val="80000"/>
              </a:lnSpc>
            </a:pPr>
            <a:r>
              <a:rPr lang="tr-TR" altLang="tr-TR" sz="2800"/>
              <a:t>Aynı zamanda da benzeri özellikler taşıyanların aralarındaki ortaklığı da gösterir.</a:t>
            </a:r>
          </a:p>
          <a:p>
            <a:pPr eaLnBrk="1" hangingPunct="1">
              <a:lnSpc>
                <a:spcPct val="80000"/>
              </a:lnSpc>
            </a:pPr>
            <a:r>
              <a:rPr lang="tr-TR" altLang="tr-TR" sz="2800"/>
              <a:t>“Toplumsal kimlik”ler tek bir özellikten oluşmaz; çok sayıda özelliği birarada içerir.</a:t>
            </a:r>
          </a:p>
          <a:p>
            <a:pPr eaLnBrk="1" hangingPunct="1">
              <a:lnSpc>
                <a:spcPct val="80000"/>
              </a:lnSpc>
            </a:pPr>
            <a:endParaRPr lang="tr-TR" altLang="tr-TR" sz="2800"/>
          </a:p>
          <a:p>
            <a:pPr eaLnBrk="1" hangingPunct="1">
              <a:lnSpc>
                <a:spcPct val="80000"/>
              </a:lnSpc>
            </a:pPr>
            <a:endParaRPr lang="de-DE" altLang="tr-TR" sz="2800"/>
          </a:p>
        </p:txBody>
      </p:sp>
      <p:sp>
        <p:nvSpPr>
          <p:cNvPr id="84996" name="Slayt Numarası Yer Tutucusu 5">
            <a:extLst>
              <a:ext uri="{FF2B5EF4-FFF2-40B4-BE49-F238E27FC236}">
                <a16:creationId xmlns:a16="http://schemas.microsoft.com/office/drawing/2014/main" id="{4EDE0798-E51F-4E36-9BF0-2300883BF3AF}"/>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C95F112B-ACE7-4B09-910B-DEA07A6D0627}" type="slidenum">
              <a:rPr lang="tr-TR" altLang="tr-TR">
                <a:solidFill>
                  <a:prstClr val="black"/>
                </a:solidFill>
              </a:rPr>
              <a:pPr fontAlgn="base">
                <a:spcBef>
                  <a:spcPct val="0"/>
                </a:spcBef>
                <a:spcAft>
                  <a:spcPct val="0"/>
                </a:spcAft>
              </a:pPr>
              <a:t>9</a:t>
            </a:fld>
            <a:endParaRPr lang="tr-TR" altLang="tr-TR">
              <a:solidFill>
                <a:prstClr val="black"/>
              </a:solidFill>
            </a:endParaRPr>
          </a:p>
        </p:txBody>
      </p:sp>
    </p:spTree>
  </p:cSld>
  <p:clrMapOvr>
    <a:masterClrMapping/>
  </p:clrMapOvr>
  <p:transition spd="slow">
    <p:circl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2.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otalTime>0</TotalTime>
  <Words>713</Words>
  <Application>Microsoft Office PowerPoint</Application>
  <PresentationFormat>Geniş ekran</PresentationFormat>
  <Paragraphs>83</Paragraphs>
  <Slides>14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14</vt:i4>
      </vt:variant>
    </vt:vector>
  </HeadingPairs>
  <TitlesOfParts>
    <vt:vector size="19" baseType="lpstr">
      <vt:lpstr>Arial</vt:lpstr>
      <vt:lpstr>Calibri</vt:lpstr>
      <vt:lpstr>Constantia</vt:lpstr>
      <vt:lpstr>Wingdings 2</vt:lpstr>
      <vt:lpstr>Akış</vt:lpstr>
      <vt:lpstr>8. HAFTA</vt:lpstr>
      <vt:lpstr>Kişilik ve Kendilik: Küçük Gruplar Sosyolojisi</vt:lpstr>
      <vt:lpstr>Kişilik ve Kendilik: Küçük Gruplar Sosyolojisi</vt:lpstr>
      <vt:lpstr>Kişilik ve Kendi olma</vt:lpstr>
      <vt:lpstr>Kişilik ve Kendi olma</vt:lpstr>
      <vt:lpstr>Simge</vt:lpstr>
      <vt:lpstr>Kişilik ve Kendi olma</vt:lpstr>
      <vt:lpstr>Toplumsal Roller</vt:lpstr>
      <vt:lpstr>Küçük gruplar sosyolojisi</vt:lpstr>
      <vt:lpstr>Küçük gruplar sosyolojisi</vt:lpstr>
      <vt:lpstr>SIGMUND FREUD (1856-1939) </vt:lpstr>
      <vt:lpstr>FREUD</vt:lpstr>
      <vt:lpstr>Toplumsallaşma</vt:lpstr>
      <vt:lpstr>Yeniden sosyalleşme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8. HAFTA</dc:title>
  <dc:creator>Hasan.Pekdemir</dc:creator>
  <cp:lastModifiedBy>Hasan.Pekdemir</cp:lastModifiedBy>
  <cp:revision>1</cp:revision>
  <dcterms:created xsi:type="dcterms:W3CDTF">2018-07-09T10:40:58Z</dcterms:created>
  <dcterms:modified xsi:type="dcterms:W3CDTF">2018-07-09T10:41:15Z</dcterms:modified>
</cp:coreProperties>
</file>