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72" r:id="rId8"/>
    <p:sldId id="273" r:id="rId9"/>
    <p:sldId id="278" r:id="rId10"/>
    <p:sldId id="285" r:id="rId11"/>
    <p:sldId id="286" r:id="rId12"/>
    <p:sldId id="287" r:id="rId13"/>
    <p:sldId id="288" r:id="rId14"/>
    <p:sldId id="289" r:id="rId15"/>
    <p:sldId id="290" r:id="rId16"/>
    <p:sldId id="292" r:id="rId17"/>
    <p:sldId id="299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196A-B74D-1F46-B24A-42151038881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3EF0-0B98-244E-B5ED-FB543AA5A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196A-B74D-1F46-B24A-42151038881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3EF0-0B98-244E-B5ED-FB543AA5A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196A-B74D-1F46-B24A-42151038881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3EF0-0B98-244E-B5ED-FB543AA5A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196A-B74D-1F46-B24A-42151038881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3EF0-0B98-244E-B5ED-FB543AA5A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196A-B74D-1F46-B24A-42151038881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3EF0-0B98-244E-B5ED-FB543AA5A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196A-B74D-1F46-B24A-42151038881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3EF0-0B98-244E-B5ED-FB543AA5A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196A-B74D-1F46-B24A-42151038881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3EF0-0B98-244E-B5ED-FB543AA5A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196A-B74D-1F46-B24A-42151038881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3EF0-0B98-244E-B5ED-FB543AA5A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196A-B74D-1F46-B24A-42151038881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3EF0-0B98-244E-B5ED-FB543AA5A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196A-B74D-1F46-B24A-42151038881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3EF0-0B98-244E-B5ED-FB543AA5A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196A-B74D-1F46-B24A-42151038881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43EF0-0B98-244E-B5ED-FB543AA5A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E196A-B74D-1F46-B24A-42151038881E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43EF0-0B98-244E-B5ED-FB543AA5A0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Mecra</a:t>
            </a:r>
            <a:r>
              <a:rPr lang="en-US" dirty="0" smtClean="0"/>
              <a:t> </a:t>
            </a:r>
            <a:r>
              <a:rPr lang="en-US" dirty="0" err="1" smtClean="0"/>
              <a:t>Seçimi</a:t>
            </a:r>
            <a:r>
              <a:rPr lang="en-US" dirty="0" smtClean="0"/>
              <a:t>: </a:t>
            </a:r>
            <a:r>
              <a:rPr lang="en-US" dirty="0" err="1" smtClean="0"/>
              <a:t>Televizyon</a:t>
            </a:r>
            <a:r>
              <a:rPr lang="en-US" dirty="0" smtClean="0"/>
              <a:t>, </a:t>
            </a:r>
            <a:r>
              <a:rPr lang="en-US" dirty="0" err="1" smtClean="0"/>
              <a:t>Radyo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Gazeteler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Gazete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Gazeteler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mecralarıdır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Gazeteler</a:t>
            </a:r>
            <a:r>
              <a:rPr lang="en-US" dirty="0" smtClean="0"/>
              <a:t> </a:t>
            </a:r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reklamcılar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özellikle</a:t>
            </a:r>
            <a:r>
              <a:rPr lang="en-US" dirty="0" smtClean="0"/>
              <a:t> de </a:t>
            </a:r>
            <a:r>
              <a:rPr lang="en-US" dirty="0" err="1" smtClean="0"/>
              <a:t>perakendeci</a:t>
            </a:r>
            <a:r>
              <a:rPr lang="en-US" dirty="0" smtClean="0"/>
              <a:t> </a:t>
            </a:r>
            <a:r>
              <a:rPr lang="en-US" dirty="0" err="1" smtClean="0"/>
              <a:t>reklamları</a:t>
            </a:r>
            <a:r>
              <a:rPr lang="en-US" dirty="0" smtClean="0"/>
              <a:t> </a:t>
            </a:r>
            <a:r>
              <a:rPr lang="en-US" dirty="0" err="1" smtClean="0"/>
              <a:t>bağlamında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mecradır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5" name="Content Placeholder 4" descr="steve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-33247" r="-33247"/>
          <a:stretch>
            <a:fillRect/>
          </a:stretch>
        </p:blipFill>
        <p:spPr>
          <a:xfrm>
            <a:off x="4308227" y="1219200"/>
            <a:ext cx="4378573" cy="4906963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Gazete</a:t>
            </a:r>
            <a:r>
              <a:rPr lang="en-US" dirty="0" smtClean="0"/>
              <a:t> </a:t>
            </a:r>
            <a:r>
              <a:rPr lang="en-US" dirty="0" err="1" smtClean="0"/>
              <a:t>Tipleri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 smtClean="0"/>
              <a:t>günlük</a:t>
            </a:r>
            <a:r>
              <a:rPr lang="en-US" dirty="0" smtClean="0"/>
              <a:t> </a:t>
            </a:r>
            <a:r>
              <a:rPr lang="en-US" dirty="0" err="1" smtClean="0"/>
              <a:t>gazeteler</a:t>
            </a:r>
            <a:endParaRPr lang="en-US" dirty="0" smtClean="0"/>
          </a:p>
          <a:p>
            <a:r>
              <a:rPr lang="en-US" dirty="0" err="1" smtClean="0"/>
              <a:t>Haftalık</a:t>
            </a:r>
            <a:r>
              <a:rPr lang="en-US" dirty="0" smtClean="0"/>
              <a:t> </a:t>
            </a:r>
            <a:r>
              <a:rPr lang="en-US" dirty="0" err="1" smtClean="0"/>
              <a:t>gazeteler</a:t>
            </a:r>
            <a:endParaRPr lang="en-US" dirty="0" smtClean="0"/>
          </a:p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hedef</a:t>
            </a:r>
            <a:r>
              <a:rPr lang="en-US" dirty="0" smtClean="0"/>
              <a:t> </a:t>
            </a:r>
            <a:r>
              <a:rPr lang="en-US" dirty="0" err="1" smtClean="0"/>
              <a:t>kitlelere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gazeteler</a:t>
            </a:r>
            <a:endParaRPr lang="en-US" dirty="0" smtClean="0"/>
          </a:p>
          <a:p>
            <a:r>
              <a:rPr lang="en-US" dirty="0" err="1" smtClean="0"/>
              <a:t>Gazete</a:t>
            </a:r>
            <a:r>
              <a:rPr lang="en-US" dirty="0" smtClean="0"/>
              <a:t> </a:t>
            </a:r>
            <a:r>
              <a:rPr lang="en-US" dirty="0" err="1" smtClean="0"/>
              <a:t>ekleri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Günlük</a:t>
            </a:r>
            <a:r>
              <a:rPr lang="en-US" dirty="0" smtClean="0"/>
              <a:t> </a:t>
            </a:r>
            <a:r>
              <a:rPr lang="en-US" dirty="0" err="1" smtClean="0"/>
              <a:t>gazeteler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Gazete</a:t>
            </a:r>
            <a:r>
              <a:rPr lang="en-US" dirty="0" smtClean="0"/>
              <a:t> </a:t>
            </a:r>
            <a:r>
              <a:rPr lang="en-US" dirty="0" err="1" smtClean="0"/>
              <a:t>dendiğinde</a:t>
            </a:r>
            <a:r>
              <a:rPr lang="en-US" dirty="0" smtClean="0"/>
              <a:t> </a:t>
            </a:r>
            <a:r>
              <a:rPr lang="en-US" dirty="0" err="1" smtClean="0"/>
              <a:t>hepimizin</a:t>
            </a:r>
            <a:r>
              <a:rPr lang="en-US" dirty="0" smtClean="0"/>
              <a:t> </a:t>
            </a:r>
            <a:r>
              <a:rPr lang="en-US" dirty="0" err="1" smtClean="0"/>
              <a:t>aklına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</a:t>
            </a:r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 smtClean="0"/>
              <a:t>günlük</a:t>
            </a:r>
            <a:r>
              <a:rPr lang="en-US" dirty="0" smtClean="0"/>
              <a:t> </a:t>
            </a:r>
            <a:r>
              <a:rPr lang="en-US" dirty="0" err="1" smtClean="0"/>
              <a:t>gazetelerdir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Türkiye’de</a:t>
            </a:r>
            <a:r>
              <a:rPr lang="en-US" dirty="0" smtClean="0"/>
              <a:t> 2017 </a:t>
            </a:r>
            <a:r>
              <a:rPr lang="en-US" dirty="0" err="1" smtClean="0"/>
              <a:t>yılında</a:t>
            </a:r>
            <a:r>
              <a:rPr lang="en-US" dirty="0" smtClean="0"/>
              <a:t> </a:t>
            </a:r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 smtClean="0"/>
              <a:t>yayın</a:t>
            </a:r>
            <a:r>
              <a:rPr lang="en-US" dirty="0" smtClean="0"/>
              <a:t> </a:t>
            </a:r>
            <a:r>
              <a:rPr lang="en-US" dirty="0" err="1" smtClean="0"/>
              <a:t>yapan</a:t>
            </a:r>
            <a:r>
              <a:rPr lang="en-US" dirty="0" smtClean="0"/>
              <a:t> </a:t>
            </a:r>
            <a:r>
              <a:rPr lang="en-US" dirty="0" err="1" smtClean="0"/>
              <a:t>günlük</a:t>
            </a:r>
            <a:r>
              <a:rPr lang="en-US" dirty="0" smtClean="0"/>
              <a:t> </a:t>
            </a:r>
            <a:r>
              <a:rPr lang="en-US" dirty="0" err="1" smtClean="0"/>
              <a:t>gazete</a:t>
            </a:r>
            <a:r>
              <a:rPr lang="en-US" dirty="0" smtClean="0"/>
              <a:t> </a:t>
            </a:r>
            <a:r>
              <a:rPr lang="en-US" dirty="0" err="1" smtClean="0"/>
              <a:t>sayısı</a:t>
            </a:r>
            <a:r>
              <a:rPr lang="en-US" dirty="0" smtClean="0"/>
              <a:t> </a:t>
            </a:r>
            <a:r>
              <a:rPr lang="en-US" dirty="0" err="1" smtClean="0"/>
              <a:t>otuzu</a:t>
            </a:r>
            <a:r>
              <a:rPr lang="en-US" dirty="0" smtClean="0"/>
              <a:t> </a:t>
            </a:r>
            <a:r>
              <a:rPr lang="en-US" dirty="0" err="1" smtClean="0"/>
              <a:t>aşkındır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gazetelerin</a:t>
            </a:r>
            <a:r>
              <a:rPr lang="en-US" dirty="0" smtClean="0"/>
              <a:t> </a:t>
            </a:r>
            <a:r>
              <a:rPr lang="en-US" dirty="0" err="1" smtClean="0"/>
              <a:t>toplam</a:t>
            </a:r>
            <a:r>
              <a:rPr lang="en-US" dirty="0" smtClean="0"/>
              <a:t>  </a:t>
            </a:r>
            <a:r>
              <a:rPr lang="en-US" dirty="0" err="1" smtClean="0"/>
              <a:t>tirajı</a:t>
            </a:r>
            <a:r>
              <a:rPr lang="en-US" dirty="0" smtClean="0"/>
              <a:t> </a:t>
            </a:r>
            <a:r>
              <a:rPr lang="en-US" dirty="0" err="1" smtClean="0"/>
              <a:t>üç</a:t>
            </a:r>
            <a:r>
              <a:rPr lang="en-US" dirty="0" smtClean="0"/>
              <a:t> </a:t>
            </a:r>
            <a:r>
              <a:rPr lang="en-US" dirty="0" err="1" smtClean="0"/>
              <a:t>milyon</a:t>
            </a:r>
            <a:r>
              <a:rPr lang="en-US" dirty="0" smtClean="0"/>
              <a:t> </a:t>
            </a:r>
            <a:r>
              <a:rPr lang="en-US" dirty="0" err="1" smtClean="0"/>
              <a:t>civarıdadır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Haftalık</a:t>
            </a:r>
            <a:r>
              <a:rPr lang="en-US" dirty="0" smtClean="0"/>
              <a:t> </a:t>
            </a:r>
            <a:r>
              <a:rPr lang="en-US" dirty="0" err="1" smtClean="0"/>
              <a:t>gazeteler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Haftalık</a:t>
            </a:r>
            <a:r>
              <a:rPr lang="en-US" dirty="0" smtClean="0"/>
              <a:t> </a:t>
            </a:r>
            <a:r>
              <a:rPr lang="en-US" dirty="0" err="1" smtClean="0"/>
              <a:t>gazeteler</a:t>
            </a:r>
            <a:r>
              <a:rPr lang="en-US" dirty="0" smtClean="0"/>
              <a:t> </a:t>
            </a:r>
            <a:r>
              <a:rPr lang="en-US" dirty="0" err="1" smtClean="0"/>
              <a:t>genellikle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yerlerde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kentlerin</a:t>
            </a:r>
            <a:r>
              <a:rPr lang="en-US" dirty="0" smtClean="0"/>
              <a:t> </a:t>
            </a:r>
            <a:r>
              <a:rPr lang="en-US" dirty="0" err="1" smtClean="0"/>
              <a:t>banliyölerinde</a:t>
            </a:r>
            <a:r>
              <a:rPr lang="en-US" dirty="0" smtClean="0"/>
              <a:t> </a:t>
            </a:r>
            <a:r>
              <a:rPr lang="en-US" dirty="0" err="1" smtClean="0"/>
              <a:t>basılırlar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gazeteler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konulara</a:t>
            </a:r>
            <a:r>
              <a:rPr lang="en-US" dirty="0" smtClean="0"/>
              <a:t> </a:t>
            </a:r>
            <a:r>
              <a:rPr lang="en-US" dirty="0" err="1" smtClean="0"/>
              <a:t>odaklanmaktadırlar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Genellikle</a:t>
            </a:r>
            <a:r>
              <a:rPr lang="en-US" dirty="0" smtClean="0"/>
              <a:t> </a:t>
            </a:r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 smtClean="0"/>
              <a:t>çapta</a:t>
            </a:r>
            <a:r>
              <a:rPr lang="en-US" dirty="0" smtClean="0"/>
              <a:t> </a:t>
            </a:r>
            <a:r>
              <a:rPr lang="en-US" dirty="0" err="1" smtClean="0"/>
              <a:t>reklamveren</a:t>
            </a:r>
            <a:r>
              <a:rPr lang="en-US" dirty="0" smtClean="0"/>
              <a:t> </a:t>
            </a:r>
            <a:r>
              <a:rPr lang="en-US" dirty="0" err="1" smtClean="0"/>
              <a:t>şirketler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mecrayı</a:t>
            </a:r>
            <a:r>
              <a:rPr lang="en-US" dirty="0" smtClean="0"/>
              <a:t> </a:t>
            </a:r>
            <a:r>
              <a:rPr lang="en-US" dirty="0" err="1" smtClean="0"/>
              <a:t>kullanmazlar</a:t>
            </a:r>
            <a:r>
              <a:rPr lang="en-US" dirty="0" smtClean="0"/>
              <a:t>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reklamverenler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mecradır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hedef</a:t>
            </a:r>
            <a:r>
              <a:rPr lang="en-US" dirty="0" smtClean="0"/>
              <a:t> </a:t>
            </a:r>
            <a:r>
              <a:rPr lang="en-US" dirty="0" err="1" smtClean="0"/>
              <a:t>kitlelere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gazeteler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gazeteler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hedef</a:t>
            </a:r>
            <a:r>
              <a:rPr lang="en-US" dirty="0" smtClean="0"/>
              <a:t> </a:t>
            </a:r>
            <a:r>
              <a:rPr lang="en-US" dirty="0" err="1" smtClean="0"/>
              <a:t>kitlelere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yayın</a:t>
            </a:r>
            <a:r>
              <a:rPr lang="en-US" dirty="0" smtClean="0"/>
              <a:t> </a:t>
            </a:r>
            <a:r>
              <a:rPr lang="en-US" dirty="0" err="1" smtClean="0"/>
              <a:t>yaparlar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Bunlara</a:t>
            </a:r>
            <a:r>
              <a:rPr lang="en-US" dirty="0" smtClean="0"/>
              <a:t> </a:t>
            </a:r>
            <a:r>
              <a:rPr lang="en-US" dirty="0" err="1" smtClean="0"/>
              <a:t>örnek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spor</a:t>
            </a:r>
            <a:r>
              <a:rPr lang="en-US" dirty="0" smtClean="0"/>
              <a:t> </a:t>
            </a:r>
            <a:r>
              <a:rPr lang="en-US" dirty="0" err="1" smtClean="0"/>
              <a:t>gazeteleri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gazeteleri</a:t>
            </a:r>
            <a:r>
              <a:rPr lang="en-US" dirty="0" smtClean="0"/>
              <a:t> </a:t>
            </a:r>
            <a:r>
              <a:rPr lang="en-US" dirty="0" err="1" smtClean="0"/>
              <a:t>gösterilebilir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gazeteler</a:t>
            </a:r>
            <a:r>
              <a:rPr lang="en-US" dirty="0" smtClean="0"/>
              <a:t> </a:t>
            </a:r>
            <a:r>
              <a:rPr lang="en-US" dirty="0" err="1" smtClean="0"/>
              <a:t>günlük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haftalık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yayınlanabilir</a:t>
            </a:r>
            <a:r>
              <a:rPr lang="en-US" dirty="0" smtClean="0"/>
              <a:t>.  </a:t>
            </a:r>
            <a:endParaRPr lang="en-US" dirty="0"/>
          </a:p>
        </p:txBody>
      </p:sp>
      <p:pic>
        <p:nvPicPr>
          <p:cNvPr id="6" name="Content Placeholder 5" descr="wall street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29148" b="-29148"/>
          <a:stretch>
            <a:fillRect/>
          </a:stretch>
        </p:blipFill>
        <p:spPr/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Gazete</a:t>
            </a:r>
            <a:r>
              <a:rPr lang="en-US" dirty="0" smtClean="0"/>
              <a:t> </a:t>
            </a:r>
            <a:r>
              <a:rPr lang="en-US" dirty="0" err="1" smtClean="0"/>
              <a:t>ekleri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Gazeteler</a:t>
            </a:r>
            <a:r>
              <a:rPr lang="en-US" dirty="0" smtClean="0"/>
              <a:t> </a:t>
            </a:r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ekle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çıkarlar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ilgilere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içeriklerden</a:t>
            </a:r>
            <a:r>
              <a:rPr lang="en-US" dirty="0" smtClean="0"/>
              <a:t> </a:t>
            </a:r>
            <a:r>
              <a:rPr lang="en-US" dirty="0" err="1" smtClean="0"/>
              <a:t>oluşturulan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ekler</a:t>
            </a:r>
            <a:r>
              <a:rPr lang="en-US" dirty="0" smtClean="0"/>
              <a:t> </a:t>
            </a:r>
            <a:r>
              <a:rPr lang="en-US" dirty="0" err="1" smtClean="0"/>
              <a:t>reklamcıların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hedef</a:t>
            </a:r>
            <a:r>
              <a:rPr lang="en-US" dirty="0" smtClean="0"/>
              <a:t> </a:t>
            </a:r>
            <a:r>
              <a:rPr lang="en-US" dirty="0" err="1" smtClean="0"/>
              <a:t>kitlelere</a:t>
            </a:r>
            <a:r>
              <a:rPr lang="en-US" dirty="0" smtClean="0"/>
              <a:t> </a:t>
            </a:r>
            <a:r>
              <a:rPr lang="en-US" dirty="0" err="1" smtClean="0"/>
              <a:t>ulaşması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etkili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mecra</a:t>
            </a:r>
            <a:r>
              <a:rPr lang="en-US" dirty="0" smtClean="0"/>
              <a:t> </a:t>
            </a:r>
            <a:r>
              <a:rPr lang="en-US" dirty="0" err="1" smtClean="0"/>
              <a:t>sunar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5" name="Content Placeholder 4" descr="supplement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10165" b="-10165"/>
          <a:stretch>
            <a:fillRect/>
          </a:stretch>
        </p:blipFill>
        <p:spPr/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Gazetelerin</a:t>
            </a:r>
            <a:r>
              <a:rPr lang="en-US" dirty="0" smtClean="0"/>
              <a:t> </a:t>
            </a:r>
            <a:r>
              <a:rPr lang="en-US" dirty="0" err="1" smtClean="0"/>
              <a:t>Avantajları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Yoğun</a:t>
            </a:r>
            <a:r>
              <a:rPr lang="en-US" dirty="0" smtClean="0"/>
              <a:t> </a:t>
            </a:r>
            <a:r>
              <a:rPr lang="en-US" dirty="0" err="1" smtClean="0"/>
              <a:t>nüfuz</a:t>
            </a:r>
            <a:endParaRPr lang="en-US" dirty="0" smtClean="0"/>
          </a:p>
          <a:p>
            <a:r>
              <a:rPr lang="en-US" dirty="0" err="1" smtClean="0"/>
              <a:t>Esneklik</a:t>
            </a:r>
            <a:endParaRPr lang="en-US" dirty="0" smtClean="0"/>
          </a:p>
          <a:p>
            <a:r>
              <a:rPr lang="en-US" dirty="0" err="1" smtClean="0"/>
              <a:t>Coğrafi</a:t>
            </a:r>
            <a:r>
              <a:rPr lang="en-US" dirty="0" smtClean="0"/>
              <a:t> </a:t>
            </a:r>
            <a:r>
              <a:rPr lang="en-US" dirty="0" err="1" smtClean="0"/>
              <a:t>seçicilik</a:t>
            </a:r>
            <a:endParaRPr lang="en-US" dirty="0" smtClean="0"/>
          </a:p>
          <a:p>
            <a:r>
              <a:rPr lang="en-US" dirty="0" err="1" smtClean="0"/>
              <a:t>İnandırıcılık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Gazetenin</a:t>
            </a:r>
            <a:r>
              <a:rPr lang="en-US" dirty="0" smtClean="0"/>
              <a:t> </a:t>
            </a:r>
            <a:r>
              <a:rPr lang="en-US" dirty="0" err="1" smtClean="0"/>
              <a:t>Dezavantajları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Baskı</a:t>
            </a:r>
            <a:r>
              <a:rPr lang="en-US" dirty="0" smtClean="0"/>
              <a:t> </a:t>
            </a:r>
            <a:r>
              <a:rPr lang="en-US" dirty="0" err="1" smtClean="0"/>
              <a:t>kalitesi</a:t>
            </a:r>
            <a:endParaRPr lang="en-US" dirty="0" smtClean="0"/>
          </a:p>
          <a:p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ömürlülük</a:t>
            </a:r>
            <a:endParaRPr lang="en-US" dirty="0" smtClean="0"/>
          </a:p>
          <a:p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işlevler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uygunluk</a:t>
            </a:r>
            <a:endParaRPr lang="en-US" dirty="0" smtClean="0"/>
          </a:p>
          <a:p>
            <a:r>
              <a:rPr lang="en-US" dirty="0" err="1" smtClean="0"/>
              <a:t>Seçiciliğin</a:t>
            </a:r>
            <a:r>
              <a:rPr lang="en-US" dirty="0" smtClean="0"/>
              <a:t> </a:t>
            </a:r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Medya </a:t>
            </a:r>
            <a:r>
              <a:rPr lang="en-US" dirty="0" err="1"/>
              <a:t>planlamacılar</a:t>
            </a:r>
            <a:r>
              <a:rPr lang="en-US" dirty="0"/>
              <a:t> </a:t>
            </a:r>
            <a:r>
              <a:rPr lang="en-US" dirty="0" err="1" smtClean="0"/>
              <a:t>mecraları</a:t>
            </a:r>
            <a:r>
              <a:rPr lang="en-US" dirty="0" smtClean="0"/>
              <a:t> </a:t>
            </a:r>
            <a:r>
              <a:rPr lang="en-US" dirty="0" err="1"/>
              <a:t>çeşitli</a:t>
            </a:r>
            <a:r>
              <a:rPr lang="en-US" dirty="0"/>
              <a:t> </a:t>
            </a:r>
            <a:r>
              <a:rPr lang="en-US" dirty="0" err="1"/>
              <a:t>kategoriler</a:t>
            </a:r>
            <a:r>
              <a:rPr lang="en-US" dirty="0"/>
              <a:t> </a:t>
            </a:r>
            <a:r>
              <a:rPr lang="en-US" dirty="0" err="1"/>
              <a:t>içinde</a:t>
            </a:r>
            <a:r>
              <a:rPr lang="en-US" dirty="0"/>
              <a:t> </a:t>
            </a:r>
            <a:r>
              <a:rPr lang="en-US" dirty="0" err="1"/>
              <a:t>toplarlar</a:t>
            </a:r>
            <a:r>
              <a:rPr lang="en-US" dirty="0"/>
              <a:t>.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/>
              <a:t>medya</a:t>
            </a:r>
            <a:r>
              <a:rPr lang="en-US" dirty="0"/>
              <a:t>,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medya</a:t>
            </a:r>
            <a:r>
              <a:rPr lang="en-US" dirty="0"/>
              <a:t>,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online </a:t>
            </a:r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özellikli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Gazete</a:t>
            </a:r>
            <a:r>
              <a:rPr lang="en-US" dirty="0"/>
              <a:t>, </a:t>
            </a:r>
            <a:r>
              <a:rPr lang="en-US" dirty="0" err="1"/>
              <a:t>dergi</a:t>
            </a:r>
            <a:r>
              <a:rPr lang="en-US" dirty="0"/>
              <a:t>, </a:t>
            </a:r>
            <a:r>
              <a:rPr lang="en-US" dirty="0" err="1"/>
              <a:t>televizyon</a:t>
            </a:r>
            <a:r>
              <a:rPr lang="en-US" dirty="0"/>
              <a:t>, </a:t>
            </a:r>
            <a:r>
              <a:rPr lang="en-US" dirty="0" err="1"/>
              <a:t>radyo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haber</a:t>
            </a:r>
            <a:r>
              <a:rPr lang="en-US" dirty="0"/>
              <a:t>, </a:t>
            </a:r>
            <a:r>
              <a:rPr lang="en-US" dirty="0" err="1"/>
              <a:t>eğlence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eğitsel</a:t>
            </a:r>
            <a:r>
              <a:rPr lang="en-US" dirty="0"/>
              <a:t> </a:t>
            </a:r>
            <a:r>
              <a:rPr lang="en-US" dirty="0" err="1"/>
              <a:t>içeriğin</a:t>
            </a:r>
            <a:r>
              <a:rPr lang="en-US" dirty="0"/>
              <a:t> </a:t>
            </a:r>
            <a:r>
              <a:rPr lang="en-US" dirty="0" err="1"/>
              <a:t>yanında</a:t>
            </a:r>
            <a:r>
              <a:rPr lang="en-US" dirty="0"/>
              <a:t> </a:t>
            </a:r>
            <a:r>
              <a:rPr lang="en-US" dirty="0" err="1"/>
              <a:t>reklamları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geniş</a:t>
            </a:r>
            <a:r>
              <a:rPr lang="en-US" dirty="0"/>
              <a:t> </a:t>
            </a:r>
            <a:r>
              <a:rPr lang="en-US" dirty="0" err="1"/>
              <a:t>kitlelere</a:t>
            </a:r>
            <a:r>
              <a:rPr lang="en-US" dirty="0"/>
              <a:t> </a:t>
            </a:r>
            <a:r>
              <a:rPr lang="en-US" dirty="0" err="1"/>
              <a:t>ulaştıran</a:t>
            </a:r>
            <a:r>
              <a:rPr lang="en-US" dirty="0"/>
              <a:t> </a:t>
            </a:r>
            <a:r>
              <a:rPr lang="en-US" dirty="0" err="1"/>
              <a:t>mecralar</a:t>
            </a:r>
            <a:r>
              <a:rPr lang="en-US" dirty="0"/>
              <a:t> </a:t>
            </a:r>
            <a:r>
              <a:rPr lang="en-US" dirty="0" err="1"/>
              <a:t>geleneksel</a:t>
            </a:r>
            <a:r>
              <a:rPr lang="en-US" dirty="0"/>
              <a:t> </a:t>
            </a:r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adlandırılmaktadır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Geleneksel</a:t>
            </a:r>
            <a:r>
              <a:rPr lang="en-US" dirty="0"/>
              <a:t> </a:t>
            </a:r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geniş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kitleye</a:t>
            </a:r>
            <a:r>
              <a:rPr lang="en-US" dirty="0"/>
              <a:t> </a:t>
            </a:r>
            <a:r>
              <a:rPr lang="en-US" dirty="0" err="1"/>
              <a:t>ucuza</a:t>
            </a:r>
            <a:r>
              <a:rPr lang="en-US" dirty="0"/>
              <a:t> </a:t>
            </a:r>
            <a:r>
              <a:rPr lang="en-US" dirty="0" err="1"/>
              <a:t>erişim</a:t>
            </a:r>
            <a:r>
              <a:rPr lang="en-US" dirty="0"/>
              <a:t> </a:t>
            </a:r>
            <a:r>
              <a:rPr lang="en-US" dirty="0" err="1"/>
              <a:t>imkanı</a:t>
            </a:r>
            <a:r>
              <a:rPr lang="en-US" dirty="0"/>
              <a:t> </a:t>
            </a:r>
            <a:r>
              <a:rPr lang="en-US" dirty="0" err="1"/>
              <a:t>sağlar</a:t>
            </a:r>
            <a:r>
              <a:rPr lang="en-US" dirty="0"/>
              <a:t>. Her </a:t>
            </a:r>
            <a:r>
              <a:rPr lang="en-US" dirty="0" err="1"/>
              <a:t>aracın</a:t>
            </a:r>
            <a:r>
              <a:rPr lang="en-US" dirty="0"/>
              <a:t> 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bölümünü</a:t>
            </a:r>
            <a:r>
              <a:rPr lang="en-US" dirty="0"/>
              <a:t> </a:t>
            </a:r>
            <a:r>
              <a:rPr lang="en-US" dirty="0" err="1"/>
              <a:t>izleyen</a:t>
            </a:r>
            <a:r>
              <a:rPr lang="en-US" dirty="0"/>
              <a:t> </a:t>
            </a:r>
            <a:r>
              <a:rPr lang="en-US" dirty="0" err="1"/>
              <a:t>özel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kitleye</a:t>
            </a:r>
            <a:r>
              <a:rPr lang="en-US" dirty="0"/>
              <a:t>, </a:t>
            </a:r>
            <a:r>
              <a:rPr lang="en-US" dirty="0" err="1"/>
              <a:t>örneğin</a:t>
            </a:r>
            <a:r>
              <a:rPr lang="en-US" dirty="0"/>
              <a:t> belli </a:t>
            </a:r>
            <a:r>
              <a:rPr lang="en-US" dirty="0" err="1"/>
              <a:t>gazeteden</a:t>
            </a:r>
            <a:r>
              <a:rPr lang="en-US" dirty="0"/>
              <a:t> </a:t>
            </a:r>
            <a:r>
              <a:rPr lang="en-US" dirty="0" err="1"/>
              <a:t>ziyade</a:t>
            </a:r>
            <a:r>
              <a:rPr lang="en-US" dirty="0"/>
              <a:t> </a:t>
            </a:r>
            <a:r>
              <a:rPr lang="en-US" dirty="0" err="1"/>
              <a:t>köşe</a:t>
            </a:r>
            <a:r>
              <a:rPr lang="en-US" dirty="0"/>
              <a:t> </a:t>
            </a:r>
            <a:r>
              <a:rPr lang="en-US" dirty="0" err="1"/>
              <a:t>yazarını</a:t>
            </a:r>
            <a:r>
              <a:rPr lang="en-US" dirty="0"/>
              <a:t> </a:t>
            </a:r>
            <a:r>
              <a:rPr lang="en-US" dirty="0" err="1"/>
              <a:t>takip</a:t>
            </a:r>
            <a:r>
              <a:rPr lang="en-US" dirty="0"/>
              <a:t> </a:t>
            </a:r>
            <a:r>
              <a:rPr lang="en-US" dirty="0" err="1"/>
              <a:t>edenlere</a:t>
            </a:r>
            <a:r>
              <a:rPr lang="en-US" dirty="0"/>
              <a:t> </a:t>
            </a:r>
            <a:r>
              <a:rPr lang="en-US" dirty="0" err="1"/>
              <a:t>hitap</a:t>
            </a:r>
            <a:r>
              <a:rPr lang="en-US" dirty="0"/>
              <a:t> </a:t>
            </a:r>
            <a:r>
              <a:rPr lang="en-US" dirty="0" err="1"/>
              <a:t>edebilir</a:t>
            </a:r>
            <a:r>
              <a:rPr lang="en-US" dirty="0"/>
              <a:t>.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kaynaktan</a:t>
            </a:r>
            <a:r>
              <a:rPr lang="en-US" dirty="0"/>
              <a:t> </a:t>
            </a:r>
            <a:r>
              <a:rPr lang="en-US" dirty="0" err="1"/>
              <a:t>okuyucuya</a:t>
            </a:r>
            <a:r>
              <a:rPr lang="en-US" dirty="0"/>
              <a:t>, </a:t>
            </a:r>
            <a:r>
              <a:rPr lang="en-US" dirty="0" err="1"/>
              <a:t>izleyiciye</a:t>
            </a:r>
            <a:r>
              <a:rPr lang="en-US" dirty="0"/>
              <a:t>, </a:t>
            </a:r>
            <a:r>
              <a:rPr lang="en-US" dirty="0" err="1"/>
              <a:t>dinleyiciye</a:t>
            </a:r>
            <a:r>
              <a:rPr lang="en-US" dirty="0"/>
              <a:t> </a:t>
            </a:r>
            <a:r>
              <a:rPr lang="en-US" dirty="0" err="1"/>
              <a:t>doğru</a:t>
            </a:r>
            <a:r>
              <a:rPr lang="en-US" dirty="0"/>
              <a:t> </a:t>
            </a:r>
            <a:r>
              <a:rPr lang="en-US" dirty="0" err="1"/>
              <a:t>işleyen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yönlü</a:t>
            </a:r>
            <a:r>
              <a:rPr lang="en-US" dirty="0"/>
              <a:t> </a:t>
            </a:r>
            <a:r>
              <a:rPr lang="en-US" dirty="0" err="1"/>
              <a:t>iletişim</a:t>
            </a:r>
            <a:r>
              <a:rPr lang="en-US" dirty="0"/>
              <a:t> </a:t>
            </a:r>
            <a:r>
              <a:rPr lang="en-US" dirty="0" err="1"/>
              <a:t>biçimine</a:t>
            </a:r>
            <a:r>
              <a:rPr lang="en-US" dirty="0"/>
              <a:t> </a:t>
            </a:r>
            <a:r>
              <a:rPr lang="en-US" dirty="0" err="1"/>
              <a:t>sahiptir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Content Placeholder 4" descr="geleneksel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24808" b="-24808"/>
          <a:stretch>
            <a:fillRect/>
          </a:stretch>
        </p:blipFill>
        <p:spPr>
          <a:xfrm>
            <a:off x="4648200" y="1143000"/>
            <a:ext cx="4038600" cy="49831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Televizyon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Reklamcılık</a:t>
            </a:r>
            <a:r>
              <a:rPr lang="en-US" dirty="0" smtClean="0"/>
              <a:t> </a:t>
            </a:r>
            <a:r>
              <a:rPr lang="en-US" dirty="0" err="1" smtClean="0"/>
              <a:t>dendiği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ilk </a:t>
            </a:r>
            <a:r>
              <a:rPr lang="en-US" dirty="0" err="1" smtClean="0"/>
              <a:t>akla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</a:t>
            </a:r>
            <a:r>
              <a:rPr lang="en-US" dirty="0" err="1" smtClean="0"/>
              <a:t>mecradır</a:t>
            </a:r>
            <a:r>
              <a:rPr lang="en-US" dirty="0" smtClean="0"/>
              <a:t>. </a:t>
            </a:r>
            <a:r>
              <a:rPr lang="en-US" dirty="0" err="1" smtClean="0"/>
              <a:t>Görüntüyü</a:t>
            </a:r>
            <a:r>
              <a:rPr lang="en-US" dirty="0" smtClean="0"/>
              <a:t>, </a:t>
            </a:r>
            <a:r>
              <a:rPr lang="en-US" dirty="0" err="1" smtClean="0"/>
              <a:t>sesi</a:t>
            </a:r>
            <a:r>
              <a:rPr lang="en-US" dirty="0" smtClean="0"/>
              <a:t> , </a:t>
            </a:r>
            <a:r>
              <a:rPr lang="en-US" dirty="0" err="1" smtClean="0"/>
              <a:t>hareketi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renkleri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getirme</a:t>
            </a:r>
            <a:r>
              <a:rPr lang="en-US" dirty="0" smtClean="0"/>
              <a:t> </a:t>
            </a:r>
            <a:r>
              <a:rPr lang="en-US" dirty="0" err="1" smtClean="0"/>
              <a:t>becerisi</a:t>
            </a:r>
            <a:r>
              <a:rPr lang="en-US" dirty="0" smtClean="0"/>
              <a:t> </a:t>
            </a:r>
            <a:r>
              <a:rPr lang="en-US" dirty="0" err="1" smtClean="0"/>
              <a:t>sayesinde</a:t>
            </a:r>
            <a:r>
              <a:rPr lang="en-US" dirty="0" smtClean="0"/>
              <a:t> </a:t>
            </a:r>
            <a:r>
              <a:rPr lang="en-US" dirty="0" err="1" smtClean="0"/>
              <a:t>yaratıcılığa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uygundur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7" name="Content Placeholder 6" descr="ultra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27317" b="-27317"/>
          <a:stretch>
            <a:fillRect/>
          </a:stretch>
        </p:blipFill>
        <p:spPr/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Televizyonun</a:t>
            </a:r>
            <a:r>
              <a:rPr lang="en-US" dirty="0" smtClean="0"/>
              <a:t> </a:t>
            </a:r>
            <a:r>
              <a:rPr lang="en-US" dirty="0" err="1" smtClean="0"/>
              <a:t>Avantajları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Yaratıcılık</a:t>
            </a:r>
            <a:endParaRPr lang="en-US" dirty="0" smtClean="0"/>
          </a:p>
          <a:p>
            <a:r>
              <a:rPr lang="en-US" dirty="0" err="1" smtClean="0"/>
              <a:t>Erişim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maliyet</a:t>
            </a:r>
            <a:r>
              <a:rPr lang="en-US" dirty="0" smtClean="0"/>
              <a:t> </a:t>
            </a:r>
            <a:r>
              <a:rPr lang="en-US" dirty="0" err="1" smtClean="0"/>
              <a:t>verimliliği</a:t>
            </a:r>
            <a:endParaRPr lang="en-US" dirty="0" smtClean="0"/>
          </a:p>
          <a:p>
            <a:r>
              <a:rPr lang="en-US" dirty="0" err="1" smtClean="0"/>
              <a:t>Dikkat</a:t>
            </a:r>
            <a:r>
              <a:rPr lang="en-US" dirty="0" smtClean="0"/>
              <a:t> </a:t>
            </a:r>
            <a:r>
              <a:rPr lang="en-US" dirty="0" err="1" smtClean="0"/>
              <a:t>çekicilik</a:t>
            </a:r>
            <a:endParaRPr lang="en-US" dirty="0" smtClean="0"/>
          </a:p>
          <a:p>
            <a:r>
              <a:rPr lang="en-US" dirty="0" err="1" smtClean="0"/>
              <a:t>Seçicilik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esneklik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Televizyonun</a:t>
            </a:r>
            <a:r>
              <a:rPr lang="en-US" dirty="0" smtClean="0"/>
              <a:t> </a:t>
            </a:r>
            <a:r>
              <a:rPr lang="en-US" dirty="0" err="1" smtClean="0"/>
              <a:t>Dezavantajları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Maliyetler</a:t>
            </a:r>
            <a:endParaRPr lang="en-US" dirty="0" smtClean="0"/>
          </a:p>
          <a:p>
            <a:r>
              <a:rPr lang="en-US" dirty="0" err="1" smtClean="0"/>
              <a:t>Seçicilik</a:t>
            </a:r>
            <a:endParaRPr lang="en-US" dirty="0" smtClean="0"/>
          </a:p>
          <a:p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sürelilik</a:t>
            </a:r>
            <a:endParaRPr lang="en-US" dirty="0" smtClean="0"/>
          </a:p>
          <a:p>
            <a:r>
              <a:rPr lang="en-US" dirty="0" err="1" smtClean="0"/>
              <a:t>Karıştırılabilirlik</a:t>
            </a:r>
            <a:endParaRPr lang="en-US" dirty="0" smtClean="0"/>
          </a:p>
          <a:p>
            <a:r>
              <a:rPr lang="en-US" dirty="0" err="1" smtClean="0"/>
              <a:t>Güvensizlik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Radyo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Televizyon</a:t>
            </a:r>
            <a:r>
              <a:rPr lang="en-US" dirty="0" smtClean="0"/>
              <a:t> </a:t>
            </a:r>
            <a:r>
              <a:rPr lang="en-US" dirty="0" err="1" smtClean="0"/>
              <a:t>genelde</a:t>
            </a:r>
            <a:r>
              <a:rPr lang="en-US" dirty="0" smtClean="0"/>
              <a:t> en ideal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mecrası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alınırken</a:t>
            </a:r>
            <a:r>
              <a:rPr lang="en-US" dirty="0" smtClean="0"/>
              <a:t> </a:t>
            </a:r>
            <a:r>
              <a:rPr lang="en-US" dirty="0" err="1" smtClean="0"/>
              <a:t>radyo</a:t>
            </a:r>
            <a:r>
              <a:rPr lang="en-US" dirty="0" smtClean="0"/>
              <a:t> </a:t>
            </a:r>
            <a:r>
              <a:rPr lang="en-US" dirty="0" err="1" smtClean="0"/>
              <a:t>genellikle</a:t>
            </a:r>
            <a:r>
              <a:rPr lang="en-US" dirty="0" smtClean="0"/>
              <a:t> </a:t>
            </a:r>
            <a:r>
              <a:rPr lang="en-US" dirty="0" err="1" smtClean="0"/>
              <a:t>reklamcılar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televizyon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heyecan</a:t>
            </a:r>
            <a:r>
              <a:rPr lang="en-US" dirty="0" smtClean="0"/>
              <a:t> </a:t>
            </a:r>
            <a:r>
              <a:rPr lang="en-US" dirty="0" err="1" smtClean="0"/>
              <a:t>yaratan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mecra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</a:p>
          <a:p>
            <a:r>
              <a:rPr lang="en-US" dirty="0" err="1"/>
              <a:t>Radyonun</a:t>
            </a:r>
            <a:r>
              <a:rPr lang="en-US" dirty="0"/>
              <a:t> en </a:t>
            </a:r>
            <a:r>
              <a:rPr lang="en-US" dirty="0" err="1"/>
              <a:t>güçlü</a:t>
            </a:r>
            <a:r>
              <a:rPr lang="en-US" dirty="0"/>
              <a:t> </a:t>
            </a:r>
            <a:r>
              <a:rPr lang="en-US" dirty="0" err="1"/>
              <a:t>yönü</a:t>
            </a:r>
            <a:r>
              <a:rPr lang="en-US" dirty="0"/>
              <a:t> </a:t>
            </a:r>
            <a:r>
              <a:rPr lang="en-US" dirty="0" err="1"/>
              <a:t>tekrara</a:t>
            </a:r>
            <a:r>
              <a:rPr lang="en-US" dirty="0"/>
              <a:t>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/>
              <a:t>olmasıdır</a:t>
            </a:r>
            <a:r>
              <a:rPr lang="en-US" dirty="0"/>
              <a:t>. </a:t>
            </a:r>
            <a:r>
              <a:rPr lang="en-US" dirty="0" err="1"/>
              <a:t>Reklamın</a:t>
            </a:r>
            <a:r>
              <a:rPr lang="en-US" dirty="0"/>
              <a:t> </a:t>
            </a:r>
            <a:r>
              <a:rPr lang="en-US" dirty="0" err="1"/>
              <a:t>olabildiğince</a:t>
            </a:r>
            <a:r>
              <a:rPr lang="en-US" dirty="0"/>
              <a:t> </a:t>
            </a:r>
            <a:r>
              <a:rPr lang="en-US" dirty="0" err="1"/>
              <a:t>çok</a:t>
            </a:r>
            <a:r>
              <a:rPr lang="en-US" dirty="0"/>
              <a:t> </a:t>
            </a:r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kitleye</a:t>
            </a:r>
            <a:r>
              <a:rPr lang="en-US" dirty="0"/>
              <a:t> </a:t>
            </a:r>
            <a:r>
              <a:rPr lang="en-US" dirty="0" err="1"/>
              <a:t>erişmesi</a:t>
            </a:r>
            <a:r>
              <a:rPr lang="en-US" dirty="0"/>
              <a:t> </a:t>
            </a:r>
            <a:r>
              <a:rPr lang="en-US" dirty="0" err="1"/>
              <a:t>yanında</a:t>
            </a:r>
            <a:r>
              <a:rPr lang="en-US" dirty="0"/>
              <a:t> en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değerde</a:t>
            </a:r>
            <a:r>
              <a:rPr lang="en-US" dirty="0"/>
              <a:t> </a:t>
            </a:r>
            <a:r>
              <a:rPr lang="en-US" dirty="0" err="1"/>
              <a:t>sıklık</a:t>
            </a:r>
            <a:r>
              <a:rPr lang="en-US" dirty="0"/>
              <a:t> (</a:t>
            </a:r>
            <a:r>
              <a:rPr lang="en-US" dirty="0" err="1"/>
              <a:t>frekans</a:t>
            </a:r>
            <a:r>
              <a:rPr lang="en-US" dirty="0"/>
              <a:t>)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erişmesi</a:t>
            </a:r>
            <a:r>
              <a:rPr lang="en-US" dirty="0"/>
              <a:t> </a:t>
            </a:r>
            <a:r>
              <a:rPr lang="en-US" dirty="0" err="1"/>
              <a:t>gerekmektedir</a:t>
            </a:r>
            <a:r>
              <a:rPr lang="en-US" dirty="0"/>
              <a:t>. </a:t>
            </a:r>
            <a:r>
              <a:rPr lang="en-US" dirty="0" err="1"/>
              <a:t>İşte</a:t>
            </a:r>
            <a:r>
              <a:rPr lang="en-US" dirty="0"/>
              <a:t> </a:t>
            </a:r>
            <a:r>
              <a:rPr lang="en-US" dirty="0" err="1"/>
              <a:t>radyo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sıklık</a:t>
            </a:r>
            <a:r>
              <a:rPr lang="en-US" dirty="0"/>
              <a:t> </a:t>
            </a:r>
            <a:r>
              <a:rPr lang="en-US" dirty="0" err="1"/>
              <a:t>sorununa</a:t>
            </a:r>
            <a:r>
              <a:rPr lang="en-US" dirty="0"/>
              <a:t> </a:t>
            </a:r>
            <a:r>
              <a:rPr lang="en-US" dirty="0" err="1"/>
              <a:t>büyük</a:t>
            </a:r>
            <a:r>
              <a:rPr lang="en-US" dirty="0"/>
              <a:t> </a:t>
            </a:r>
            <a:r>
              <a:rPr lang="en-US" dirty="0" err="1"/>
              <a:t>oranda</a:t>
            </a:r>
            <a:r>
              <a:rPr lang="en-US" dirty="0"/>
              <a:t>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Radyonun</a:t>
            </a:r>
            <a:r>
              <a:rPr lang="en-US" dirty="0" smtClean="0"/>
              <a:t> </a:t>
            </a:r>
            <a:r>
              <a:rPr lang="en-US" dirty="0" err="1" smtClean="0"/>
              <a:t>Avantajları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Maliyet</a:t>
            </a:r>
            <a:r>
              <a:rPr lang="en-US" dirty="0" smtClean="0"/>
              <a:t> </a:t>
            </a:r>
            <a:r>
              <a:rPr lang="en-US" dirty="0" err="1" smtClean="0"/>
              <a:t>düşüklüğü</a:t>
            </a:r>
            <a:endParaRPr lang="en-US" dirty="0" smtClean="0"/>
          </a:p>
          <a:p>
            <a:r>
              <a:rPr lang="en-US" dirty="0" err="1" smtClean="0"/>
              <a:t>Seçicilik</a:t>
            </a:r>
            <a:endParaRPr lang="en-US" dirty="0" smtClean="0"/>
          </a:p>
          <a:p>
            <a:r>
              <a:rPr lang="en-US" dirty="0" err="1" smtClean="0"/>
              <a:t>Esneklik</a:t>
            </a:r>
            <a:endParaRPr lang="en-US" dirty="0" smtClean="0"/>
          </a:p>
          <a:p>
            <a:r>
              <a:rPr lang="en-US" dirty="0" err="1" smtClean="0"/>
              <a:t>Hayal</a:t>
            </a:r>
            <a:r>
              <a:rPr lang="en-US" dirty="0" smtClean="0"/>
              <a:t> </a:t>
            </a:r>
            <a:r>
              <a:rPr lang="en-US" dirty="0" err="1" smtClean="0"/>
              <a:t>gücüne</a:t>
            </a:r>
            <a:r>
              <a:rPr lang="en-US" dirty="0" smtClean="0"/>
              <a:t> </a:t>
            </a:r>
            <a:r>
              <a:rPr lang="en-US" dirty="0" err="1" smtClean="0"/>
              <a:t>izin</a:t>
            </a:r>
            <a:r>
              <a:rPr lang="en-US" dirty="0" smtClean="0"/>
              <a:t> </a:t>
            </a:r>
            <a:r>
              <a:rPr lang="en-US" dirty="0" err="1" smtClean="0"/>
              <a:t>vermesi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Radyonun</a:t>
            </a:r>
            <a:r>
              <a:rPr lang="en-US" dirty="0" smtClean="0"/>
              <a:t> </a:t>
            </a:r>
            <a:r>
              <a:rPr lang="en-US" dirty="0" err="1" smtClean="0"/>
              <a:t>Dezavantajları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Yaratıcılığa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sınırlar</a:t>
            </a:r>
            <a:endParaRPr lang="en-US" dirty="0" smtClean="0"/>
          </a:p>
          <a:p>
            <a:r>
              <a:rPr lang="en-US" dirty="0" err="1" smtClean="0"/>
              <a:t>Karmaşık</a:t>
            </a:r>
            <a:r>
              <a:rPr lang="en-US" dirty="0" smtClean="0"/>
              <a:t> </a:t>
            </a:r>
            <a:r>
              <a:rPr lang="en-US" dirty="0" err="1" smtClean="0"/>
              <a:t>satın</a:t>
            </a:r>
            <a:r>
              <a:rPr lang="en-US" dirty="0" smtClean="0"/>
              <a:t> alma </a:t>
            </a:r>
            <a:r>
              <a:rPr lang="en-US" dirty="0" err="1" smtClean="0"/>
              <a:t>prosedürleri</a:t>
            </a:r>
            <a:endParaRPr lang="en-US" dirty="0" smtClean="0"/>
          </a:p>
          <a:p>
            <a:r>
              <a:rPr lang="en-US" dirty="0" err="1" smtClean="0"/>
              <a:t>Sınırlı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verisi</a:t>
            </a:r>
            <a:endParaRPr lang="en-US" dirty="0" smtClean="0"/>
          </a:p>
          <a:p>
            <a:r>
              <a:rPr lang="en-US" dirty="0" err="1" smtClean="0"/>
              <a:t>Sınırlı</a:t>
            </a:r>
            <a:r>
              <a:rPr lang="en-US" dirty="0" smtClean="0"/>
              <a:t> </a:t>
            </a:r>
            <a:r>
              <a:rPr lang="en-US" dirty="0" err="1" smtClean="0"/>
              <a:t>dinleyici</a:t>
            </a:r>
            <a:r>
              <a:rPr lang="en-US" dirty="0" smtClean="0"/>
              <a:t> </a:t>
            </a:r>
            <a:r>
              <a:rPr lang="en-US" dirty="0" err="1" smtClean="0"/>
              <a:t>ilgisi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502</Words>
  <Application>Microsoft Office PowerPoint</Application>
  <PresentationFormat>Ekran Gösterisi (4:3)</PresentationFormat>
  <Paragraphs>67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Mecra Seçimi: Televizyon, Radyo ve Gazeteler  </vt:lpstr>
      <vt:lpstr>PowerPoint Sunusu</vt:lpstr>
      <vt:lpstr>Geleneksel medya </vt:lpstr>
      <vt:lpstr>Televizyon</vt:lpstr>
      <vt:lpstr>Televizyonun Avantajları </vt:lpstr>
      <vt:lpstr>Televizyonun Dezavantajları </vt:lpstr>
      <vt:lpstr>Radyo</vt:lpstr>
      <vt:lpstr>Radyonun Avantajları</vt:lpstr>
      <vt:lpstr>Radyonun Dezavantajları</vt:lpstr>
      <vt:lpstr>Gazete </vt:lpstr>
      <vt:lpstr>Gazete Tipleri </vt:lpstr>
      <vt:lpstr>Günlük gazeteler</vt:lpstr>
      <vt:lpstr>Haftalık gazeteler</vt:lpstr>
      <vt:lpstr>Özel hedef kitlelere yönelik gazeteler</vt:lpstr>
      <vt:lpstr>Gazete ekleri </vt:lpstr>
      <vt:lpstr>Gazetelerin Avantajları</vt:lpstr>
      <vt:lpstr>Gazetenin Dezavantajları</vt:lpstr>
    </vt:vector>
  </TitlesOfParts>
  <Company>ankara üniversitesi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Mecra Seçimi</dc:title>
  <dc:creator>Pınar  Özdemir</dc:creator>
  <cp:lastModifiedBy>ilef</cp:lastModifiedBy>
  <cp:revision>19</cp:revision>
  <dcterms:created xsi:type="dcterms:W3CDTF">2016-12-11T11:28:17Z</dcterms:created>
  <dcterms:modified xsi:type="dcterms:W3CDTF">2018-03-27T13:15:19Z</dcterms:modified>
</cp:coreProperties>
</file>