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90" r:id="rId10"/>
    <p:sldId id="289" r:id="rId11"/>
    <p:sldId id="291" r:id="rId12"/>
    <p:sldId id="292" r:id="rId13"/>
    <p:sldId id="293" r:id="rId14"/>
    <p:sldId id="29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9.12.2019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85057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13754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232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882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348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9656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6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7081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45804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37039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4041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BLM104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22: Operator Overloading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Overloading Stream Insertion and Stream Extraction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9889260"/>
              </p:ext>
            </p:extLst>
          </p:nvPr>
        </p:nvGraphicFramePr>
        <p:xfrm>
          <a:off x="1130401" y="1817473"/>
          <a:ext cx="7037388" cy="335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1" name="Document" r:id="rId4" imgW="7074123" imgH="3372502" progId="Word.Document.8">
                  <p:embed/>
                </p:oleObj>
              </mc:Choice>
              <mc:Fallback>
                <p:oleObj name="Document" r:id="rId4" imgW="7074123" imgH="337250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01" y="1817473"/>
                        <a:ext cx="7037388" cy="335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671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09600"/>
            <a:ext cx="7640352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Overloading Stream Insertion and Stream Extraction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9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3307697"/>
              </p:ext>
            </p:extLst>
          </p:nvPr>
        </p:nvGraphicFramePr>
        <p:xfrm>
          <a:off x="2399572" y="1102841"/>
          <a:ext cx="4864056" cy="408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0" name="Document" r:id="rId4" imgW="7078494" imgH="6351681" progId="Word.Document.8">
                  <p:embed/>
                </p:oleObj>
              </mc:Choice>
              <mc:Fallback>
                <p:oleObj name="Document" r:id="rId4" imgW="7078494" imgH="6351681" progId="Word.Documen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9572" y="1102841"/>
                        <a:ext cx="4864056" cy="408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7124646"/>
              </p:ext>
            </p:extLst>
          </p:nvPr>
        </p:nvGraphicFramePr>
        <p:xfrm>
          <a:off x="1308144" y="5383212"/>
          <a:ext cx="7046913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1" name="Document" r:id="rId6" imgW="7046703" imgH="1123160" progId="Word.Document.8">
                  <p:embed/>
                </p:oleObj>
              </mc:Choice>
              <mc:Fallback>
                <p:oleObj name="Document" r:id="rId6" imgW="7046703" imgH="11231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44" y="5383212"/>
                        <a:ext cx="7046913" cy="1123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129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Overloading Unary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914400" y="1524000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They can be overloaded using a non-static member function with no arguments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can be overloaded as global function with one argument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Static functions only access static data</a:t>
            </a:r>
          </a:p>
        </p:txBody>
      </p:sp>
    </p:spTree>
    <p:extLst>
      <p:ext uri="{BB962C8B-B14F-4D97-AF65-F5344CB8AC3E}">
        <p14:creationId xmlns:p14="http://schemas.microsoft.com/office/powerpoint/2010/main" val="256289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Overloading ++ and --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914400" y="1524000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Increment/decrement operators can be overloaded.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Assume that we want to add 1 to Date object d1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Prototype (as member function)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Date &amp;operator++()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++d1 becomes d1.operator++()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Prototype (as global function)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Date &amp;operator</a:t>
            </a:r>
            <a:r>
              <a:rPr lang="tr-TR" b="1" dirty="0" smtClean="0">
                <a:solidFill>
                  <a:srgbClr val="3E3D2D"/>
                </a:solidFill>
              </a:rPr>
              <a:t>++(Date &amp;)</a:t>
            </a:r>
            <a:endParaRPr lang="tr-TR" b="1" dirty="0">
              <a:solidFill>
                <a:srgbClr val="3E3D2D"/>
              </a:solidFill>
            </a:endParaRP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++d1 becomes </a:t>
            </a:r>
            <a:r>
              <a:rPr lang="tr-TR" b="1" dirty="0" smtClean="0">
                <a:solidFill>
                  <a:srgbClr val="3E3D2D"/>
                </a:solidFill>
              </a:rPr>
              <a:t>operator++(d1)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98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Overloading ++ and --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914400" y="1524000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Postfix increment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Postfix increment has a dummy parameter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An integer value 0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Prototype (as member function)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Date &amp;operator++(int)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d</a:t>
            </a:r>
            <a:r>
              <a:rPr lang="tr-TR" b="1" dirty="0" smtClean="0">
                <a:solidFill>
                  <a:srgbClr val="3E3D2D"/>
                </a:solidFill>
              </a:rPr>
              <a:t>1++ becomes d1.operator++(0)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Prototype (as global function)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Date &amp;operator</a:t>
            </a:r>
            <a:r>
              <a:rPr lang="tr-TR" b="1" dirty="0" smtClean="0">
                <a:solidFill>
                  <a:srgbClr val="3E3D2D"/>
                </a:solidFill>
              </a:rPr>
              <a:t>++(Date &amp;, int)</a:t>
            </a:r>
            <a:endParaRPr lang="tr-TR" b="1" dirty="0">
              <a:solidFill>
                <a:srgbClr val="3E3D2D"/>
              </a:solidFill>
            </a:endParaRP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d</a:t>
            </a:r>
            <a:r>
              <a:rPr lang="tr-TR" b="1" dirty="0" smtClean="0">
                <a:solidFill>
                  <a:srgbClr val="3E3D2D"/>
                </a:solidFill>
              </a:rPr>
              <a:t>1++ </a:t>
            </a:r>
            <a:r>
              <a:rPr lang="tr-TR" b="1">
                <a:solidFill>
                  <a:srgbClr val="3E3D2D"/>
                </a:solidFill>
              </a:rPr>
              <a:t>becomes </a:t>
            </a:r>
            <a:r>
              <a:rPr lang="tr-TR" b="1" smtClean="0">
                <a:solidFill>
                  <a:srgbClr val="3E3D2D"/>
                </a:solidFill>
              </a:rPr>
              <a:t>operator++(d1, 0)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8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Fundamentals of Operator Overloading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Restrictions </a:t>
            </a:r>
            <a:r>
              <a:rPr lang="tr-TR" altLang="tr-TR" sz="1900" b="1" dirty="0">
                <a:solidFill>
                  <a:srgbClr val="3E3D2D"/>
                </a:solidFill>
              </a:rPr>
              <a:t>of Operator </a:t>
            </a:r>
            <a:r>
              <a:rPr lang="tr-TR" altLang="tr-TR" sz="1900" b="1" dirty="0" smtClean="0">
                <a:solidFill>
                  <a:srgbClr val="3E3D2D"/>
                </a:solidFill>
              </a:rPr>
              <a:t>Overloading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Operator Functions as Class Members or Global Functions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Overloading Stream Insertion and Stream Extraction Operators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Overloading Unary Operators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Overloading Binary Operators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Overloading ++ and --</a:t>
            </a:r>
            <a:endParaRPr lang="tr-TR" altLang="tr-TR" sz="1900" b="1" dirty="0">
              <a:solidFill>
                <a:srgbClr val="3E3D2D"/>
              </a:solidFill>
            </a:endParaRPr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Fundamentals of Operator Overloading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Operator overloading can use existing operators with user-defined types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Operator overloading cannot create new operators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overload operators, create a function for the class.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name of function is keyword operator followed by symbol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operator+</a:t>
            </a:r>
          </a:p>
          <a:p>
            <a:r>
              <a:rPr lang="tr-TR" b="1" dirty="0">
                <a:solidFill>
                  <a:srgbClr val="3E3D2D"/>
                </a:solidFill>
              </a:rPr>
              <a:t>Assignment operator (=) and address operator (&amp;) can be used for class objects without overloading</a:t>
            </a: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Restrictions on </a:t>
            </a:r>
            <a:r>
              <a:rPr lang="tr-TR" sz="2400" b="1" dirty="0"/>
              <a:t>Operator Overloading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0292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Operator overloading cannot change the precedence of operators</a:t>
            </a:r>
          </a:p>
          <a:p>
            <a:r>
              <a:rPr lang="tr-TR" b="1" dirty="0">
                <a:solidFill>
                  <a:srgbClr val="3E3D2D"/>
                </a:solidFill>
              </a:rPr>
              <a:t>Operator overloading cannot </a:t>
            </a:r>
            <a:r>
              <a:rPr lang="tr-TR" b="1" dirty="0" smtClean="0">
                <a:solidFill>
                  <a:srgbClr val="3E3D2D"/>
                </a:solidFill>
              </a:rPr>
              <a:t>change the associativity</a:t>
            </a:r>
          </a:p>
          <a:p>
            <a:r>
              <a:rPr lang="tr-TR" b="1" dirty="0">
                <a:solidFill>
                  <a:srgbClr val="3E3D2D"/>
                </a:solidFill>
              </a:rPr>
              <a:t>Operator overloading cannot change the </a:t>
            </a:r>
            <a:r>
              <a:rPr lang="tr-TR" b="1" dirty="0" smtClean="0">
                <a:solidFill>
                  <a:srgbClr val="3E3D2D"/>
                </a:solidFill>
              </a:rPr>
              <a:t>number of operands</a:t>
            </a:r>
          </a:p>
          <a:p>
            <a:r>
              <a:rPr lang="tr-TR" b="1" dirty="0">
                <a:solidFill>
                  <a:srgbClr val="3E3D2D"/>
                </a:solidFill>
              </a:rPr>
              <a:t>Operator overloading cannot change </a:t>
            </a:r>
            <a:r>
              <a:rPr lang="tr-TR" b="1" dirty="0" smtClean="0">
                <a:solidFill>
                  <a:srgbClr val="3E3D2D"/>
                </a:solidFill>
              </a:rPr>
              <a:t>how operators act on built-in data types.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new operators cannot be created using operator overloading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Operators must be overloaded explicitly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Operator ?: cannot be overloaded</a:t>
            </a:r>
            <a:endParaRPr lang="tr-TR" b="1" dirty="0">
              <a:solidFill>
                <a:srgbClr val="3E3D2D"/>
              </a:solidFill>
            </a:endParaRPr>
          </a:p>
          <a:p>
            <a:endParaRPr lang="tr-TR" b="1" dirty="0">
              <a:solidFill>
                <a:srgbClr val="3E3D2D"/>
              </a:solidFill>
            </a:endParaRP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69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Operator Functions as Class Members or Global Members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751774" y="1295400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Operator functions as member functions: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Leftmost object must be of same class as operator function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this keyword is used to get left operand argument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Operators (), [ ], -&gt; or any assignment operator must be overloaded as a class member function </a:t>
            </a:r>
          </a:p>
        </p:txBody>
      </p:sp>
    </p:spTree>
    <p:extLst>
      <p:ext uri="{BB962C8B-B14F-4D97-AF65-F5344CB8AC3E}">
        <p14:creationId xmlns:p14="http://schemas.microsoft.com/office/powerpoint/2010/main" val="130599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Operator Functions as Class Members or Global Members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Operator functions as global functions: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Need parameters for both operands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Can have object of different class than operator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Can be a friend to access private or protected data</a:t>
            </a:r>
          </a:p>
        </p:txBody>
      </p:sp>
    </p:spTree>
    <p:extLst>
      <p:ext uri="{BB962C8B-B14F-4D97-AF65-F5344CB8AC3E}">
        <p14:creationId xmlns:p14="http://schemas.microsoft.com/office/powerpoint/2010/main" val="358364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Overloading Stream Insertion and Stream Extraction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914400" y="1524000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&lt;&lt; and &gt;&gt; operators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Actually they are already overloaded to process each built-in type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can be overloaded to process a user defined class.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are overloaded as global, friend functions</a:t>
            </a:r>
          </a:p>
        </p:txBody>
      </p:sp>
    </p:spTree>
    <p:extLst>
      <p:ext uri="{BB962C8B-B14F-4D97-AF65-F5344CB8AC3E}">
        <p14:creationId xmlns:p14="http://schemas.microsoft.com/office/powerpoint/2010/main" val="230259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Overloading Stream Insertion and Stream Extraction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2149342"/>
              </p:ext>
            </p:extLst>
          </p:nvPr>
        </p:nvGraphicFramePr>
        <p:xfrm>
          <a:off x="1623328" y="1495892"/>
          <a:ext cx="6051533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63" name="Document" r:id="rId4" imgW="7078494" imgH="5436630" progId="Word.Document.8">
                  <p:embed/>
                </p:oleObj>
              </mc:Choice>
              <mc:Fallback>
                <p:oleObj name="Document" r:id="rId4" imgW="7078494" imgH="543663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3328" y="1495892"/>
                        <a:ext cx="6051533" cy="464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151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Overloading Stream Insertion and Stream Extraction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844574"/>
              </p:ext>
            </p:extLst>
          </p:nvPr>
        </p:nvGraphicFramePr>
        <p:xfrm>
          <a:off x="1752600" y="1802638"/>
          <a:ext cx="6172200" cy="3790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87" name="Document" r:id="rId4" imgW="7078494" imgH="4066575" progId="Word.Document.8">
                  <p:embed/>
                </p:oleObj>
              </mc:Choice>
              <mc:Fallback>
                <p:oleObj name="Document" r:id="rId4" imgW="7078494" imgH="406657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802638"/>
                        <a:ext cx="6172200" cy="37900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808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11173</TotalTime>
  <Words>469</Words>
  <Application>Microsoft Office PowerPoint</Application>
  <PresentationFormat>On-screen Show (4:3)</PresentationFormat>
  <Paragraphs>95</Paragraphs>
  <Slides>14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Document</vt:lpstr>
      <vt:lpstr>BLM104</vt:lpstr>
      <vt:lpstr>Outline</vt:lpstr>
      <vt:lpstr>Fundamentals of Operator Overloading</vt:lpstr>
      <vt:lpstr>Restrictions on Operator Overloading</vt:lpstr>
      <vt:lpstr>Operator Functions as Class Members or Global Members</vt:lpstr>
      <vt:lpstr>Operator Functions as Class Members or Global Members</vt:lpstr>
      <vt:lpstr>Overloading Stream Insertion and Stream Extraction Operators</vt:lpstr>
      <vt:lpstr>Overloading Stream Insertion and Stream Extraction Operators</vt:lpstr>
      <vt:lpstr>Overloading Stream Insertion and Stream Extraction Operators</vt:lpstr>
      <vt:lpstr>Overloading Stream Insertion and Stream Extraction Operators</vt:lpstr>
      <vt:lpstr>Overloading Stream Insertion and Stream Extraction Operators</vt:lpstr>
      <vt:lpstr>Overloading Unary Operators</vt:lpstr>
      <vt:lpstr>Overloading ++ and --</vt:lpstr>
      <vt:lpstr>Overloading ++ and --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616</cp:revision>
  <dcterms:created xsi:type="dcterms:W3CDTF">2006-08-16T00:00:00Z</dcterms:created>
  <dcterms:modified xsi:type="dcterms:W3CDTF">2019-12-09T07:43:30Z</dcterms:modified>
</cp:coreProperties>
</file>