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1" r:id="rId15"/>
    <p:sldId id="272" r:id="rId16"/>
    <p:sldId id="257" r:id="rId17"/>
    <p:sldId id="267" r:id="rId18"/>
    <p:sldId id="269" r:id="rId19"/>
    <p:sldId id="26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7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6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7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5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79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8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2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4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9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92F54-C817-4CC3-BA25-52712B3B9626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686C-BBA6-4143-BFD4-C1DF4AE17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culture.com/2018/06/james-joyces-crayon-covered-manuscript-pages-ulysses-finnegans-wake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Yazı</a:t>
            </a:r>
            <a:r>
              <a:rPr lang="en-GB" dirty="0" smtClean="0"/>
              <a:t> </a:t>
            </a:r>
            <a:r>
              <a:rPr lang="en-GB" dirty="0" err="1" smtClean="0"/>
              <a:t>Yazılır</a:t>
            </a:r>
            <a:r>
              <a:rPr lang="en-GB" dirty="0" smtClean="0"/>
              <a:t>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64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2224881"/>
            <a:ext cx="7981950" cy="3552825"/>
          </a:xfrm>
        </p:spPr>
      </p:pic>
    </p:spTree>
    <p:extLst>
      <p:ext uri="{BB962C8B-B14F-4D97-AF65-F5344CB8AC3E}">
        <p14:creationId xmlns:p14="http://schemas.microsoft.com/office/powerpoint/2010/main" val="253132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Processes of Peer Reviewing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016" y="5552661"/>
            <a:ext cx="2398645" cy="742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Source: @</a:t>
            </a:r>
            <a:r>
              <a:rPr lang="en-GB" sz="1600" dirty="0" err="1" smtClean="0"/>
              <a:t>AsapSCIENCE</a:t>
            </a:r>
            <a:r>
              <a:rPr lang="en-GB" sz="1600" dirty="0"/>
              <a:t> </a:t>
            </a:r>
            <a:r>
              <a:rPr lang="en-GB" sz="1600" dirty="0" smtClean="0"/>
              <a:t>(Accessed April 2017)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98" y="1526484"/>
            <a:ext cx="4762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Neden ve nasıl araştırma yaparız?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 araştırma yaparız?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Bitirme ödevleri, projeler, tezler</a:t>
            </a:r>
          </a:p>
          <a:p>
            <a:pPr lvl="1"/>
            <a:r>
              <a:rPr lang="tr-TR" dirty="0" smtClean="0"/>
              <a:t>Derinlemesine bilgi vs. genişliğine bilgi</a:t>
            </a:r>
          </a:p>
          <a:p>
            <a:pPr lvl="1"/>
            <a:r>
              <a:rPr lang="tr-TR" dirty="0" smtClean="0"/>
              <a:t>İçgüdüsel bir faaliyet olarak akademik araştırma</a:t>
            </a:r>
          </a:p>
          <a:p>
            <a:pPr lvl="1"/>
            <a:r>
              <a:rPr lang="tr-TR" dirty="0" smtClean="0"/>
              <a:t>Sadece merak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5792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Neden ve nasıl araştırma yaparız?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 seçimi</a:t>
            </a:r>
          </a:p>
          <a:p>
            <a:r>
              <a:rPr lang="tr-TR" dirty="0" smtClean="0"/>
              <a:t>Soru bulma</a:t>
            </a:r>
          </a:p>
          <a:p>
            <a:r>
              <a:rPr lang="tr-TR" dirty="0" smtClean="0"/>
              <a:t>Argüman geliştirme</a:t>
            </a:r>
          </a:p>
          <a:p>
            <a:r>
              <a:rPr lang="tr-TR" dirty="0" smtClean="0"/>
              <a:t>Özet hazırlama</a:t>
            </a:r>
          </a:p>
          <a:p>
            <a:r>
              <a:rPr lang="tr-TR" dirty="0" smtClean="0"/>
              <a:t>Yazma</a:t>
            </a:r>
          </a:p>
        </p:txBody>
      </p:sp>
    </p:spTree>
    <p:extLst>
      <p:ext uri="{BB962C8B-B14F-4D97-AF65-F5344CB8AC3E}">
        <p14:creationId xmlns:p14="http://schemas.microsoft.com/office/powerpoint/2010/main" val="173570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Konu</a:t>
            </a:r>
            <a:r>
              <a:rPr lang="en-GB" dirty="0" smtClean="0"/>
              <a:t> </a:t>
            </a:r>
            <a:r>
              <a:rPr lang="en-GB" dirty="0" err="1" smtClean="0"/>
              <a:t>seçimi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Kendi</a:t>
            </a:r>
            <a:r>
              <a:rPr lang="en-GB" dirty="0" smtClean="0"/>
              <a:t> </a:t>
            </a:r>
            <a:r>
              <a:rPr lang="en-GB" dirty="0" err="1" smtClean="0"/>
              <a:t>içinize</a:t>
            </a:r>
            <a:r>
              <a:rPr lang="en-GB" dirty="0" smtClean="0"/>
              <a:t> </a:t>
            </a:r>
            <a:r>
              <a:rPr lang="en-GB" dirty="0" err="1" smtClean="0"/>
              <a:t>dönün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kendinizi</a:t>
            </a:r>
            <a:r>
              <a:rPr lang="en-GB" dirty="0" smtClean="0"/>
              <a:t> </a:t>
            </a:r>
            <a:r>
              <a:rPr lang="en-GB" dirty="0" err="1" smtClean="0"/>
              <a:t>keşfedin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Neyi</a:t>
            </a:r>
            <a:r>
              <a:rPr lang="en-GB" dirty="0" smtClean="0"/>
              <a:t> </a:t>
            </a:r>
            <a:r>
              <a:rPr lang="en-GB" dirty="0" err="1" smtClean="0"/>
              <a:t>merak</a:t>
            </a:r>
            <a:r>
              <a:rPr lang="en-GB" dirty="0" smtClean="0"/>
              <a:t> </a:t>
            </a:r>
            <a:r>
              <a:rPr lang="en-GB" dirty="0" err="1" smtClean="0"/>
              <a:t>ediyorsunuz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merak</a:t>
            </a:r>
            <a:r>
              <a:rPr lang="en-GB" dirty="0" smtClean="0"/>
              <a:t> </a:t>
            </a:r>
            <a:r>
              <a:rPr lang="en-GB" dirty="0" err="1" smtClean="0"/>
              <a:t>ediyorsunuz</a:t>
            </a:r>
            <a:r>
              <a:rPr lang="en-GB" dirty="0" smtClean="0"/>
              <a:t>?</a:t>
            </a:r>
          </a:p>
          <a:p>
            <a:r>
              <a:rPr lang="en-GB" dirty="0"/>
              <a:t>Ne </a:t>
            </a:r>
            <a:r>
              <a:rPr lang="en-GB" dirty="0" err="1"/>
              <a:t>fayda</a:t>
            </a:r>
            <a:r>
              <a:rPr lang="en-GB" dirty="0"/>
              <a:t> </a:t>
            </a:r>
            <a:r>
              <a:rPr lang="en-GB" dirty="0" err="1"/>
              <a:t>sağlamayı</a:t>
            </a:r>
            <a:r>
              <a:rPr lang="en-GB" dirty="0"/>
              <a:t> </a:t>
            </a:r>
            <a:r>
              <a:rPr lang="en-GB" dirty="0" err="1"/>
              <a:t>bekliyorsunuz</a:t>
            </a:r>
            <a:r>
              <a:rPr lang="en-GB" dirty="0"/>
              <a:t>?</a:t>
            </a:r>
          </a:p>
          <a:p>
            <a:r>
              <a:rPr lang="en-GB" dirty="0" err="1"/>
              <a:t>Kime</a:t>
            </a:r>
            <a:r>
              <a:rPr lang="en-GB" dirty="0"/>
              <a:t> </a:t>
            </a:r>
            <a:r>
              <a:rPr lang="en-GB" dirty="0" err="1"/>
              <a:t>hitap</a:t>
            </a:r>
            <a:r>
              <a:rPr lang="en-GB" dirty="0"/>
              <a:t> </a:t>
            </a:r>
            <a:r>
              <a:rPr lang="en-GB" dirty="0" err="1"/>
              <a:t>ediyorsunuz</a:t>
            </a:r>
            <a:r>
              <a:rPr lang="en-GB"/>
              <a:t>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4413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Konu</a:t>
            </a:r>
            <a:r>
              <a:rPr lang="en-GB" dirty="0" smtClean="0"/>
              <a:t> </a:t>
            </a:r>
            <a:r>
              <a:rPr lang="en-GB" dirty="0" err="1" smtClean="0"/>
              <a:t>seçimi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yapmak</a:t>
            </a:r>
            <a:r>
              <a:rPr lang="en-GB" dirty="0" smtClean="0"/>
              <a:t>, </a:t>
            </a:r>
            <a:r>
              <a:rPr lang="en-GB" dirty="0" err="1" smtClean="0"/>
              <a:t>konuşma</a:t>
            </a:r>
            <a:r>
              <a:rPr lang="en-GB" dirty="0" smtClean="0"/>
              <a:t> </a:t>
            </a:r>
            <a:r>
              <a:rPr lang="en-GB" dirty="0" err="1" smtClean="0"/>
              <a:t>vermek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yazı</a:t>
            </a:r>
            <a:r>
              <a:rPr lang="en-GB" dirty="0" smtClean="0"/>
              <a:t> </a:t>
            </a:r>
            <a:r>
              <a:rPr lang="en-GB" dirty="0" err="1" smtClean="0"/>
              <a:t>yazmak</a:t>
            </a:r>
            <a:endParaRPr lang="en-GB" dirty="0" smtClean="0"/>
          </a:p>
          <a:p>
            <a:r>
              <a:rPr lang="en-GB" dirty="0" err="1" smtClean="0"/>
              <a:t>İçgüdüsel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faaliyettir</a:t>
            </a:r>
            <a:endParaRPr lang="en-GB" dirty="0" smtClean="0"/>
          </a:p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zanaattir</a:t>
            </a:r>
            <a:endParaRPr lang="en-GB" dirty="0" smtClean="0"/>
          </a:p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söylem</a:t>
            </a:r>
            <a:r>
              <a:rPr lang="en-GB" dirty="0" smtClean="0"/>
              <a:t> </a:t>
            </a:r>
            <a:r>
              <a:rPr lang="en-GB" dirty="0" err="1" smtClean="0"/>
              <a:t>sürecidir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21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Adımlar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1. </a:t>
            </a:r>
            <a:r>
              <a:rPr lang="en-GB" b="1" dirty="0" err="1" smtClean="0"/>
              <a:t>Soru</a:t>
            </a:r>
            <a:r>
              <a:rPr lang="en-GB" b="1" dirty="0" smtClean="0"/>
              <a:t> </a:t>
            </a:r>
            <a:r>
              <a:rPr lang="en-GB" b="1" dirty="0" err="1" smtClean="0"/>
              <a:t>cümlesi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Bu </a:t>
            </a:r>
            <a:r>
              <a:rPr lang="en-GB" dirty="0" err="1" smtClean="0"/>
              <a:t>araştırmayı</a:t>
            </a:r>
            <a:r>
              <a:rPr lang="en-GB" dirty="0" smtClean="0"/>
              <a:t> </a:t>
            </a:r>
            <a:r>
              <a:rPr lang="en-GB" dirty="0" err="1" smtClean="0"/>
              <a:t>niçin</a:t>
            </a:r>
            <a:r>
              <a:rPr lang="en-GB" dirty="0" smtClean="0"/>
              <a:t> </a:t>
            </a:r>
            <a:r>
              <a:rPr lang="en-GB" dirty="0" err="1" smtClean="0"/>
              <a:t>yapıyorsunuz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8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Adımlar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1. </a:t>
            </a:r>
            <a:r>
              <a:rPr lang="en-GB" b="1" dirty="0" err="1" smtClean="0"/>
              <a:t>Soru</a:t>
            </a:r>
            <a:r>
              <a:rPr lang="en-GB" b="1" dirty="0" smtClean="0"/>
              <a:t> </a:t>
            </a:r>
            <a:r>
              <a:rPr lang="en-GB" b="1" dirty="0" err="1" smtClean="0"/>
              <a:t>cümlesi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Bu </a:t>
            </a:r>
            <a:r>
              <a:rPr lang="en-GB" dirty="0" err="1" smtClean="0"/>
              <a:t>araştırmayı</a:t>
            </a:r>
            <a:r>
              <a:rPr lang="en-GB" dirty="0" smtClean="0"/>
              <a:t> </a:t>
            </a:r>
            <a:r>
              <a:rPr lang="en-GB" dirty="0" err="1" smtClean="0"/>
              <a:t>niçin</a:t>
            </a:r>
            <a:r>
              <a:rPr lang="en-GB" dirty="0" smtClean="0"/>
              <a:t> </a:t>
            </a:r>
            <a:r>
              <a:rPr lang="en-GB" dirty="0" err="1" smtClean="0"/>
              <a:t>yapıyorsunuz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2. </a:t>
            </a:r>
            <a:r>
              <a:rPr lang="en-GB" b="1" dirty="0" err="1" smtClean="0"/>
              <a:t>Hipotez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err="1" smtClean="0"/>
              <a:t>Soru</a:t>
            </a:r>
            <a:r>
              <a:rPr lang="en-GB" dirty="0" smtClean="0"/>
              <a:t> </a:t>
            </a:r>
            <a:r>
              <a:rPr lang="en-GB" dirty="0" err="1" smtClean="0"/>
              <a:t>cümlesine</a:t>
            </a:r>
            <a:r>
              <a:rPr lang="en-GB" dirty="0" smtClean="0"/>
              <a:t> </a:t>
            </a:r>
            <a:r>
              <a:rPr lang="en-GB" dirty="0" err="1" smtClean="0"/>
              <a:t>vereceğiniz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vereceğinizi</a:t>
            </a:r>
            <a:r>
              <a:rPr lang="en-GB" dirty="0" smtClean="0"/>
              <a:t> </a:t>
            </a:r>
            <a:r>
              <a:rPr lang="en-GB" dirty="0" err="1" smtClean="0"/>
              <a:t>umduğunuz</a:t>
            </a:r>
            <a:r>
              <a:rPr lang="en-GB" dirty="0" smtClean="0"/>
              <a:t> </a:t>
            </a:r>
            <a:r>
              <a:rPr lang="en-GB" dirty="0" err="1" smtClean="0"/>
              <a:t>cevap</a:t>
            </a:r>
            <a:r>
              <a:rPr lang="en-GB" dirty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Adımlar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1. </a:t>
            </a:r>
            <a:r>
              <a:rPr lang="en-GB" b="1" dirty="0" err="1" smtClean="0"/>
              <a:t>Soru</a:t>
            </a:r>
            <a:r>
              <a:rPr lang="en-GB" b="1" dirty="0" smtClean="0"/>
              <a:t> </a:t>
            </a:r>
            <a:r>
              <a:rPr lang="en-GB" b="1" dirty="0" err="1" smtClean="0"/>
              <a:t>cümlesi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Bu </a:t>
            </a:r>
            <a:r>
              <a:rPr lang="en-GB" dirty="0" err="1" smtClean="0"/>
              <a:t>araştırmayı</a:t>
            </a:r>
            <a:r>
              <a:rPr lang="en-GB" dirty="0" smtClean="0"/>
              <a:t> </a:t>
            </a:r>
            <a:r>
              <a:rPr lang="en-GB" dirty="0" err="1" smtClean="0"/>
              <a:t>niçin</a:t>
            </a:r>
            <a:r>
              <a:rPr lang="en-GB" dirty="0" smtClean="0"/>
              <a:t> </a:t>
            </a:r>
            <a:r>
              <a:rPr lang="en-GB" dirty="0" err="1" smtClean="0"/>
              <a:t>yapıyorsunuz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2. </a:t>
            </a:r>
            <a:r>
              <a:rPr lang="en-GB" b="1" dirty="0" err="1" smtClean="0"/>
              <a:t>Hipotez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err="1" smtClean="0"/>
              <a:t>Soru</a:t>
            </a:r>
            <a:r>
              <a:rPr lang="en-GB" dirty="0" smtClean="0"/>
              <a:t> </a:t>
            </a:r>
            <a:r>
              <a:rPr lang="en-GB" dirty="0" err="1" smtClean="0"/>
              <a:t>cümlesine</a:t>
            </a:r>
            <a:r>
              <a:rPr lang="en-GB" dirty="0" smtClean="0"/>
              <a:t> </a:t>
            </a:r>
            <a:r>
              <a:rPr lang="en-GB" dirty="0" err="1" smtClean="0"/>
              <a:t>vereceğiniz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vereceğinizi</a:t>
            </a:r>
            <a:r>
              <a:rPr lang="en-GB" dirty="0" smtClean="0"/>
              <a:t> </a:t>
            </a:r>
            <a:r>
              <a:rPr lang="en-GB" dirty="0" err="1" smtClean="0"/>
              <a:t>umduğunuz</a:t>
            </a:r>
            <a:r>
              <a:rPr lang="en-GB" dirty="0" smtClean="0"/>
              <a:t> </a:t>
            </a:r>
            <a:r>
              <a:rPr lang="en-GB" dirty="0" err="1" smtClean="0"/>
              <a:t>cevap</a:t>
            </a:r>
            <a:r>
              <a:rPr lang="en-GB" dirty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81354" y="801859"/>
            <a:ext cx="6246055" cy="3981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>
          <a:xfrm>
            <a:off x="3404382" y="4783015"/>
            <a:ext cx="1983544" cy="9988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1994" y="5613010"/>
            <a:ext cx="510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“Elevator Talk” / “Elevator Pitch”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855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Adımlar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1. </a:t>
            </a:r>
            <a:r>
              <a:rPr lang="en-GB" b="1" dirty="0" err="1" smtClean="0"/>
              <a:t>Soru</a:t>
            </a:r>
            <a:r>
              <a:rPr lang="en-GB" b="1" dirty="0" smtClean="0"/>
              <a:t> </a:t>
            </a:r>
            <a:r>
              <a:rPr lang="en-GB" b="1" dirty="0" err="1" smtClean="0"/>
              <a:t>cümlesi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Bu </a:t>
            </a:r>
            <a:r>
              <a:rPr lang="en-GB" dirty="0" err="1" smtClean="0"/>
              <a:t>araştırmayı</a:t>
            </a:r>
            <a:r>
              <a:rPr lang="en-GB" dirty="0" smtClean="0"/>
              <a:t> </a:t>
            </a:r>
            <a:r>
              <a:rPr lang="en-GB" dirty="0" err="1" smtClean="0"/>
              <a:t>niçin</a:t>
            </a:r>
            <a:r>
              <a:rPr lang="en-GB" dirty="0" smtClean="0"/>
              <a:t> </a:t>
            </a:r>
            <a:r>
              <a:rPr lang="en-GB" dirty="0" err="1" smtClean="0"/>
              <a:t>yapıyorsunuz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2. </a:t>
            </a:r>
            <a:r>
              <a:rPr lang="en-GB" b="1" dirty="0" err="1" smtClean="0"/>
              <a:t>Hipotez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err="1" smtClean="0"/>
              <a:t>Soru</a:t>
            </a:r>
            <a:r>
              <a:rPr lang="en-GB" dirty="0" smtClean="0"/>
              <a:t> </a:t>
            </a:r>
            <a:r>
              <a:rPr lang="en-GB" dirty="0" err="1" smtClean="0"/>
              <a:t>cümlesine</a:t>
            </a:r>
            <a:r>
              <a:rPr lang="en-GB" dirty="0" smtClean="0"/>
              <a:t> </a:t>
            </a:r>
            <a:r>
              <a:rPr lang="en-GB" dirty="0" err="1" smtClean="0"/>
              <a:t>vereceğiniz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vereceğinizi</a:t>
            </a:r>
            <a:r>
              <a:rPr lang="en-GB" dirty="0" smtClean="0"/>
              <a:t> </a:t>
            </a:r>
            <a:r>
              <a:rPr lang="en-GB" dirty="0" err="1" smtClean="0"/>
              <a:t>umduğunuz</a:t>
            </a:r>
            <a:r>
              <a:rPr lang="en-GB" dirty="0" smtClean="0"/>
              <a:t> </a:t>
            </a:r>
            <a:r>
              <a:rPr lang="en-GB" dirty="0" err="1" smtClean="0"/>
              <a:t>cevap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3. </a:t>
            </a:r>
            <a:r>
              <a:rPr lang="en-GB" b="1" dirty="0" err="1" smtClean="0"/>
              <a:t>Özet</a:t>
            </a:r>
            <a:r>
              <a:rPr lang="en-GB" b="1" dirty="0" smtClean="0"/>
              <a:t> (150-200 </a:t>
            </a:r>
            <a:r>
              <a:rPr lang="en-GB" b="1" dirty="0" err="1" smtClean="0"/>
              <a:t>kelime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err="1" smtClean="0"/>
              <a:t>Okur</a:t>
            </a:r>
            <a:r>
              <a:rPr lang="en-GB" dirty="0" smtClean="0"/>
              <a:t>, </a:t>
            </a:r>
            <a:r>
              <a:rPr lang="en-GB" dirty="0" err="1" smtClean="0"/>
              <a:t>yazdığınız</a:t>
            </a:r>
            <a:r>
              <a:rPr lang="en-GB" dirty="0" smtClean="0"/>
              <a:t> </a:t>
            </a:r>
            <a:r>
              <a:rPr lang="en-GB" dirty="0" err="1" smtClean="0"/>
              <a:t>metni</a:t>
            </a:r>
            <a:r>
              <a:rPr lang="en-GB" dirty="0" smtClean="0"/>
              <a:t> </a:t>
            </a:r>
            <a:r>
              <a:rPr lang="en-GB" dirty="0" err="1" smtClean="0"/>
              <a:t>niçin</a:t>
            </a:r>
            <a:r>
              <a:rPr lang="en-GB" dirty="0" smtClean="0"/>
              <a:t> </a:t>
            </a:r>
            <a:r>
              <a:rPr lang="en-GB" dirty="0" err="1" smtClean="0"/>
              <a:t>okumalı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54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8000" dirty="0" smtClean="0"/>
              <a:t>Author* </a:t>
            </a:r>
            <a:r>
              <a:rPr lang="en-GB" sz="8000" dirty="0" smtClean="0">
                <a:sym typeface="Wingdings" panose="05000000000000000000" pitchFamily="2" charset="2"/>
              </a:rPr>
              <a:t> Authority</a:t>
            </a:r>
          </a:p>
          <a:p>
            <a:pPr marL="0" indent="0" algn="ctr">
              <a:buNone/>
            </a:pPr>
            <a:endParaRPr lang="en-GB" sz="4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4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4800" dirty="0" smtClean="0">
                <a:sym typeface="Wingdings" panose="05000000000000000000" pitchFamily="2" charset="2"/>
              </a:rPr>
              <a:t>* </a:t>
            </a:r>
            <a:r>
              <a:rPr lang="en-GB" sz="4800" dirty="0" err="1" smtClean="0">
                <a:sym typeface="Wingdings" panose="05000000000000000000" pitchFamily="2" charset="2"/>
              </a:rPr>
              <a:t>yazar</a:t>
            </a:r>
            <a:r>
              <a:rPr lang="en-GB" sz="4800" dirty="0" smtClean="0">
                <a:sym typeface="Wingdings" panose="05000000000000000000" pitchFamily="2" charset="2"/>
              </a:rPr>
              <a:t>, </a:t>
            </a:r>
            <a:r>
              <a:rPr lang="en-GB" sz="4800" dirty="0" err="1" smtClean="0">
                <a:sym typeface="Wingdings" panose="05000000000000000000" pitchFamily="2" charset="2"/>
              </a:rPr>
              <a:t>müellif</a:t>
            </a:r>
            <a:r>
              <a:rPr lang="en-GB" sz="4800" dirty="0" smtClean="0">
                <a:sym typeface="Wingdings" panose="05000000000000000000" pitchFamily="2" charset="2"/>
              </a:rPr>
              <a:t>, </a:t>
            </a:r>
            <a:r>
              <a:rPr lang="en-GB" sz="4800" dirty="0" err="1" smtClean="0">
                <a:sym typeface="Wingdings" panose="05000000000000000000" pitchFamily="2" charset="2"/>
              </a:rPr>
              <a:t>muharrir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14213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Adımlar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1. </a:t>
            </a:r>
            <a:r>
              <a:rPr lang="en-GB" b="1" dirty="0" err="1" smtClean="0"/>
              <a:t>Soru</a:t>
            </a:r>
            <a:r>
              <a:rPr lang="en-GB" b="1" dirty="0" smtClean="0"/>
              <a:t> </a:t>
            </a:r>
            <a:r>
              <a:rPr lang="en-GB" b="1" dirty="0" err="1" smtClean="0"/>
              <a:t>cümlesi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Bu </a:t>
            </a:r>
            <a:r>
              <a:rPr lang="en-GB" dirty="0" err="1" smtClean="0"/>
              <a:t>araştırmayı</a:t>
            </a:r>
            <a:r>
              <a:rPr lang="en-GB" dirty="0" smtClean="0"/>
              <a:t> </a:t>
            </a:r>
            <a:r>
              <a:rPr lang="en-GB" dirty="0" err="1" smtClean="0"/>
              <a:t>niçin</a:t>
            </a:r>
            <a:r>
              <a:rPr lang="en-GB" dirty="0" smtClean="0"/>
              <a:t> </a:t>
            </a:r>
            <a:r>
              <a:rPr lang="en-GB" dirty="0" err="1" smtClean="0"/>
              <a:t>yapıyorsunuz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2. </a:t>
            </a:r>
            <a:r>
              <a:rPr lang="en-GB" b="1" dirty="0" err="1" smtClean="0"/>
              <a:t>Hipotez</a:t>
            </a:r>
            <a:r>
              <a:rPr lang="en-GB" b="1" dirty="0" smtClean="0"/>
              <a:t> (1 </a:t>
            </a:r>
            <a:r>
              <a:rPr lang="en-GB" b="1" dirty="0" err="1" smtClean="0"/>
              <a:t>cümle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err="1" smtClean="0"/>
              <a:t>Soru</a:t>
            </a:r>
            <a:r>
              <a:rPr lang="en-GB" dirty="0" smtClean="0"/>
              <a:t> </a:t>
            </a:r>
            <a:r>
              <a:rPr lang="en-GB" dirty="0" err="1" smtClean="0"/>
              <a:t>cümlesine</a:t>
            </a:r>
            <a:r>
              <a:rPr lang="en-GB" dirty="0" smtClean="0"/>
              <a:t> </a:t>
            </a:r>
            <a:r>
              <a:rPr lang="en-GB" dirty="0" err="1" smtClean="0"/>
              <a:t>vereceğiniz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vereceğinizi</a:t>
            </a:r>
            <a:r>
              <a:rPr lang="en-GB" dirty="0" smtClean="0"/>
              <a:t> </a:t>
            </a:r>
            <a:r>
              <a:rPr lang="en-GB" dirty="0" err="1" smtClean="0"/>
              <a:t>umduğunuz</a:t>
            </a:r>
            <a:r>
              <a:rPr lang="en-GB" dirty="0" smtClean="0"/>
              <a:t> </a:t>
            </a:r>
            <a:r>
              <a:rPr lang="en-GB" dirty="0" err="1" smtClean="0"/>
              <a:t>cevap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3. </a:t>
            </a:r>
            <a:r>
              <a:rPr lang="en-GB" b="1" dirty="0" err="1" smtClean="0"/>
              <a:t>Özet</a:t>
            </a:r>
            <a:r>
              <a:rPr lang="en-GB" b="1" dirty="0" smtClean="0"/>
              <a:t> (150-200 </a:t>
            </a:r>
            <a:r>
              <a:rPr lang="en-GB" b="1" dirty="0" err="1" smtClean="0"/>
              <a:t>kelime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 err="1"/>
              <a:t>Okur</a:t>
            </a:r>
            <a:r>
              <a:rPr lang="en-GB" dirty="0"/>
              <a:t>, </a:t>
            </a:r>
            <a:r>
              <a:rPr lang="en-GB" dirty="0" err="1"/>
              <a:t>yazdığınız</a:t>
            </a:r>
            <a:r>
              <a:rPr lang="en-GB" dirty="0"/>
              <a:t> </a:t>
            </a:r>
            <a:r>
              <a:rPr lang="en-GB" dirty="0" err="1"/>
              <a:t>metni</a:t>
            </a:r>
            <a:r>
              <a:rPr lang="en-GB" dirty="0"/>
              <a:t> </a:t>
            </a:r>
            <a:r>
              <a:rPr lang="en-GB" dirty="0" err="1"/>
              <a:t>niçin</a:t>
            </a:r>
            <a:r>
              <a:rPr lang="en-GB" dirty="0"/>
              <a:t> </a:t>
            </a:r>
            <a:r>
              <a:rPr lang="en-GB" dirty="0" err="1"/>
              <a:t>okumalı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* Bu </a:t>
            </a:r>
            <a:r>
              <a:rPr lang="en-GB" b="1" dirty="0" err="1" smtClean="0"/>
              <a:t>adımları</a:t>
            </a:r>
            <a:r>
              <a:rPr lang="en-GB" b="1" dirty="0" smtClean="0"/>
              <a:t> </a:t>
            </a:r>
            <a:r>
              <a:rPr lang="en-GB" b="1" dirty="0" err="1" smtClean="0"/>
              <a:t>sürekli</a:t>
            </a:r>
            <a:r>
              <a:rPr lang="en-GB" b="1" dirty="0" smtClean="0"/>
              <a:t> </a:t>
            </a:r>
            <a:r>
              <a:rPr lang="en-GB" b="1" dirty="0" err="1" smtClean="0"/>
              <a:t>olarak</a:t>
            </a:r>
            <a:r>
              <a:rPr lang="en-GB" b="1" dirty="0" smtClean="0"/>
              <a:t> </a:t>
            </a:r>
            <a:r>
              <a:rPr lang="en-GB" b="1" dirty="0" err="1" smtClean="0"/>
              <a:t>güncelleyin</a:t>
            </a:r>
            <a:r>
              <a:rPr lang="en-GB" b="1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6256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61" y="1825624"/>
            <a:ext cx="4845381" cy="4853471"/>
          </a:xfrm>
        </p:spPr>
      </p:pic>
    </p:spTree>
    <p:extLst>
      <p:ext uri="{BB962C8B-B14F-4D97-AF65-F5344CB8AC3E}">
        <p14:creationId xmlns:p14="http://schemas.microsoft.com/office/powerpoint/2010/main" val="372993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sample </a:t>
            </a:r>
            <a:r>
              <a:rPr lang="en-GB" dirty="0" smtClean="0"/>
              <a:t>from the manuscripts of Karl Marx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61" y="1825624"/>
            <a:ext cx="4845381" cy="4853471"/>
          </a:xfrm>
        </p:spPr>
      </p:pic>
      <p:sp>
        <p:nvSpPr>
          <p:cNvPr id="5" name="TextBox 4"/>
          <p:cNvSpPr txBox="1"/>
          <p:nvPr/>
        </p:nvSpPr>
        <p:spPr>
          <a:xfrm>
            <a:off x="9130747" y="5685183"/>
            <a:ext cx="237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International Institute of Social History, Amsterdam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99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thumb/8/8d/Zentralbibliothek_Z%C3%BCrich_Das_Kapital_Marx_1867.jpg/800px-Zentralbibliothek_Z%C3%BCrich_Das_Kapital_Marx_18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3" y="135353"/>
            <a:ext cx="3896139" cy="65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5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James </a:t>
            </a:r>
            <a:r>
              <a:rPr lang="en-GB" dirty="0" smtClean="0"/>
              <a:t>Joyce, </a:t>
            </a:r>
            <a:r>
              <a:rPr lang="tr-TR" dirty="0" err="1"/>
              <a:t>Finnegan</a:t>
            </a:r>
            <a:r>
              <a:rPr lang="tr-TR" dirty="0"/>
              <a:t> Uyanması</a:t>
            </a:r>
            <a:endParaRPr lang="en-GB" dirty="0"/>
          </a:p>
        </p:txBody>
      </p:sp>
      <p:pic>
        <p:nvPicPr>
          <p:cNvPr id="1026" name="Picture 2" descr="https://pbs.twimg.com/media/D6VvM_3UUAAMSr-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87525"/>
            <a:ext cx="72254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8.openculture.com/2018/06/25205359/finnegans-wake-d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074738"/>
            <a:ext cx="3751204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5300" y="6400800"/>
            <a:ext cx="1150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Kaynak</a:t>
            </a:r>
            <a:r>
              <a:rPr lang="en-GB" sz="1400" dirty="0"/>
              <a:t>: </a:t>
            </a:r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www.openculture.com/2018/06/james-joyces-crayon-covered-manuscript-pages-ulysses-finnegans-wake.html</a:t>
            </a:r>
            <a:r>
              <a:rPr lang="en-GB" sz="1400" dirty="0" smtClean="0"/>
              <a:t> [</a:t>
            </a:r>
            <a:r>
              <a:rPr lang="en-GB" sz="1400" dirty="0" err="1" smtClean="0"/>
              <a:t>Erişim</a:t>
            </a:r>
            <a:r>
              <a:rPr lang="en-GB" sz="1400" dirty="0" smtClean="0"/>
              <a:t> </a:t>
            </a:r>
            <a:r>
              <a:rPr lang="en-GB" sz="1400" dirty="0" err="1" smtClean="0"/>
              <a:t>tarihi</a:t>
            </a:r>
            <a:r>
              <a:rPr lang="en-GB" sz="1400" dirty="0" smtClean="0"/>
              <a:t>: </a:t>
            </a:r>
            <a:r>
              <a:rPr lang="en-GB" sz="1400" dirty="0" err="1" smtClean="0"/>
              <a:t>Ekim</a:t>
            </a:r>
            <a:r>
              <a:rPr lang="en-GB" sz="1400" dirty="0" smtClean="0"/>
              <a:t> 2019]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14377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Processes of Peer Reviewing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15" y="1944758"/>
            <a:ext cx="4341369" cy="4525963"/>
          </a:xfrm>
        </p:spPr>
      </p:pic>
    </p:spTree>
    <p:extLst>
      <p:ext uri="{BB962C8B-B14F-4D97-AF65-F5344CB8AC3E}">
        <p14:creationId xmlns:p14="http://schemas.microsoft.com/office/powerpoint/2010/main" val="35847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Processes of Peer Reviewing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39" y="1878497"/>
            <a:ext cx="5065121" cy="4525963"/>
          </a:xfrm>
        </p:spPr>
      </p:pic>
    </p:spTree>
    <p:extLst>
      <p:ext uri="{BB962C8B-B14F-4D97-AF65-F5344CB8AC3E}">
        <p14:creationId xmlns:p14="http://schemas.microsoft.com/office/powerpoint/2010/main" val="1635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77231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344</Words>
  <Application>Microsoft Office PowerPoint</Application>
  <PresentationFormat>Geniş ekran</PresentationFormat>
  <Paragraphs>75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Nasıl Yazı Yazılır? </vt:lpstr>
      <vt:lpstr>PowerPoint Sunusu</vt:lpstr>
      <vt:lpstr>PowerPoint Sunusu</vt:lpstr>
      <vt:lpstr>A sample from the manuscripts of Karl Marx</vt:lpstr>
      <vt:lpstr>PowerPoint Sunusu</vt:lpstr>
      <vt:lpstr>James Joyce, Finnegan Uyanması</vt:lpstr>
      <vt:lpstr>The Processes of Peer Reviewing</vt:lpstr>
      <vt:lpstr>The Processes of Peer Reviewing</vt:lpstr>
      <vt:lpstr>PowerPoint Sunusu</vt:lpstr>
      <vt:lpstr>PowerPoint Sunusu</vt:lpstr>
      <vt:lpstr>The Processes of Peer Reviewing</vt:lpstr>
      <vt:lpstr>Neden ve nasıl araştırma yaparız?</vt:lpstr>
      <vt:lpstr>Neden ve nasıl araştırma yaparız?</vt:lpstr>
      <vt:lpstr>Konu seçimi</vt:lpstr>
      <vt:lpstr>Konu seçimi</vt:lpstr>
      <vt:lpstr>Adımlar</vt:lpstr>
      <vt:lpstr>Adımlar</vt:lpstr>
      <vt:lpstr>Adımlar</vt:lpstr>
      <vt:lpstr>Adımlar</vt:lpstr>
      <vt:lpstr>Adımlar*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Nasıl Yazı Yazılır? </dc:title>
  <dc:creator>Altug Yalcintas</dc:creator>
  <cp:lastModifiedBy>Altug Yalcintas</cp:lastModifiedBy>
  <cp:revision>15</cp:revision>
  <dcterms:created xsi:type="dcterms:W3CDTF">2019-04-02T11:00:41Z</dcterms:created>
  <dcterms:modified xsi:type="dcterms:W3CDTF">2019-10-17T12:16:43Z</dcterms:modified>
</cp:coreProperties>
</file>