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5185-8D69-4E83-9DC3-E8F8CBEFEC5A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21.11.2017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0914A-B323-405C-A399-49D259A7F15C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8261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5185-8D69-4E83-9DC3-E8F8CBEFEC5A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21.11.2017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0914A-B323-405C-A399-49D259A7F15C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521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5185-8D69-4E83-9DC3-E8F8CBEFEC5A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21.11.2017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0914A-B323-405C-A399-49D259A7F15C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855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5185-8D69-4E83-9DC3-E8F8CBEFEC5A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21.11.2017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0914A-B323-405C-A399-49D259A7F15C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919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5185-8D69-4E83-9DC3-E8F8CBEFEC5A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21.11.2017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0914A-B323-405C-A399-49D259A7F15C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5793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5185-8D69-4E83-9DC3-E8F8CBEFEC5A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21.11.2017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0914A-B323-405C-A399-49D259A7F15C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637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5185-8D69-4E83-9DC3-E8F8CBEFEC5A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21.11.2017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0914A-B323-405C-A399-49D259A7F15C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022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5185-8D69-4E83-9DC3-E8F8CBEFEC5A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21.11.2017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0914A-B323-405C-A399-49D259A7F15C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41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5185-8D69-4E83-9DC3-E8F8CBEFEC5A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21.11.2017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0914A-B323-405C-A399-49D259A7F15C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42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5185-8D69-4E83-9DC3-E8F8CBEFEC5A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21.11.2017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0914A-B323-405C-A399-49D259A7F15C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75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5185-8D69-4E83-9DC3-E8F8CBEFEC5A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21.11.2017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D940914A-B323-405C-A399-49D259A7F15C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035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C55185-8D69-4E83-9DC3-E8F8CBEFEC5A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21.11.2017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40914A-B323-405C-A399-49D259A7F15C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99908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TOPRAK MEKANİĞİ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</a:t>
            </a:r>
            <a:r>
              <a:rPr lang="tr-TR" dirty="0" smtClean="0"/>
              <a:t>.Abdullah BARAN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8882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b="1" dirty="0"/>
              <a:t>TOPRAK VE TOPRAK MÜHENDİSLİĞİ</a:t>
            </a:r>
            <a:r>
              <a:rPr lang="tr-TR" sz="4400" dirty="0"/>
              <a:t/>
            </a:r>
            <a:br>
              <a:rPr lang="tr-TR" sz="4400" dirty="0"/>
            </a:br>
            <a:endParaRPr lang="tr-TR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556792"/>
            <a:ext cx="8229600" cy="5112568"/>
          </a:xfrm>
        </p:spPr>
        <p:txBody>
          <a:bodyPr>
            <a:normAutofit/>
          </a:bodyPr>
          <a:lstStyle/>
          <a:p>
            <a:r>
              <a:rPr lang="tr-TR" b="1" dirty="0" smtClean="0"/>
              <a:t>TOPRAK;</a:t>
            </a:r>
          </a:p>
          <a:p>
            <a:endParaRPr lang="tr-TR" b="1" dirty="0" smtClean="0"/>
          </a:p>
          <a:p>
            <a:r>
              <a:rPr lang="tr-TR" sz="2800" b="1" dirty="0"/>
              <a:t>Pedolog için; </a:t>
            </a:r>
            <a:r>
              <a:rPr lang="tr-TR" sz="2800" dirty="0"/>
              <a:t>yeryüzünü kaplayan bitkileri büyüten ve yaşamını geliştiren bir materyaldir. </a:t>
            </a:r>
          </a:p>
          <a:p>
            <a:r>
              <a:rPr lang="tr-TR" sz="2800" b="1" dirty="0"/>
              <a:t>Jeolog için; </a:t>
            </a:r>
            <a:r>
              <a:rPr lang="tr-TR" sz="2800" dirty="0"/>
              <a:t>ince yüzey </a:t>
            </a:r>
            <a:r>
              <a:rPr lang="tr-TR" sz="2800" dirty="0" err="1"/>
              <a:t>zonu</a:t>
            </a:r>
            <a:r>
              <a:rPr lang="tr-TR" sz="2800" dirty="0"/>
              <a:t> içinde kalan, köklerin oluştuğu ve sertliği ne olursa olsun kabuğun geri kalan kısmının kaya olarak tanımlandığı bir materyaldir.</a:t>
            </a:r>
          </a:p>
          <a:p>
            <a:r>
              <a:rPr lang="tr-TR" sz="2800" b="1" dirty="0"/>
              <a:t>Mühendis için; </a:t>
            </a:r>
            <a:r>
              <a:rPr lang="tr-TR" sz="2800" dirty="0"/>
              <a:t>yerkabuğunu geniş oranda kaplayan </a:t>
            </a:r>
            <a:r>
              <a:rPr lang="tr-TR" sz="2800" dirty="0" err="1"/>
              <a:t>agregatlaşmamış</a:t>
            </a:r>
            <a:r>
              <a:rPr lang="tr-TR" sz="2800" dirty="0"/>
              <a:t> ya da </a:t>
            </a:r>
            <a:r>
              <a:rPr lang="tr-TR" sz="2800" dirty="0" err="1"/>
              <a:t>çimentolanmamış</a:t>
            </a:r>
            <a:r>
              <a:rPr lang="tr-TR" sz="2800" dirty="0"/>
              <a:t> </a:t>
            </a:r>
            <a:r>
              <a:rPr lang="tr-TR" sz="2800" dirty="0" err="1"/>
              <a:t>mineraldepositler</a:t>
            </a:r>
            <a:r>
              <a:rPr lang="tr-TR" sz="2800" dirty="0"/>
              <a:t> ve/veya organik tanelerdir.</a:t>
            </a:r>
          </a:p>
        </p:txBody>
      </p:sp>
    </p:spTree>
    <p:extLst>
      <p:ext uri="{BB962C8B-B14F-4D97-AF65-F5344CB8AC3E}">
        <p14:creationId xmlns:p14="http://schemas.microsoft.com/office/powerpoint/2010/main" val="4194098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400" dirty="0" err="1"/>
              <a:t>Jeoteknik</a:t>
            </a:r>
            <a:r>
              <a:rPr lang="tr-TR" sz="4400" dirty="0"/>
              <a:t> mühendisliği,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Toprak </a:t>
            </a:r>
            <a:r>
              <a:rPr lang="tr-TR" dirty="0"/>
              <a:t>mekaniğinin daha geniş bir terimidir</a:t>
            </a:r>
            <a:r>
              <a:rPr lang="tr-TR" dirty="0" smtClean="0"/>
              <a:t>. Konular: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- Toprak mekaniği (Toprak özellikleri ve davranışı)</a:t>
            </a:r>
          </a:p>
          <a:p>
            <a:r>
              <a:rPr lang="tr-TR" dirty="0"/>
              <a:t>- Toprak dinamiği  (Toprağın Dinamik özellikleri, Deprem mühendisliği)</a:t>
            </a:r>
          </a:p>
          <a:p>
            <a:r>
              <a:rPr lang="tr-TR" dirty="0"/>
              <a:t>- İnşaat (Temel) mühendisliği (Derin ya da sığ temeller) </a:t>
            </a:r>
          </a:p>
          <a:p>
            <a:r>
              <a:rPr lang="tr-TR" dirty="0"/>
              <a:t>- Yol(asfalt) mühendisliği (Esnek ya da sert) </a:t>
            </a:r>
          </a:p>
          <a:p>
            <a:r>
              <a:rPr lang="tr-TR" dirty="0"/>
              <a:t>- Kaya mekaniği (Kaya sağlamlığı ya da tünel yapımı) </a:t>
            </a:r>
          </a:p>
          <a:p>
            <a:r>
              <a:rPr lang="tr-TR" dirty="0"/>
              <a:t>- </a:t>
            </a:r>
            <a:r>
              <a:rPr lang="tr-TR" dirty="0" err="1"/>
              <a:t>Jeosentetik</a:t>
            </a:r>
            <a:r>
              <a:rPr lang="tr-TR" dirty="0"/>
              <a:t> (Toprak iyileştirici)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976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Toprak mekaniği,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endParaRPr lang="tr-TR" b="1" dirty="0"/>
          </a:p>
          <a:p>
            <a:r>
              <a:rPr lang="tr-TR" sz="3600" b="1" dirty="0"/>
              <a:t>toprağın davranışlarını ve, bir mühendislik materyali olarak uygulanması çalışmalarını içine alan inşaat mühendisliğinin en genç disiplinlerinden birisidir.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174135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u="sng" dirty="0" smtClean="0"/>
              <a:t/>
            </a:r>
            <a:br>
              <a:rPr lang="tr-TR" b="1" i="1" u="sng" dirty="0" smtClean="0"/>
            </a:br>
            <a:r>
              <a:rPr lang="tr-TR" b="1" i="1" u="sng" dirty="0" smtClean="0"/>
              <a:t>İNDEKS ÖZELLİKLER</a:t>
            </a: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3600" b="1" dirty="0"/>
              <a:t>Strüktürel </a:t>
            </a:r>
            <a:r>
              <a:rPr lang="tr-TR" sz="3600" b="1" dirty="0"/>
              <a:t>özellikler</a:t>
            </a:r>
            <a:r>
              <a:rPr lang="tr-TR" sz="3600" b="1" dirty="0"/>
              <a:t>:</a:t>
            </a:r>
          </a:p>
          <a:p>
            <a:pPr>
              <a:buNone/>
            </a:pPr>
            <a:endParaRPr lang="tr-TR" sz="3600" b="1" dirty="0"/>
          </a:p>
          <a:p>
            <a:r>
              <a:rPr lang="tr-TR" sz="3600" b="1" dirty="0"/>
              <a:t>MUKAVEMET</a:t>
            </a:r>
            <a:r>
              <a:rPr lang="tr-TR" sz="3600" b="1" dirty="0"/>
              <a:t>, </a:t>
            </a:r>
            <a:endParaRPr lang="tr-TR" sz="3600" b="1" dirty="0"/>
          </a:p>
          <a:p>
            <a:r>
              <a:rPr lang="tr-TR" sz="3600" b="1" dirty="0"/>
              <a:t>SIKIŞABİLİRLİK</a:t>
            </a:r>
            <a:r>
              <a:rPr lang="tr-TR" sz="3600" b="1" dirty="0"/>
              <a:t>, </a:t>
            </a:r>
            <a:endParaRPr lang="tr-TR" sz="3600" b="1" dirty="0"/>
          </a:p>
          <a:p>
            <a:r>
              <a:rPr lang="tr-TR" sz="3600" b="1" dirty="0"/>
              <a:t>GEÇİRGENLİK</a:t>
            </a:r>
            <a:r>
              <a:rPr lang="tr-TR" sz="3600" b="1" dirty="0"/>
              <a:t>, </a:t>
            </a:r>
            <a:endParaRPr lang="tr-TR" sz="3600" b="1" dirty="0"/>
          </a:p>
          <a:p>
            <a:r>
              <a:rPr lang="tr-TR" sz="3600" b="1" dirty="0"/>
              <a:t>ŞİŞME </a:t>
            </a:r>
            <a:r>
              <a:rPr lang="tr-TR" sz="3600" b="1" dirty="0"/>
              <a:t>POTANSİYELİ vb.</a:t>
            </a:r>
            <a:endParaRPr lang="tr-TR" sz="3600" dirty="0"/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726342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u="sng" dirty="0" smtClean="0"/>
              <a:t/>
            </a:r>
            <a:br>
              <a:rPr lang="tr-TR" b="1" i="1" u="sng" dirty="0" smtClean="0"/>
            </a:br>
            <a:r>
              <a:rPr lang="tr-TR" b="1" i="1" u="sng" dirty="0" smtClean="0"/>
              <a:t>İNDEKS ÖZELLİKLERİN TAYİNİ</a:t>
            </a: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/>
              <a:t> </a:t>
            </a:r>
            <a:r>
              <a:rPr lang="tr-TR" b="1" dirty="0" smtClean="0"/>
              <a:t>1.Tane </a:t>
            </a:r>
            <a:r>
              <a:rPr lang="tr-TR" b="1" dirty="0"/>
              <a:t>büyüklük dağılımı         </a:t>
            </a:r>
            <a:r>
              <a:rPr lang="tr-TR" b="1" dirty="0" smtClean="0"/>
              <a:t>                   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r>
              <a:rPr lang="tr-TR" b="1" dirty="0" smtClean="0"/>
              <a:t>Mekanik analiz                   Hidrometre analizi			</a:t>
            </a:r>
          </a:p>
          <a:p>
            <a:r>
              <a:rPr lang="tr-TR" b="1" dirty="0" smtClean="0"/>
              <a:t>(</a:t>
            </a:r>
            <a:r>
              <a:rPr lang="tr-TR" b="1" dirty="0"/>
              <a:t>Kaba taneli toprak)		(&lt;0,074 mm toprak)</a:t>
            </a:r>
          </a:p>
          <a:p>
            <a:pPr>
              <a:buNone/>
            </a:pPr>
            <a:r>
              <a:rPr lang="tr-TR" b="1" dirty="0"/>
              <a:t> </a:t>
            </a:r>
          </a:p>
          <a:p>
            <a:r>
              <a:rPr lang="tr-TR" b="1" dirty="0"/>
              <a:t>Kuru eleme	Islak eleme</a:t>
            </a:r>
          </a:p>
          <a:p>
            <a:pPr>
              <a:buNone/>
            </a:pPr>
            <a:r>
              <a:rPr lang="tr-TR" b="1" dirty="0"/>
              <a:t> </a:t>
            </a:r>
          </a:p>
          <a:p>
            <a:endParaRPr lang="tr-TR" dirty="0"/>
          </a:p>
        </p:txBody>
      </p:sp>
      <p:cxnSp>
        <p:nvCxnSpPr>
          <p:cNvPr id="5" name="4 Düz Ok Bağlayıcısı"/>
          <p:cNvCxnSpPr/>
          <p:nvPr/>
        </p:nvCxnSpPr>
        <p:spPr>
          <a:xfrm flipH="1">
            <a:off x="3395700" y="2431087"/>
            <a:ext cx="64807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>
            <a:off x="6528048" y="2431087"/>
            <a:ext cx="93610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Düz Ok Bağlayıcısı"/>
          <p:cNvCxnSpPr/>
          <p:nvPr/>
        </p:nvCxnSpPr>
        <p:spPr>
          <a:xfrm>
            <a:off x="3863752" y="3247453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Düz Ok Bağlayıcısı"/>
          <p:cNvCxnSpPr/>
          <p:nvPr/>
        </p:nvCxnSpPr>
        <p:spPr>
          <a:xfrm flipH="1">
            <a:off x="3287688" y="4149080"/>
            <a:ext cx="57606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Düz Ok Bağlayıcısı"/>
          <p:cNvCxnSpPr/>
          <p:nvPr/>
        </p:nvCxnSpPr>
        <p:spPr>
          <a:xfrm>
            <a:off x="4871864" y="4149080"/>
            <a:ext cx="72008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Düz Ok Bağlayıcısı"/>
          <p:cNvCxnSpPr/>
          <p:nvPr/>
        </p:nvCxnSpPr>
        <p:spPr>
          <a:xfrm>
            <a:off x="8112224" y="3300517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70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dirty="0" smtClean="0"/>
              <a:t/>
            </a:r>
            <a:br>
              <a:rPr lang="tr-TR" b="1" i="1" dirty="0" smtClean="0"/>
            </a:br>
            <a:r>
              <a:rPr lang="tr-TR" b="1" i="1" dirty="0" smtClean="0"/>
              <a:t>U.S. Standart Elekleri:</a:t>
            </a:r>
            <a:r>
              <a:rPr lang="tr-TR" dirty="0" smtClean="0"/>
              <a:t>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b="1" i="1" dirty="0"/>
              <a:t>Elek </a:t>
            </a:r>
            <a:r>
              <a:rPr lang="tr-TR" sz="4000" b="1" i="1" dirty="0"/>
              <a:t>No: </a:t>
            </a:r>
            <a:endParaRPr lang="tr-TR" sz="4000" b="1" i="1" dirty="0"/>
          </a:p>
          <a:p>
            <a:pPr>
              <a:buNone/>
            </a:pPr>
            <a:r>
              <a:rPr lang="tr-TR" sz="4000" b="1" i="1" dirty="0"/>
              <a:t>    4 </a:t>
            </a:r>
            <a:r>
              <a:rPr lang="tr-TR" sz="4000" b="1" i="1" dirty="0"/>
              <a:t>10 20 40 60 100 140 200 -200</a:t>
            </a:r>
            <a:r>
              <a:rPr lang="tr-TR" sz="4000" dirty="0"/>
              <a:t> </a:t>
            </a:r>
          </a:p>
          <a:p>
            <a:endParaRPr lang="tr-TR" sz="4000" b="1" i="1" dirty="0"/>
          </a:p>
          <a:p>
            <a:r>
              <a:rPr lang="tr-TR" sz="4000" b="1" i="1" dirty="0"/>
              <a:t>Açıklık, </a:t>
            </a:r>
            <a:r>
              <a:rPr lang="tr-TR" sz="4000" b="1" i="1" dirty="0"/>
              <a:t>mm: </a:t>
            </a:r>
            <a:endParaRPr lang="tr-TR" sz="4000" b="1" i="1" dirty="0"/>
          </a:p>
          <a:p>
            <a:pPr>
              <a:buNone/>
            </a:pPr>
            <a:r>
              <a:rPr lang="tr-TR" sz="4000" b="1" i="1" dirty="0"/>
              <a:t>   4.76 </a:t>
            </a:r>
            <a:r>
              <a:rPr lang="tr-TR" sz="4000" b="1" i="1" dirty="0"/>
              <a:t>2.00 0.84 0.42 0.25 0.149 </a:t>
            </a:r>
            <a:r>
              <a:rPr lang="tr-TR" sz="4000" b="1" i="1" dirty="0"/>
              <a:t>0.105 </a:t>
            </a:r>
            <a:r>
              <a:rPr lang="tr-TR" sz="4000" b="1" i="1" dirty="0"/>
              <a:t>0.074 - </a:t>
            </a:r>
            <a:endParaRPr lang="tr-TR" sz="4000" dirty="0"/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02267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Geniş ekran</PresentationFormat>
  <Paragraphs>39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</vt:lpstr>
      <vt:lpstr>Constantia</vt:lpstr>
      <vt:lpstr>Wingdings 2</vt:lpstr>
      <vt:lpstr>Akış</vt:lpstr>
      <vt:lpstr>TOPRAK MEKANİĞİ</vt:lpstr>
      <vt:lpstr>TOPRAK VE TOPRAK MÜHENDİSLİĞİ </vt:lpstr>
      <vt:lpstr>Jeoteknik mühendisliği, </vt:lpstr>
      <vt:lpstr>Toprak mekaniği, </vt:lpstr>
      <vt:lpstr> İNDEKS ÖZELLİKLER </vt:lpstr>
      <vt:lpstr> İNDEKS ÖZELLİKLERİN TAYİNİ </vt:lpstr>
      <vt:lpstr> U.S. Standart Elekleri: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TOPRAK MEKANİĞİ</dc:title>
  <dc:creator>abdullah</dc:creator>
  <cp:lastModifiedBy>abdullah</cp:lastModifiedBy>
  <cp:revision>2</cp:revision>
  <dcterms:created xsi:type="dcterms:W3CDTF">2017-11-21T12:19:20Z</dcterms:created>
  <dcterms:modified xsi:type="dcterms:W3CDTF">2017-11-21T12:22:33Z</dcterms:modified>
</cp:coreProperties>
</file>