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3"/>
  </p:notesMasterIdLst>
  <p:sldIdLst>
    <p:sldId id="256" r:id="rId2"/>
    <p:sldId id="306" r:id="rId3"/>
    <p:sldId id="301" r:id="rId4"/>
    <p:sldId id="302" r:id="rId5"/>
    <p:sldId id="304" r:id="rId6"/>
    <p:sldId id="305" r:id="rId7"/>
    <p:sldId id="307" r:id="rId8"/>
    <p:sldId id="303" r:id="rId9"/>
    <p:sldId id="308" r:id="rId10"/>
    <p:sldId id="309" r:id="rId11"/>
    <p:sldId id="28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/>
    <p:restoredTop sz="93089"/>
  </p:normalViewPr>
  <p:slideViewPr>
    <p:cSldViewPr snapToGrid="0">
      <p:cViewPr varScale="1">
        <p:scale>
          <a:sx n="59" d="100"/>
          <a:sy n="59" d="100"/>
        </p:scale>
        <p:origin x="10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5C32C-C32A-AA43-906E-F573206A9E13}" type="datetimeFigureOut">
              <a:rPr lang="tr-TR" smtClean="0"/>
              <a:t>14.01.2020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70C42-C760-FE42-9DE3-EDA54A232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85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14.01.2020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14.01.2020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14.01.2020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14.01.2020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14.01.2020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DÜNYA MUTFAK KÜLTÜRÜ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4259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0"/>
            <a:ext cx="10364451" cy="1596177"/>
          </a:xfrm>
        </p:spPr>
        <p:txBody>
          <a:bodyPr/>
          <a:lstStyle/>
          <a:p>
            <a:r>
              <a:rPr lang="tr-TR" dirty="0"/>
              <a:t>OSMANLI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17831" y="1378463"/>
            <a:ext cx="5225769" cy="3424107"/>
          </a:xfrm>
        </p:spPr>
        <p:txBody>
          <a:bodyPr>
            <a:normAutofit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SALATALAR VE TURŞULAR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335E615-14DE-F846-9EC4-C4F0ED6B3EE0}"/>
              </a:ext>
            </a:extLst>
          </p:cNvPr>
          <p:cNvSpPr/>
          <p:nvPr/>
        </p:nvSpPr>
        <p:spPr>
          <a:xfrm>
            <a:off x="717831" y="2079737"/>
            <a:ext cx="5029825" cy="5026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TARATORLU SALATA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TURP SALATASI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DOMATES SALATASI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ÇERKEZ SALATASI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FUKARA  SALATASI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PATLICAN SALATASI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 PATATES SALATASI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SEMİZOTU SALATASI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 PİYAZ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KURU BAKLA SALATASI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TURŞU  ÇEŞİTLERİ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E570A55C-90C4-A947-9A8F-C5A2EE5DE1D3}"/>
              </a:ext>
            </a:extLst>
          </p:cNvPr>
          <p:cNvSpPr txBox="1">
            <a:spLocks/>
          </p:cNvSpPr>
          <p:nvPr/>
        </p:nvSpPr>
        <p:spPr>
          <a:xfrm>
            <a:off x="5943600" y="3433893"/>
            <a:ext cx="522576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HOŞAFLAR - ŞERBETLER</a:t>
            </a: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8272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459422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OSMANLI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8773" y="1980709"/>
            <a:ext cx="5225769" cy="3424107"/>
          </a:xfrm>
        </p:spPr>
        <p:txBody>
          <a:bodyPr>
            <a:noAutofit/>
          </a:bodyPr>
          <a:lstStyle/>
          <a:p>
            <a:r>
              <a:rPr lang="tr-TR" sz="1800" b="1" dirty="0">
                <a:latin typeface="Arial" panose="020B0604020202020204" pitchFamily="34" charset="0"/>
                <a:cs typeface="Arial" panose="020B0604020202020204" pitchFamily="34" charset="0"/>
              </a:rPr>
              <a:t>ÇORBALAR</a:t>
            </a:r>
          </a:p>
          <a:p>
            <a:pPr>
              <a:buFont typeface="Wingdings" pitchFamily="2" charset="2"/>
              <a:buChar char="ü"/>
            </a:pPr>
            <a:r>
              <a:rPr lang="tr-TR" sz="1800" dirty="0"/>
              <a:t>DÜĞÜN ÇORBASI</a:t>
            </a:r>
          </a:p>
          <a:p>
            <a:pPr>
              <a:buFont typeface="Wingdings" pitchFamily="2" charset="2"/>
              <a:buChar char="ü"/>
            </a:pPr>
            <a:r>
              <a:rPr lang="tr-TR" sz="1800" dirty="0"/>
              <a:t>YAYLA ÇORBASI</a:t>
            </a:r>
          </a:p>
          <a:p>
            <a:pPr>
              <a:buFont typeface="Wingdings" pitchFamily="2" charset="2"/>
              <a:buChar char="ü"/>
            </a:pPr>
            <a:r>
              <a:rPr lang="tr-TR" sz="1800" dirty="0"/>
              <a:t>TARHANA ÇORBASI</a:t>
            </a:r>
          </a:p>
          <a:p>
            <a:pPr>
              <a:buFont typeface="Wingdings" pitchFamily="2" charset="2"/>
              <a:buChar char="ü"/>
            </a:pPr>
            <a:r>
              <a:rPr lang="tr-TR" sz="1800" dirty="0"/>
              <a:t>YOĞURT ÇORBASI</a:t>
            </a:r>
          </a:p>
          <a:p>
            <a:pPr>
              <a:buFont typeface="Wingdings" pitchFamily="2" charset="2"/>
              <a:buChar char="ü"/>
            </a:pPr>
            <a:r>
              <a:rPr lang="tr-TR" sz="1800" dirty="0"/>
              <a:t>İŞKEMBE ÇORBASI</a:t>
            </a:r>
          </a:p>
          <a:p>
            <a:pPr>
              <a:buFont typeface="Wingdings" pitchFamily="2" charset="2"/>
              <a:buChar char="ü"/>
            </a:pPr>
            <a:r>
              <a:rPr lang="tr-TR" sz="1800" dirty="0"/>
              <a:t> ŞEHRİYE ÇORBASI</a:t>
            </a:r>
          </a:p>
          <a:p>
            <a:pPr>
              <a:buFont typeface="Wingdings" pitchFamily="2" charset="2"/>
              <a:buChar char="ü"/>
            </a:pPr>
            <a:r>
              <a:rPr lang="tr-TR" sz="1800" dirty="0"/>
              <a:t>ERİŞTE ÇORBASI</a:t>
            </a:r>
          </a:p>
          <a:p>
            <a:pPr>
              <a:buFont typeface="Wingdings" pitchFamily="2" charset="2"/>
              <a:buChar char="ü"/>
            </a:pPr>
            <a:r>
              <a:rPr lang="tr-TR" sz="1800" dirty="0"/>
              <a:t>NOHUT ÇORBASI</a:t>
            </a:r>
          </a:p>
          <a:p>
            <a:pPr>
              <a:buFont typeface="Wingdings" pitchFamily="2" charset="2"/>
              <a:buChar char="ü"/>
            </a:pPr>
            <a:endParaRPr lang="tr-TR" sz="1800" dirty="0"/>
          </a:p>
          <a:p>
            <a:pPr>
              <a:buFont typeface="Wingdings" pitchFamily="2" charset="2"/>
              <a:buChar char="ü"/>
            </a:pPr>
            <a:endParaRPr lang="tr-TR" sz="1800" dirty="0"/>
          </a:p>
          <a:p>
            <a:pPr marL="0" indent="0">
              <a:buNone/>
            </a:pPr>
            <a:endParaRPr lang="tr-TR" sz="1800" dirty="0"/>
          </a:p>
          <a:p>
            <a:pPr marL="0" indent="0">
              <a:buNone/>
            </a:pPr>
            <a:endParaRPr lang="tr-TR" sz="1800" dirty="0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00A1338F-8E24-4F43-B5FE-F0CD6C9C53E9}"/>
              </a:ext>
            </a:extLst>
          </p:cNvPr>
          <p:cNvSpPr/>
          <p:nvPr/>
        </p:nvSpPr>
        <p:spPr>
          <a:xfrm>
            <a:off x="544912" y="2405295"/>
            <a:ext cx="6096000" cy="128746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8EFA9F15-7B5F-474C-B59B-884A49C13DA5}"/>
              </a:ext>
            </a:extLst>
          </p:cNvPr>
          <p:cNvSpPr/>
          <p:nvPr/>
        </p:nvSpPr>
        <p:spPr>
          <a:xfrm>
            <a:off x="4637940" y="2405295"/>
            <a:ext cx="6096000" cy="128746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91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OSMANLI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17831" y="1975206"/>
            <a:ext cx="5225769" cy="3424107"/>
          </a:xfrm>
        </p:spPr>
        <p:txBody>
          <a:bodyPr>
            <a:normAutofit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Mücverler ve tava yemekleri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335E615-14DE-F846-9EC4-C4F0ED6B3EE0}"/>
              </a:ext>
            </a:extLst>
          </p:cNvPr>
          <p:cNvSpPr/>
          <p:nvPr/>
        </p:nvSpPr>
        <p:spPr>
          <a:xfrm>
            <a:off x="913775" y="2449851"/>
            <a:ext cx="8245459" cy="87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PATLICAN TAVA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BİBER TAVA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E6D13C46-9612-CC4E-BD7B-9695DE5D8B00}"/>
              </a:ext>
            </a:extLst>
          </p:cNvPr>
          <p:cNvSpPr/>
          <p:nvPr/>
        </p:nvSpPr>
        <p:spPr>
          <a:xfrm>
            <a:off x="911132" y="3322690"/>
            <a:ext cx="6640285" cy="2118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MİDYE TAVA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USKUMRU TAVA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CİĞER TAVASI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İŞKEMBE TAVASI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BEYİN TAVASI</a:t>
            </a: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431042C5-BF90-2F41-9214-F22148BDEBB5}"/>
              </a:ext>
            </a:extLst>
          </p:cNvPr>
          <p:cNvSpPr/>
          <p:nvPr/>
        </p:nvSpPr>
        <p:spPr>
          <a:xfrm>
            <a:off x="4875440" y="2885836"/>
            <a:ext cx="6096000" cy="21184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TAZE FASULYE MÜCVER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PATLICAN MÜCVER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YUMURTA MÜCVERİ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PATLICANLI  KAYGANA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ÇEVGANİ MÜCVERİ </a:t>
            </a:r>
          </a:p>
        </p:txBody>
      </p:sp>
    </p:spTree>
    <p:extLst>
      <p:ext uri="{BB962C8B-B14F-4D97-AF65-F5344CB8AC3E}">
        <p14:creationId xmlns:p14="http://schemas.microsoft.com/office/powerpoint/2010/main" val="1118680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OSMANLI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17831" y="1975206"/>
            <a:ext cx="5225769" cy="3424107"/>
          </a:xfrm>
        </p:spPr>
        <p:txBody>
          <a:bodyPr>
            <a:normAutofit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Yumurta yemekleri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335E615-14DE-F846-9EC4-C4F0ED6B3EE0}"/>
              </a:ext>
            </a:extLst>
          </p:cNvPr>
          <p:cNvSpPr/>
          <p:nvPr/>
        </p:nvSpPr>
        <p:spPr>
          <a:xfrm>
            <a:off x="913775" y="2449851"/>
            <a:ext cx="8245459" cy="2949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PASTIRMALI YUMURTA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SUCUKLU YUMURTA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ISPANAKLI YUMURTA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SOĞANLI YUMURTA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DOMATESLİ YUMURTA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KIYMALI YUMURTA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394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OSMANLI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48968" y="1858759"/>
            <a:ext cx="5225769" cy="3424107"/>
          </a:xfrm>
        </p:spPr>
        <p:txBody>
          <a:bodyPr>
            <a:normAutofit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SEBZE YEMEKLERİ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335E615-14DE-F846-9EC4-C4F0ED6B3EE0}"/>
              </a:ext>
            </a:extLst>
          </p:cNvPr>
          <p:cNvSpPr/>
          <p:nvPr/>
        </p:nvSpPr>
        <p:spPr>
          <a:xfrm>
            <a:off x="348968" y="2388384"/>
            <a:ext cx="5029825" cy="4611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SAKIZKABAĞI MUSAKKASI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PEYNİRLİ KABAK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KABAK KALYESİ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PATLICAN KARNIYARIK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PATLICAN SİLKMESİ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SAKIZ KABAĞI MUSAKKASI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PATLICAN PAÇASI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Z.YAĞLI KURU FASULYE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ASİDE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ETLİ BAMYA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DCE512C1-1DB1-9049-AD46-A27C84A01C43}"/>
              </a:ext>
            </a:extLst>
          </p:cNvPr>
          <p:cNvSpPr/>
          <p:nvPr/>
        </p:nvSpPr>
        <p:spPr>
          <a:xfrm>
            <a:off x="3756510" y="2378545"/>
            <a:ext cx="6096000" cy="461145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KAPLUMBAĞA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MEDFUNE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YANARDAĞ BORANİ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MARMARİNA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AYŞEKADIN FASULYE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ZEYTİNYAĞLI KURU BAKLA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ZEYTİNYAĞLI İÇBAKLALI ENGİNAR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TERBİYELİ PIRASA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ZEYTİNYAĞLI YER ELMASI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KAPUSKA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812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OSMANLI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48968" y="1858759"/>
            <a:ext cx="5225769" cy="3424107"/>
          </a:xfrm>
        </p:spPr>
        <p:txBody>
          <a:bodyPr>
            <a:normAutofit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DOLMALAR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00A1338F-8E24-4F43-B5FE-F0CD6C9C53E9}"/>
              </a:ext>
            </a:extLst>
          </p:cNvPr>
          <p:cNvSpPr/>
          <p:nvPr/>
        </p:nvSpPr>
        <p:spPr>
          <a:xfrm>
            <a:off x="544912" y="2405295"/>
            <a:ext cx="6096000" cy="502695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ŞALGAM DOLMASI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YEŞİL BİBER DOLMASI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KAVUN DOLMASI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BALKABAĞI DOLMASI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ETLİ SAKIZKABAĞI DOLMASI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VİŞNE DOLMASI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ETLİ YAPRAK DOLMASI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BAMYA DOLMASI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Z.YAĞLI ENGİNAR DOLMASI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8EFA9F15-7B5F-474C-B59B-884A49C13DA5}"/>
              </a:ext>
            </a:extLst>
          </p:cNvPr>
          <p:cNvSpPr/>
          <p:nvPr/>
        </p:nvSpPr>
        <p:spPr>
          <a:xfrm>
            <a:off x="4637940" y="2405295"/>
            <a:ext cx="6096000" cy="502695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KUZU DOLMASI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MUMBAR VE ŞİRDEN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KAVUN DOLMASI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BALKABAĞI DOLMASI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ETLİ SAKIZKABAĞI DOLMASI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VİŞNE DOLMASI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ETLİ YAPRAK DOLMASI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BAMYA DOLMASI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Z.YAĞLI ENGİNAR DOLMASI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972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OSMANLI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48968" y="1858759"/>
            <a:ext cx="5225769" cy="3424107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KEBAPLAR VE ET YEMEKLERİ</a:t>
            </a:r>
          </a:p>
          <a:p>
            <a:pPr>
              <a:buFont typeface="Wingdings" pitchFamily="2" charset="2"/>
              <a:buChar char="ü"/>
            </a:pPr>
            <a:r>
              <a:rPr lang="tr-TR" dirty="0"/>
              <a:t>KUŞBAŞI KEBABI		</a:t>
            </a:r>
          </a:p>
          <a:p>
            <a:pPr>
              <a:buFont typeface="Wingdings" pitchFamily="2" charset="2"/>
              <a:buChar char="ü"/>
            </a:pPr>
            <a:r>
              <a:rPr lang="tr-TR" dirty="0"/>
              <a:t>CİĞER KEBABI</a:t>
            </a:r>
          </a:p>
          <a:p>
            <a:pPr>
              <a:buFont typeface="Wingdings" pitchFamily="2" charset="2"/>
              <a:buChar char="ü"/>
            </a:pPr>
            <a:r>
              <a:rPr lang="tr-TR" dirty="0"/>
              <a:t>YOĞURT ŞİŞ KEBABI</a:t>
            </a:r>
          </a:p>
          <a:p>
            <a:pPr>
              <a:buFont typeface="Wingdings" pitchFamily="2" charset="2"/>
              <a:buChar char="ü"/>
            </a:pPr>
            <a:r>
              <a:rPr lang="tr-TR" dirty="0"/>
              <a:t>HURMA KEBABI</a:t>
            </a:r>
          </a:p>
          <a:p>
            <a:pPr>
              <a:buFont typeface="Wingdings" pitchFamily="2" charset="2"/>
              <a:buChar char="ü"/>
            </a:pPr>
            <a:r>
              <a:rPr lang="tr-TR" dirty="0"/>
              <a:t>KOYUN ETLİ KEBAP</a:t>
            </a:r>
          </a:p>
          <a:p>
            <a:pPr>
              <a:buFont typeface="Wingdings" pitchFamily="2" charset="2"/>
              <a:buChar char="ü"/>
            </a:pPr>
            <a:r>
              <a:rPr lang="tr-TR" dirty="0"/>
              <a:t> KOYUN ETLİ KÜLBASTI</a:t>
            </a:r>
          </a:p>
          <a:p>
            <a:pPr>
              <a:buFont typeface="Wingdings" pitchFamily="2" charset="2"/>
              <a:buChar char="ü"/>
            </a:pPr>
            <a:r>
              <a:rPr lang="tr-TR" dirty="0"/>
              <a:t>TAVŞAN YAHNİSİ</a:t>
            </a:r>
          </a:p>
          <a:p>
            <a:pPr>
              <a:buFont typeface="Wingdings" pitchFamily="2" charset="2"/>
              <a:buChar char="ü"/>
            </a:pPr>
            <a:endParaRPr lang="tr-TR" dirty="0"/>
          </a:p>
          <a:p>
            <a:pPr>
              <a:buFont typeface="Wingdings" pitchFamily="2" charset="2"/>
              <a:buChar char="ü"/>
            </a:pPr>
            <a:endParaRPr lang="tr-TR" dirty="0"/>
          </a:p>
          <a:p>
            <a:pPr>
              <a:buFont typeface="Wingdings" pitchFamily="2" charset="2"/>
              <a:buChar char="ü"/>
            </a:pPr>
            <a:endParaRPr lang="tr-TR" dirty="0"/>
          </a:p>
          <a:p>
            <a:pPr>
              <a:buFont typeface="Wingdings" pitchFamily="2" charset="2"/>
              <a:buChar char="ü"/>
            </a:pPr>
            <a:endParaRPr lang="tr-TR" dirty="0"/>
          </a:p>
          <a:p>
            <a:pPr>
              <a:buFont typeface="Wingdings" pitchFamily="2" charset="2"/>
              <a:buChar char="ü"/>
            </a:pPr>
            <a:endParaRPr lang="tr-TR" dirty="0"/>
          </a:p>
          <a:p>
            <a:pPr>
              <a:buFont typeface="Wingdings" pitchFamily="2" charset="2"/>
              <a:buChar char="ü"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00A1338F-8E24-4F43-B5FE-F0CD6C9C53E9}"/>
              </a:ext>
            </a:extLst>
          </p:cNvPr>
          <p:cNvSpPr/>
          <p:nvPr/>
        </p:nvSpPr>
        <p:spPr>
          <a:xfrm>
            <a:off x="544912" y="2405295"/>
            <a:ext cx="6096000" cy="128746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8EFA9F15-7B5F-474C-B59B-884A49C13DA5}"/>
              </a:ext>
            </a:extLst>
          </p:cNvPr>
          <p:cNvSpPr/>
          <p:nvPr/>
        </p:nvSpPr>
        <p:spPr>
          <a:xfrm>
            <a:off x="4637940" y="2405295"/>
            <a:ext cx="6096000" cy="128746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4ADE0834-F4C6-B34D-9B97-5237A9F1B605}"/>
              </a:ext>
            </a:extLst>
          </p:cNvPr>
          <p:cNvSpPr/>
          <p:nvPr/>
        </p:nvSpPr>
        <p:spPr>
          <a:xfrm>
            <a:off x="4637940" y="2161065"/>
            <a:ext cx="6096000" cy="254069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/>
              <a:t> İNCİK YAHNİSİ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/>
              <a:t> İSTİRİDYE-SALYANGOZ- BALIK PİLAKİ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/>
              <a:t> KADINBUDU KÖFTE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/>
              <a:t> İÇLİ KÖFTE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/>
              <a:t> TERBİYELİ KÖFTE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/>
              <a:t> KURU KÖFTE</a:t>
            </a:r>
          </a:p>
        </p:txBody>
      </p:sp>
    </p:spTree>
    <p:extLst>
      <p:ext uri="{BB962C8B-B14F-4D97-AF65-F5344CB8AC3E}">
        <p14:creationId xmlns:p14="http://schemas.microsoft.com/office/powerpoint/2010/main" val="49816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OSMANLI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17831" y="1975206"/>
            <a:ext cx="5225769" cy="3424107"/>
          </a:xfrm>
        </p:spPr>
        <p:txBody>
          <a:bodyPr>
            <a:normAutofit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HAMUR İŞLERİ VE BÖREKLER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335E615-14DE-F846-9EC4-C4F0ED6B3EE0}"/>
              </a:ext>
            </a:extLst>
          </p:cNvPr>
          <p:cNvSpPr/>
          <p:nvPr/>
        </p:nvSpPr>
        <p:spPr>
          <a:xfrm>
            <a:off x="913775" y="2449851"/>
            <a:ext cx="5029825" cy="37804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PEYNİR LOKMASI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TAZE PEYNİR HÖŞMERİMİ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MANTI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KALACOŞ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PEYNİRLİ KATMER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SU BÖREĞİ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TAS BÖREĞİ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DCE512C1-1DB1-9049-AD46-A27C84A01C43}"/>
              </a:ext>
            </a:extLst>
          </p:cNvPr>
          <p:cNvSpPr/>
          <p:nvPr/>
        </p:nvSpPr>
        <p:spPr>
          <a:xfrm>
            <a:off x="5182226" y="2449851"/>
            <a:ext cx="6096000" cy="2533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AKITMA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TATAR BÖREĞİ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NEMSE BÖREĞİ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MİHRAP BÖREĞİ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PIRASA BÖREĞİ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PAÇA BÖREĞİ</a:t>
            </a:r>
          </a:p>
        </p:txBody>
      </p:sp>
    </p:spTree>
    <p:extLst>
      <p:ext uri="{BB962C8B-B14F-4D97-AF65-F5344CB8AC3E}">
        <p14:creationId xmlns:p14="http://schemas.microsoft.com/office/powerpoint/2010/main" val="1740855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OSMANLI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17831" y="2004778"/>
            <a:ext cx="5225769" cy="3424107"/>
          </a:xfrm>
        </p:spPr>
        <p:txBody>
          <a:bodyPr>
            <a:normAutofit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TATLILAR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335E615-14DE-F846-9EC4-C4F0ED6B3EE0}"/>
              </a:ext>
            </a:extLst>
          </p:cNvPr>
          <p:cNvSpPr/>
          <p:nvPr/>
        </p:nvSpPr>
        <p:spPr>
          <a:xfrm>
            <a:off x="913775" y="2449851"/>
            <a:ext cx="5029825" cy="4195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BALLI DERVİŞ LOKMASI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SARAY LOKMASI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PEYNİR LOKMASI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 KAYMAK BAKLAVASI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KAVUN BAKLAVASI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VİŞNELİ EKMEK TATLISI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REVANİ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CEVİZLİ SARMALI KADAYIF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SARAY KADAYIFI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DCE512C1-1DB1-9049-AD46-A27C84A01C43}"/>
              </a:ext>
            </a:extLst>
          </p:cNvPr>
          <p:cNvSpPr/>
          <p:nvPr/>
        </p:nvSpPr>
        <p:spPr>
          <a:xfrm>
            <a:off x="5182226" y="2449851"/>
            <a:ext cx="6096000" cy="378045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ACIBADEM KURABİYESİ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PATLICAN TATLISI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 HELVALAR (GÜLLABİYE, SABUNİ HELVA)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 SÜTLAÇ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 AŞURE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 TAVUKGÖĞSÜ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NAZLI AŞ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AYVA TATLISI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GÜLLAÇ</a:t>
            </a:r>
          </a:p>
        </p:txBody>
      </p:sp>
    </p:spTree>
    <p:extLst>
      <p:ext uri="{BB962C8B-B14F-4D97-AF65-F5344CB8AC3E}">
        <p14:creationId xmlns:p14="http://schemas.microsoft.com/office/powerpoint/2010/main" val="2851223343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5487</TotalTime>
  <Words>403</Words>
  <Application>Microsoft Macintosh PowerPoint</Application>
  <PresentationFormat>Geniş ekran</PresentationFormat>
  <Paragraphs>159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Tw Cen MT</vt:lpstr>
      <vt:lpstr>Verdana</vt:lpstr>
      <vt:lpstr>Wingdings</vt:lpstr>
      <vt:lpstr>Damla</vt:lpstr>
      <vt:lpstr>DÜNYA MUTFAK KÜLTÜRÜ</vt:lpstr>
      <vt:lpstr>OSMANLI MUTFAĞINDAN ÖRNEKLER</vt:lpstr>
      <vt:lpstr>OSMANLI MUTFAĞINDAN ÖRNEKLER</vt:lpstr>
      <vt:lpstr>OSMANLI MUTFAĞINDAN ÖRNEKLER</vt:lpstr>
      <vt:lpstr>OSMANLI MUTFAĞINDAN ÖRNEKLER</vt:lpstr>
      <vt:lpstr>OSMANLI MUTFAĞINDAN ÖRNEKLER</vt:lpstr>
      <vt:lpstr>OSMANLI MUTFAĞINDAN ÖRNEKLER</vt:lpstr>
      <vt:lpstr>OSMANLI MUTFAĞINDAN ÖRNEKLER</vt:lpstr>
      <vt:lpstr>OSMANLI MUTFAĞINDAN ÖRNEKLER</vt:lpstr>
      <vt:lpstr>OSMANLI MUTFAĞINDAN ÖRNEKLER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208</cp:revision>
  <dcterms:created xsi:type="dcterms:W3CDTF">2019-09-25T12:44:30Z</dcterms:created>
  <dcterms:modified xsi:type="dcterms:W3CDTF">2020-01-17T11:30:11Z</dcterms:modified>
</cp:coreProperties>
</file>