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8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1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15288-4930-AF47-B601-CF66D084F025}" type="datetimeFigureOut">
              <a:rPr lang="tr-TR" smtClean="0"/>
              <a:t>4.02.2020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AE6B-69E4-8341-943E-69AF1B98C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57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79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/>
              <a:t>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tr-TR"/>
              <a:t>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tr-TR"/>
              <a:t>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tr-TR"/>
              <a:t>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7435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sldNum="0" hd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752" y="1429789"/>
            <a:ext cx="3793678" cy="232028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rPr>
              <a:t>ARA SINAV</a:t>
            </a:r>
          </a:p>
        </p:txBody>
      </p:sp>
    </p:spTree>
    <p:extLst>
      <p:ext uri="{BB962C8B-B14F-4D97-AF65-F5344CB8AC3E}">
        <p14:creationId xmlns:p14="http://schemas.microsoft.com/office/powerpoint/2010/main" val="1768180244"/>
      </p:ext>
    </p:extLst>
  </p:cSld>
  <p:clrMapOvr>
    <a:masterClrMapping/>
  </p:clrMapOvr>
</p:sld>
</file>

<file path=ppt/theme/theme1.xml><?xml version="1.0" encoding="utf-8"?>
<a:theme xmlns:a="http://schemas.openxmlformats.org/drawingml/2006/main" name="Tüy Kalem">
  <a:themeElements>
    <a:clrScheme name="Tüy Kalem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Tüy Kalem">
      <a:majorFont>
        <a:latin typeface="Century Schoolbook"/>
        <a:ea typeface=""/>
        <a:cs typeface=""/>
      </a:majorFont>
      <a:minorFont>
        <a:latin typeface="Calibri"/>
        <a:ea typeface=""/>
        <a:cs typeface=""/>
      </a:minorFont>
    </a:fontScheme>
    <a:fmtScheme name="Tüy Kalem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1996</TotalTime>
  <Words>3</Words>
  <Application>Microsoft Macintosh PowerPoint</Application>
  <PresentationFormat>Geniş ekran</PresentationFormat>
  <Paragraphs>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</vt:lpstr>
      <vt:lpstr>Century Schoolbook</vt:lpstr>
      <vt:lpstr>Corbel</vt:lpstr>
      <vt:lpstr>Tüy Kalem</vt:lpstr>
      <vt:lpstr>ARA SINAV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AHMET TURAN Acungil</cp:lastModifiedBy>
  <cp:revision>118</cp:revision>
  <dcterms:created xsi:type="dcterms:W3CDTF">2018-02-09T12:20:08Z</dcterms:created>
  <dcterms:modified xsi:type="dcterms:W3CDTF">2020-02-04T12:54:11Z</dcterms:modified>
</cp:coreProperties>
</file>