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1" r:id="rId9"/>
    <p:sldId id="262" r:id="rId10"/>
    <p:sldId id="263" r:id="rId11"/>
    <p:sldId id="264" r:id="rId12"/>
    <p:sldId id="266" r:id="rId13"/>
    <p:sldId id="265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93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26.06.2018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/>
                </a:solidFill>
              </a:rPr>
              <a:t>3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dirty="0" smtClean="0"/>
              <a:t>SENED-İ İTTİFAK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Ayanın kazanımları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Sadrazamın  keyfi eylemlerinin önlenmesi</a:t>
            </a:r>
          </a:p>
          <a:p>
            <a:r>
              <a:rPr lang="tr-TR" dirty="0" smtClean="0"/>
              <a:t>- Suçsuz yerel hanedanlara haksızlık edilmemesi</a:t>
            </a:r>
          </a:p>
          <a:p>
            <a:r>
              <a:rPr lang="tr-TR" dirty="0" smtClean="0"/>
              <a:t>- Hanedanların sürekliliğinin tanınması</a:t>
            </a:r>
          </a:p>
          <a:p>
            <a:r>
              <a:rPr lang="tr-TR" dirty="0" smtClean="0"/>
              <a:t>- Hanedan haklarının babadan oğula geçmesinin kabul edilmesi</a:t>
            </a:r>
          </a:p>
          <a:p>
            <a:r>
              <a:rPr lang="tr-TR" dirty="0" smtClean="0"/>
              <a:t>- </a:t>
            </a:r>
            <a:r>
              <a:rPr lang="tr-TR" i="1" dirty="0" smtClean="0"/>
              <a:t>Fiili feodal statülere süreklilik ve hukukilik kazandırılması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Genel Kazanımlar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Sadrazamın keyfi eylemlerinin yasaklanması</a:t>
            </a:r>
          </a:p>
          <a:p>
            <a:r>
              <a:rPr lang="tr-TR" dirty="0" smtClean="0"/>
              <a:t>- Yoksulların ve reayanın korunması</a:t>
            </a:r>
          </a:p>
          <a:p>
            <a:r>
              <a:rPr lang="tr-TR" dirty="0" smtClean="0"/>
              <a:t>- Vergilerin haksız ve ezici olmaması</a:t>
            </a:r>
          </a:p>
          <a:p>
            <a:r>
              <a:rPr lang="tr-TR" dirty="0" smtClean="0"/>
              <a:t>- Soruşturma yapılmadan ceza verilmemesi</a:t>
            </a:r>
          </a:p>
          <a:p>
            <a:r>
              <a:rPr lang="tr-TR" dirty="0" smtClean="0"/>
              <a:t>-Cezaların suça göre sadrazam tarafından verilmesi</a:t>
            </a:r>
          </a:p>
          <a:p>
            <a:r>
              <a:rPr lang="tr-TR" dirty="0" smtClean="0"/>
              <a:t>- Ayaklanan kişilerin soruşturma yapılmadan idam edilmemesi</a:t>
            </a:r>
          </a:p>
          <a:p>
            <a:r>
              <a:rPr lang="tr-TR" dirty="0" smtClean="0"/>
              <a:t>- Sadrazamın </a:t>
            </a:r>
            <a:r>
              <a:rPr lang="tr-TR" dirty="0" err="1" smtClean="0"/>
              <a:t>Sened’le</a:t>
            </a:r>
            <a:r>
              <a:rPr lang="tr-TR" dirty="0" smtClean="0"/>
              <a:t> bağlı bir konuma gelmesi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2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Güvence ve yaptırımlar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Güvence ve yaptırımlar</a:t>
            </a:r>
          </a:p>
          <a:p>
            <a:r>
              <a:rPr lang="tr-TR" dirty="0" smtClean="0"/>
              <a:t>Manevi,</a:t>
            </a:r>
          </a:p>
          <a:p>
            <a:r>
              <a:rPr lang="tr-TR" dirty="0" smtClean="0"/>
              <a:t>Ahlaki, </a:t>
            </a:r>
          </a:p>
          <a:p>
            <a:r>
              <a:rPr lang="tr-TR" dirty="0" smtClean="0"/>
              <a:t>Dini ve</a:t>
            </a:r>
          </a:p>
          <a:p>
            <a:r>
              <a:rPr lang="tr-TR" dirty="0" smtClean="0"/>
              <a:t>Fiilidir.</a:t>
            </a:r>
          </a:p>
          <a:p>
            <a:r>
              <a:rPr lang="tr-TR" dirty="0" smtClean="0"/>
              <a:t>Padişah mutlak hakları nedeniyle yemin dışı bırakılmıştır. Ancak </a:t>
            </a:r>
            <a:r>
              <a:rPr lang="tr-TR" i="1" dirty="0" smtClean="0"/>
              <a:t>Sadaret makamı ve devlet ileri gelenlerinin sözleri onu da bağlamaktadır.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263147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Uygulama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tr-TR" sz="2100" dirty="0" err="1" smtClean="0"/>
              <a:t>Sİ’nin</a:t>
            </a:r>
            <a:r>
              <a:rPr lang="tr-TR" sz="2100" dirty="0" smtClean="0"/>
              <a:t> imzalanması ise Alemdar Mustafa Paşa’nın bir ayaklanmada öldürülmesi arasında sadece 5 hafta vardır. (7 Ekim 1808-15 Kasım 1808).</a:t>
            </a:r>
          </a:p>
          <a:p>
            <a:pPr lvl="1">
              <a:buFontTx/>
              <a:buChar char="-"/>
            </a:pPr>
            <a:r>
              <a:rPr lang="tr-TR" sz="2100" dirty="0" smtClean="0"/>
              <a:t>İkinci </a:t>
            </a:r>
            <a:r>
              <a:rPr lang="tr-TR" sz="2100" dirty="0" err="1" smtClean="0"/>
              <a:t>Mahmud</a:t>
            </a:r>
            <a:r>
              <a:rPr lang="tr-TR" sz="2100" dirty="0" smtClean="0"/>
              <a:t>, Alemdar’ın ölümünden sonra ayanın ileri gelenlerini birer birer etkisizleştirmiştir.</a:t>
            </a:r>
          </a:p>
          <a:p>
            <a:pPr lvl="1">
              <a:buFontTx/>
              <a:buChar char="-"/>
            </a:pPr>
            <a:r>
              <a:rPr lang="tr-TR" sz="2100" dirty="0" err="1" smtClean="0"/>
              <a:t>Sİ’de</a:t>
            </a:r>
            <a:r>
              <a:rPr lang="tr-TR" sz="2100" dirty="0" smtClean="0"/>
              <a:t> uygulamayı denetleyecek özel bir örgüt öngörülmemiştir (kurul, parlamento vs.)</a:t>
            </a:r>
          </a:p>
          <a:p>
            <a:pPr lvl="1">
              <a:buFontTx/>
              <a:buChar char="-"/>
            </a:pPr>
            <a:r>
              <a:rPr lang="tr-TR" sz="2100" dirty="0" smtClean="0"/>
              <a:t>Alemdar’dan sonra hiçbir sadrazam ya da şeyhülislam bu belgeyi imzalamamıştır.</a:t>
            </a:r>
          </a:p>
          <a:p>
            <a:pPr marL="201168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62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Temel Bilgiler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 Ekim 1808</a:t>
            </a:r>
            <a:endParaRPr lang="tr-TR" i="1" dirty="0" smtClean="0"/>
          </a:p>
          <a:p>
            <a:r>
              <a:rPr lang="tr-TR" dirty="0" smtClean="0"/>
              <a:t>Kağıthane Köşkü</a:t>
            </a:r>
          </a:p>
          <a:p>
            <a:endParaRPr lang="tr-TR" i="1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66" y="1971674"/>
            <a:ext cx="6428784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Kişiler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II. </a:t>
            </a:r>
            <a:r>
              <a:rPr lang="tr-TR" dirty="0" err="1"/>
              <a:t>Mahmud</a:t>
            </a:r>
            <a:r>
              <a:rPr lang="tr-TR" dirty="0"/>
              <a:t> (</a:t>
            </a:r>
            <a:r>
              <a:rPr lang="tr-TR" i="1" dirty="0"/>
              <a:t>Saltanatı: 1808-1839</a:t>
            </a:r>
            <a:r>
              <a:rPr lang="tr-TR" dirty="0"/>
              <a:t>)</a:t>
            </a:r>
          </a:p>
          <a:p>
            <a:r>
              <a:rPr lang="tr-TR" dirty="0" smtClean="0"/>
              <a:t>Alemdar (Bayraktar) Mustafa Paşa, Rusçuk Ayanı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4" y="2625038"/>
            <a:ext cx="4093949" cy="367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625038"/>
            <a:ext cx="5946625" cy="367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Özellikler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Metin ayanın ağzından çıkmışçasına yazılmıştır.</a:t>
            </a:r>
          </a:p>
          <a:p>
            <a:r>
              <a:rPr lang="tr-TR" dirty="0" smtClean="0"/>
              <a:t>-7 şart ve </a:t>
            </a:r>
            <a:r>
              <a:rPr lang="tr-TR" dirty="0" err="1" smtClean="0"/>
              <a:t>zeyl’den</a:t>
            </a:r>
            <a:r>
              <a:rPr lang="tr-TR" dirty="0" smtClean="0"/>
              <a:t> (ek) oluşmuştur.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Hayatta oldukça kendimiz, sonrasında da evlatlarımız ve hanedanlarımız adına, saltanatın korunması ve fesat ve ihanetten uzak tutulması sorumluluğunu üstleniriz.</a:t>
            </a:r>
          </a:p>
          <a:p>
            <a:endParaRPr lang="tr-TR" dirty="0"/>
          </a:p>
          <a:p>
            <a:r>
              <a:rPr lang="tr-TR" dirty="0" smtClean="0"/>
              <a:t>2- Kendimizi ve hanedanımızın yaşaması devletin yaşamasına ve güçlenmesine bağlı olduğundan, toplanacak asker de devlet askeri olarak yazılacaktır</a:t>
            </a:r>
          </a:p>
          <a:p>
            <a:endParaRPr lang="tr-TR" dirty="0"/>
          </a:p>
          <a:p>
            <a:r>
              <a:rPr lang="tr-TR" dirty="0" smtClean="0"/>
              <a:t>3- Hazine ve devlet gelirlerinin toplanması ve korunmasına, padişah buyruklarının yerine getirilmesine çalışmaya, karşı gelenleri cezalandırmaya söz veririz.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 Padişah buyruk ve yasaklarının mutlak vekili sadrazamdan çıkması öteden beri nasıl kanun idiyse, bundan böyle de öyle olacak, her iş ona sunulup izni alındıktan sonra hareket edilecektir.</a:t>
            </a:r>
          </a:p>
          <a:p>
            <a:endParaRPr lang="tr-TR" dirty="0"/>
          </a:p>
          <a:p>
            <a:r>
              <a:rPr lang="tr-TR" dirty="0" smtClean="0"/>
              <a:t>5- Hanedanlardan birine bir suçu olmaksızın devlet ya da taşra vezirlerinden (vali) bir saldırı gelirse, hepimiz elbirliğiyle bunu önlemeye bakacağız.</a:t>
            </a:r>
          </a:p>
          <a:p>
            <a:endParaRPr lang="tr-TR" dirty="0"/>
          </a:p>
          <a:p>
            <a:r>
              <a:rPr lang="tr-TR" dirty="0" smtClean="0"/>
              <a:t>6- Başkentteki asker ocakları ayaklanırsa, bütün hanedanlar izin ve çağrı almadan gelerek o ocağı dağıtacaklardır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Şartlar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7- Yoksulların ve reayanın korunması esas olduğundan, ayan, kendi yönetimindeki yerlerin asayişine ve vergilerin ezici olmamasına dikkat edecektir. Bunun için vükela ile hanedanlar arasındaki görüşmeler sonunda haksız vergiler </a:t>
            </a:r>
            <a:r>
              <a:rPr lang="tr-TR" dirty="0" err="1" smtClean="0"/>
              <a:t>kaldırılacaktırb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 smtClean="0"/>
              <a:t>EK:</a:t>
            </a:r>
          </a:p>
          <a:p>
            <a:pPr marL="0" indent="0">
              <a:buNone/>
            </a:pPr>
            <a:r>
              <a:rPr lang="tr-TR" dirty="0" smtClean="0"/>
              <a:t>Bundan sonra sadrazam ve şeyhülislam olacaklar makama geçer geçmez bu Senedi imzalayacak ve harfi harfine uygulayacaklardır.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Öz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Ocakların uslandırılması</a:t>
            </a:r>
          </a:p>
          <a:p>
            <a:r>
              <a:rPr lang="tr-TR" dirty="0" smtClean="0"/>
              <a:t>- Ayanın merkeze (padişaha ve sadrazama) sadakat sözü</a:t>
            </a:r>
          </a:p>
          <a:p>
            <a:r>
              <a:rPr lang="tr-TR" dirty="0" smtClean="0"/>
              <a:t>- Merkezin ayana güvence vermesi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Merkezin kazanımları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- Padişahın ve devletin otoritesine herkesin baş eğmesi</a:t>
            </a:r>
          </a:p>
          <a:p>
            <a:r>
              <a:rPr lang="tr-TR" dirty="0" smtClean="0"/>
              <a:t>- Sadrazama itaat</a:t>
            </a:r>
          </a:p>
          <a:p>
            <a:r>
              <a:rPr lang="tr-TR" dirty="0" smtClean="0"/>
              <a:t>- Ocakların padişaha itaati</a:t>
            </a:r>
          </a:p>
          <a:p>
            <a:r>
              <a:rPr lang="tr-TR" dirty="0" smtClean="0"/>
              <a:t>- Ayanın kendi toprakları dışına el atmaması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34896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921</TotalTime>
  <Words>459</Words>
  <Application>Microsoft Office PowerPoint</Application>
  <PresentationFormat>Özel</PresentationFormat>
  <Paragraphs>66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Geçmişe bakış</vt:lpstr>
      <vt:lpstr>A n a y a s a</vt:lpstr>
      <vt:lpstr>Temel Bilgiler</vt:lpstr>
      <vt:lpstr>Kişiler</vt:lpstr>
      <vt:lpstr>Özellikler</vt:lpstr>
      <vt:lpstr>Şartlar</vt:lpstr>
      <vt:lpstr>Şartlar</vt:lpstr>
      <vt:lpstr>Şartlar</vt:lpstr>
      <vt:lpstr>Öz</vt:lpstr>
      <vt:lpstr>Merkezin kazanımları</vt:lpstr>
      <vt:lpstr>Ayanın kazanımları</vt:lpstr>
      <vt:lpstr>Genel Kazanımlar</vt:lpstr>
      <vt:lpstr>Güvence ve yaptırımlar</vt:lpstr>
      <vt:lpstr>Uygulama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37</cp:revision>
  <dcterms:created xsi:type="dcterms:W3CDTF">2018-02-12T08:58:47Z</dcterms:created>
  <dcterms:modified xsi:type="dcterms:W3CDTF">2018-06-26T10:42:51Z</dcterms:modified>
</cp:coreProperties>
</file>