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dhmi.gov.tr/getBinaryFile.aspx?Type=1&amp;dosyaID=56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Güç ve enerji ölçümü</a:t>
            </a:r>
            <a:endParaRPr lang="tr-TR" dirty="0" smtClean="0"/>
          </a:p>
        </p:txBody>
      </p:sp>
      <p:sp>
        <p:nvSpPr>
          <p:cNvPr id="3" name="Alt Başlık 2"/>
          <p:cNvSpPr>
            <a:spLocks noGrp="1"/>
          </p:cNvSpPr>
          <p:nvPr>
            <p:ph type="subTitle" idx="1"/>
          </p:nvPr>
        </p:nvSpPr>
        <p:spPr/>
        <p:txBody>
          <a:bodyPr/>
          <a:lstStyle/>
          <a:p>
            <a:r>
              <a:rPr lang="tr-TR" dirty="0" smtClean="0"/>
              <a:t>NET 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ENERJİ</a:t>
            </a:r>
            <a:endParaRPr lang="tr-TR" dirty="0"/>
          </a:p>
        </p:txBody>
      </p:sp>
      <p:sp>
        <p:nvSpPr>
          <p:cNvPr id="3" name="İçerik Yer Tutucusu 2"/>
          <p:cNvSpPr>
            <a:spLocks noGrp="1"/>
          </p:cNvSpPr>
          <p:nvPr>
            <p:ph idx="1"/>
          </p:nvPr>
        </p:nvSpPr>
        <p:spPr/>
        <p:txBody>
          <a:bodyPr>
            <a:normAutofit/>
          </a:bodyPr>
          <a:lstStyle/>
          <a:p>
            <a:pPr algn="just"/>
            <a:r>
              <a:rPr lang="tr-TR" sz="2600" dirty="0"/>
              <a:t>Bir kuvvetin bir cisme etki ederek ona konum değişikliği kazandırması iş olarak tanımlanır. İş </a:t>
            </a:r>
            <a:r>
              <a:rPr lang="tr-TR" sz="2600" dirty="0" smtClean="0"/>
              <a:t>yapa</a:t>
            </a:r>
            <a:r>
              <a:rPr lang="tr-TR" sz="2800" dirty="0"/>
              <a:t>bilme yeteneğine de enerji adı verilir. </a:t>
            </a:r>
            <a:r>
              <a:rPr lang="tr-TR" sz="2800" dirty="0" smtClean="0"/>
              <a:t>Elektriksel </a:t>
            </a:r>
            <a:r>
              <a:rPr lang="tr-TR" sz="2800" dirty="0"/>
              <a:t>ifadeyle iş, birim zamanda belli bir enerji harcayarak bir olayın gerçekleşmesi (ısı, ışık, manyetik alan elde etme vb.) olarak tanımlanır. Elektrikle çalışan bir alıcının harcadığı enerji miktarı arttıkça gördüğü iş de o oranda artar. Elektrikte iş W harfiyle </a:t>
            </a:r>
            <a:r>
              <a:rPr lang="tr-TR" sz="2800" dirty="0" smtClean="0"/>
              <a:t>gösterilir[1].</a:t>
            </a:r>
            <a:endParaRPr lang="tr-TR" sz="2600" dirty="0"/>
          </a:p>
        </p:txBody>
      </p:sp>
    </p:spTree>
    <p:extLst>
      <p:ext uri="{BB962C8B-B14F-4D97-AF65-F5344CB8AC3E}">
        <p14:creationId xmlns:p14="http://schemas.microsoft.com/office/powerpoint/2010/main" val="1514182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GÜÇ</a:t>
            </a:r>
            <a:endParaRPr lang="tr-TR" dirty="0"/>
          </a:p>
        </p:txBody>
      </p:sp>
      <p:sp>
        <p:nvSpPr>
          <p:cNvPr id="3" name="İçerik Yer Tutucusu 2"/>
          <p:cNvSpPr>
            <a:spLocks noGrp="1"/>
          </p:cNvSpPr>
          <p:nvPr>
            <p:ph idx="1"/>
          </p:nvPr>
        </p:nvSpPr>
        <p:spPr/>
        <p:txBody>
          <a:bodyPr>
            <a:normAutofit/>
          </a:bodyPr>
          <a:lstStyle/>
          <a:p>
            <a:pPr algn="just"/>
            <a:r>
              <a:rPr lang="tr-TR" sz="2800" dirty="0"/>
              <a:t>İş birimi, </a:t>
            </a:r>
            <a:r>
              <a:rPr lang="tr-TR" sz="2800" dirty="0" err="1"/>
              <a:t>watt</a:t>
            </a:r>
            <a:r>
              <a:rPr lang="tr-TR" sz="2800" dirty="0"/>
              <a:t> saat (</a:t>
            </a:r>
            <a:r>
              <a:rPr lang="tr-TR" sz="2800" dirty="0" err="1"/>
              <a:t>Wh</a:t>
            </a:r>
            <a:r>
              <a:rPr lang="tr-TR" sz="2800" dirty="0"/>
              <a:t>)' tir. Devreye bağlı 1000 W (1 kW) gücündeki alıcı, bir saat boyunca çalışıyorsa yaptığı iş 1 </a:t>
            </a:r>
            <a:r>
              <a:rPr lang="tr-TR" sz="2800" dirty="0" err="1"/>
              <a:t>kWh</a:t>
            </a:r>
            <a:r>
              <a:rPr lang="tr-TR" sz="2800" dirty="0"/>
              <a:t>' tir. İşin yapılması için geçen süre t ile ifade edilir, birimi de saat’ tir. İşin </a:t>
            </a:r>
            <a:r>
              <a:rPr lang="tr-TR" sz="2800" dirty="0" smtClean="0"/>
              <a:t>formülü[1] </a:t>
            </a:r>
          </a:p>
          <a:p>
            <a:pPr algn="just"/>
            <a:r>
              <a:rPr lang="tr-TR" sz="2800" dirty="0" smtClean="0"/>
              <a:t>İş </a:t>
            </a:r>
            <a:r>
              <a:rPr lang="tr-TR" sz="2800" dirty="0"/>
              <a:t>= Güç × Zaman ise W </a:t>
            </a:r>
            <a:r>
              <a:rPr lang="tr-TR" sz="2800" dirty="0" smtClean="0"/>
              <a:t>= </a:t>
            </a:r>
            <a:r>
              <a:rPr lang="tr-TR" sz="2800" dirty="0"/>
              <a:t>P*t olarak bulunur.</a:t>
            </a:r>
          </a:p>
        </p:txBody>
      </p:sp>
    </p:spTree>
    <p:extLst>
      <p:ext uri="{BB962C8B-B14F-4D97-AF65-F5344CB8AC3E}">
        <p14:creationId xmlns:p14="http://schemas.microsoft.com/office/powerpoint/2010/main" val="421056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GÜÇ</a:t>
            </a:r>
            <a:endParaRPr lang="tr-TR" dirty="0"/>
          </a:p>
        </p:txBody>
      </p:sp>
      <p:sp>
        <p:nvSpPr>
          <p:cNvPr id="3" name="İçerik Yer Tutucusu 2"/>
          <p:cNvSpPr>
            <a:spLocks noGrp="1"/>
          </p:cNvSpPr>
          <p:nvPr>
            <p:ph idx="1"/>
          </p:nvPr>
        </p:nvSpPr>
        <p:spPr/>
        <p:txBody>
          <a:bodyPr>
            <a:normAutofit/>
          </a:bodyPr>
          <a:lstStyle/>
          <a:p>
            <a:pPr algn="just"/>
            <a:r>
              <a:rPr lang="tr-TR" sz="2600" dirty="0"/>
              <a:t>Elektrikte yapılan işi ölçen cihazlar elektrik sayaçlarıdır. Günümüzde mekanik sayaçların yanında elektronik sayaçlarda kullanılmaktadır. Endüksiyon sayaçlarının yapısında akım bobini, gerilim bobini, </a:t>
            </a:r>
            <a:r>
              <a:rPr lang="tr-TR" sz="2600" dirty="0" err="1"/>
              <a:t>numaratör</a:t>
            </a:r>
            <a:r>
              <a:rPr lang="tr-TR" sz="2600" dirty="0"/>
              <a:t> ve alüminyum disk düzeneğinden meydana gelmiştir. Elektronik sayaçların bağlantıları her birinden farklı olup sayaç bağlantı şemaları sayaç üzerinde </a:t>
            </a:r>
            <a:r>
              <a:rPr lang="tr-TR" sz="2600" dirty="0" smtClean="0"/>
              <a:t>verilmektedir[1].</a:t>
            </a:r>
            <a:endParaRPr lang="tr-TR" sz="2600" dirty="0"/>
          </a:p>
        </p:txBody>
      </p:sp>
    </p:spTree>
    <p:extLst>
      <p:ext uri="{BB962C8B-B14F-4D97-AF65-F5344CB8AC3E}">
        <p14:creationId xmlns:p14="http://schemas.microsoft.com/office/powerpoint/2010/main" val="1571194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GÜÇ</a:t>
            </a:r>
            <a:endParaRPr lang="tr-TR" dirty="0"/>
          </a:p>
        </p:txBody>
      </p:sp>
      <p:sp>
        <p:nvSpPr>
          <p:cNvPr id="3" name="İçerik Yer Tutucusu 2"/>
          <p:cNvSpPr>
            <a:spLocks noGrp="1"/>
          </p:cNvSpPr>
          <p:nvPr>
            <p:ph idx="1"/>
          </p:nvPr>
        </p:nvSpPr>
        <p:spPr/>
        <p:txBody>
          <a:bodyPr>
            <a:normAutofit/>
          </a:bodyPr>
          <a:lstStyle/>
          <a:p>
            <a:pPr algn="just"/>
            <a:r>
              <a:rPr lang="tr-TR" sz="2600" dirty="0"/>
              <a:t>Birim zamanda üretilen veya tüketilen enerjiye ya da birim zamanda yapılan iş, iş yapma gücü veya saniyede yapılan iş “güç” olarak tanımlanır. Güç birimi </a:t>
            </a:r>
            <a:r>
              <a:rPr lang="tr-TR" sz="2600" dirty="0" err="1"/>
              <a:t>joule</a:t>
            </a:r>
            <a:r>
              <a:rPr lang="tr-TR" sz="2600" dirty="0"/>
              <a:t>/saniye veya </a:t>
            </a:r>
            <a:r>
              <a:rPr lang="tr-TR" sz="2600" dirty="0" err="1"/>
              <a:t>watt</a:t>
            </a:r>
            <a:r>
              <a:rPr lang="tr-TR" sz="2600" dirty="0"/>
              <a:t> için, uçlarındaki potansiyel farkı bir volt olan dirençten 1 saniyede 1 </a:t>
            </a:r>
            <a:r>
              <a:rPr lang="tr-TR" sz="2600" dirty="0" err="1"/>
              <a:t>kulonluk</a:t>
            </a:r>
            <a:r>
              <a:rPr lang="tr-TR" sz="2600" dirty="0"/>
              <a:t> elektrik miktarı geçince </a:t>
            </a:r>
            <a:r>
              <a:rPr lang="tr-TR" sz="2600" dirty="0" err="1"/>
              <a:t>sarfedilen</a:t>
            </a:r>
            <a:r>
              <a:rPr lang="tr-TR" sz="2600" dirty="0"/>
              <a:t> enerjidir. Bir elektrikli ısıtıcının birim zamanda harcadığı enerji aynıdır. Ama zaman ilerledikçe harcadığı toplam enerji geçen zamanla artmaktadır. Güç saniyede yapılan işi </a:t>
            </a:r>
            <a:r>
              <a:rPr lang="tr-TR" sz="2600" dirty="0" smtClean="0"/>
              <a:t>verir[1].</a:t>
            </a:r>
            <a:endParaRPr lang="tr-TR" sz="2600" dirty="0"/>
          </a:p>
        </p:txBody>
      </p:sp>
    </p:spTree>
    <p:extLst>
      <p:ext uri="{BB962C8B-B14F-4D97-AF65-F5344CB8AC3E}">
        <p14:creationId xmlns:p14="http://schemas.microsoft.com/office/powerpoint/2010/main" val="146317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GÜÇ</a:t>
            </a:r>
            <a:endParaRPr lang="tr-TR" dirty="0"/>
          </a:p>
        </p:txBody>
      </p:sp>
      <p:sp>
        <p:nvSpPr>
          <p:cNvPr id="3" name="İçerik Yer Tutucusu 2"/>
          <p:cNvSpPr>
            <a:spLocks noGrp="1"/>
          </p:cNvSpPr>
          <p:nvPr>
            <p:ph idx="1"/>
          </p:nvPr>
        </p:nvSpPr>
        <p:spPr/>
        <p:txBody>
          <a:bodyPr>
            <a:normAutofit/>
          </a:bodyPr>
          <a:lstStyle/>
          <a:p>
            <a:pPr algn="just"/>
            <a:r>
              <a:rPr lang="tr-TR" sz="2600" dirty="0"/>
              <a:t>Elektrikte Güç; Elektrik alıcılarının birim zaman içinde (saniyede) yaptıkları işe elektrik gücü denir. Elektrikte güç, alıcının çektiği akım ile gerilimin çarpımıdır. Güç, P harfi ile gösterilir. Elektrik gücü birimi : </a:t>
            </a:r>
            <a:r>
              <a:rPr lang="tr-TR" sz="2600" dirty="0" err="1"/>
              <a:t>joule</a:t>
            </a:r>
            <a:r>
              <a:rPr lang="tr-TR" sz="2600" dirty="0"/>
              <a:t>/saniye ya da </a:t>
            </a:r>
            <a:r>
              <a:rPr lang="tr-TR" sz="2600" dirty="0" err="1"/>
              <a:t>watt</a:t>
            </a:r>
            <a:r>
              <a:rPr lang="tr-TR" sz="2600" dirty="0"/>
              <a:t> </a:t>
            </a:r>
            <a:r>
              <a:rPr lang="tr-TR" sz="2600" dirty="0" smtClean="0"/>
              <a:t>(</a:t>
            </a:r>
            <a:r>
              <a:rPr lang="tr-TR" sz="2600" dirty="0"/>
              <a:t>vat)’ </a:t>
            </a:r>
            <a:r>
              <a:rPr lang="tr-TR" sz="2600" dirty="0" smtClean="0"/>
              <a:t>tır[1].</a:t>
            </a:r>
          </a:p>
          <a:p>
            <a:pPr algn="just"/>
            <a:r>
              <a:rPr lang="tr-TR" sz="2800" dirty="0"/>
              <a:t>P = Güç, birimi </a:t>
            </a:r>
            <a:r>
              <a:rPr lang="tr-TR" sz="2800" dirty="0" err="1"/>
              <a:t>watt</a:t>
            </a:r>
            <a:r>
              <a:rPr lang="tr-TR" sz="2800" dirty="0"/>
              <a:t> V = Uygulanan gerilim, birimi volt I = Alıcıdan geçen akım, birimi amper R = Alıcının direnci, birimi </a:t>
            </a:r>
            <a:r>
              <a:rPr lang="tr-TR" sz="2800" dirty="0" err="1"/>
              <a:t>ohm</a:t>
            </a:r>
            <a:r>
              <a:rPr lang="tr-TR" sz="2800" dirty="0"/>
              <a:t> ( om)’dur Kısaca güç birimi </a:t>
            </a:r>
            <a:r>
              <a:rPr lang="tr-TR" sz="2800" dirty="0" err="1"/>
              <a:t>watt</a:t>
            </a:r>
            <a:r>
              <a:rPr lang="tr-TR" sz="2800" dirty="0"/>
              <a:t> için : 1 voltluk gerilim altında 1 amper akım geçiren alıcının gücü 1 </a:t>
            </a:r>
            <a:r>
              <a:rPr lang="tr-TR" sz="2800" dirty="0" err="1"/>
              <a:t>watt</a:t>
            </a:r>
            <a:r>
              <a:rPr lang="tr-TR" sz="2800" dirty="0"/>
              <a:t>‘ </a:t>
            </a:r>
            <a:r>
              <a:rPr lang="tr-TR" sz="2800" dirty="0" smtClean="0"/>
              <a:t>tır[1]</a:t>
            </a:r>
            <a:r>
              <a:rPr lang="tr-TR" sz="2600" dirty="0" smtClean="0"/>
              <a:t>.</a:t>
            </a:r>
            <a:endParaRPr lang="tr-TR" sz="2600" dirty="0"/>
          </a:p>
        </p:txBody>
      </p:sp>
    </p:spTree>
    <p:extLst>
      <p:ext uri="{BB962C8B-B14F-4D97-AF65-F5344CB8AC3E}">
        <p14:creationId xmlns:p14="http://schemas.microsoft.com/office/powerpoint/2010/main" val="121085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a:t>
            </a:r>
            <a:r>
              <a:rPr lang="tr-TR" dirty="0" smtClean="0"/>
              <a:t>]</a:t>
            </a:r>
            <a:r>
              <a:rPr lang="tr-TR" dirty="0">
                <a:hlinkClick r:id="rId2"/>
              </a:rPr>
              <a:t> </a:t>
            </a:r>
            <a:r>
              <a:rPr lang="tr-TR" dirty="0" smtClean="0">
                <a:hlinkClick r:id="rId2"/>
              </a:rPr>
              <a:t>www.dhmi.gov.tr/getBinaryFile.aspx?Type=1&amp;dosyaID=567</a:t>
            </a:r>
            <a:r>
              <a:rPr lang="tr-TR" dirty="0" smtClean="0"/>
              <a:t> </a:t>
            </a:r>
            <a:r>
              <a:rPr lang="tr-TR" dirty="0" smtClean="0"/>
              <a:t>(Erişim </a:t>
            </a:r>
            <a:r>
              <a:rPr lang="tr-TR" dirty="0"/>
              <a:t>tar: </a:t>
            </a:r>
            <a:r>
              <a:rPr lang="tr-TR" dirty="0" smtClean="0"/>
              <a:t>19.11.2017)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1526</TotalTime>
  <Words>394</Words>
  <Application>Microsoft Office PowerPoint</Application>
  <PresentationFormat>Özel</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Geçmişe bakış</vt:lpstr>
      <vt:lpstr>Güç ve enerji ölçümü</vt:lpstr>
      <vt:lpstr>ENERJİ</vt:lpstr>
      <vt:lpstr>GÜÇ</vt:lpstr>
      <vt:lpstr>GÜÇ</vt:lpstr>
      <vt:lpstr>GÜÇ</vt:lpstr>
      <vt:lpstr>GÜÇ</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95</cp:revision>
  <dcterms:created xsi:type="dcterms:W3CDTF">2017-11-14T11:12:27Z</dcterms:created>
  <dcterms:modified xsi:type="dcterms:W3CDTF">2017-11-19T20:50:14Z</dcterms:modified>
</cp:coreProperties>
</file>