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66" r:id="rId1"/>
    <p:sldMasterId id="2147483678" r:id="rId2"/>
  </p:sldMasterIdLst>
  <p:sldIdLst>
    <p:sldId id="268" r:id="rId3"/>
    <p:sldId id="257" r:id="rId4"/>
    <p:sldId id="278" r:id="rId5"/>
    <p:sldId id="327" r:id="rId6"/>
    <p:sldId id="258" r:id="rId7"/>
    <p:sldId id="269" r:id="rId8"/>
    <p:sldId id="270" r:id="rId9"/>
    <p:sldId id="271" r:id="rId10"/>
    <p:sldId id="272" r:id="rId11"/>
    <p:sldId id="273" r:id="rId12"/>
    <p:sldId id="274" r:id="rId13"/>
    <p:sldId id="275" r:id="rId14"/>
    <p:sldId id="276" r:id="rId15"/>
    <p:sldId id="277" r:id="rId16"/>
  </p:sldIdLst>
  <p:sldSz cx="9144000" cy="6858000" type="screen4x3"/>
  <p:notesSz cx="9144000" cy="6858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520" autoAdjust="0"/>
    <p:restoredTop sz="94660"/>
  </p:normalViewPr>
  <p:slideViewPr>
    <p:cSldViewPr>
      <p:cViewPr varScale="1">
        <p:scale>
          <a:sx n="107" d="100"/>
          <a:sy n="107" d="100"/>
        </p:scale>
        <p:origin x="1686" y="10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4" indent="0" algn="ctr">
              <a:buNone/>
              <a:defRPr sz="1500"/>
            </a:lvl2pPr>
            <a:lvl3pPr marL="685807" indent="0" algn="ctr">
              <a:buNone/>
              <a:defRPr sz="1350"/>
            </a:lvl3pPr>
            <a:lvl4pPr marL="1028711" indent="0" algn="ctr">
              <a:buNone/>
              <a:defRPr sz="1200"/>
            </a:lvl4pPr>
            <a:lvl5pPr marL="1371615" indent="0" algn="ctr">
              <a:buNone/>
              <a:defRPr sz="1200"/>
            </a:lvl5pPr>
            <a:lvl6pPr marL="1714519" indent="0" algn="ctr">
              <a:buNone/>
              <a:defRPr sz="1200"/>
            </a:lvl6pPr>
            <a:lvl7pPr marL="2057423" indent="0" algn="ctr">
              <a:buNone/>
              <a:defRPr sz="1200"/>
            </a:lvl7pPr>
            <a:lvl8pPr marL="2400326" indent="0" algn="ctr">
              <a:buNone/>
              <a:defRPr sz="1200"/>
            </a:lvl8pPr>
            <a:lvl9pPr marL="274323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8/1/2024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41712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8/1/2024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43140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8/1/2024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03639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4" indent="0" algn="ctr">
              <a:buNone/>
              <a:defRPr sz="1500"/>
            </a:lvl2pPr>
            <a:lvl3pPr marL="685807" indent="0" algn="ctr">
              <a:buNone/>
              <a:defRPr sz="1350"/>
            </a:lvl3pPr>
            <a:lvl4pPr marL="1028711" indent="0" algn="ctr">
              <a:buNone/>
              <a:defRPr sz="1200"/>
            </a:lvl4pPr>
            <a:lvl5pPr marL="1371615" indent="0" algn="ctr">
              <a:buNone/>
              <a:defRPr sz="1200"/>
            </a:lvl5pPr>
            <a:lvl6pPr marL="1714519" indent="0" algn="ctr">
              <a:buNone/>
              <a:defRPr sz="1200"/>
            </a:lvl6pPr>
            <a:lvl7pPr marL="2057423" indent="0" algn="ctr">
              <a:buNone/>
              <a:defRPr sz="1200"/>
            </a:lvl7pPr>
            <a:lvl8pPr marL="2400326" indent="0" algn="ctr">
              <a:buNone/>
              <a:defRPr sz="1200"/>
            </a:lvl8pPr>
            <a:lvl9pPr marL="274323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8/1/2024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56494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8/1/2024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402225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4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7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11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1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19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2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26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3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8/1/2024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906671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6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1" y="1825626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8/1/2024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405820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4" indent="0">
              <a:buNone/>
              <a:defRPr sz="1500" b="1"/>
            </a:lvl2pPr>
            <a:lvl3pPr marL="685807" indent="0">
              <a:buNone/>
              <a:defRPr sz="1350" b="1"/>
            </a:lvl3pPr>
            <a:lvl4pPr marL="1028711" indent="0">
              <a:buNone/>
              <a:defRPr sz="1200" b="1"/>
            </a:lvl4pPr>
            <a:lvl5pPr marL="1371615" indent="0">
              <a:buNone/>
              <a:defRPr sz="1200" b="1"/>
            </a:lvl5pPr>
            <a:lvl6pPr marL="1714519" indent="0">
              <a:buNone/>
              <a:defRPr sz="1200" b="1"/>
            </a:lvl6pPr>
            <a:lvl7pPr marL="2057423" indent="0">
              <a:buNone/>
              <a:defRPr sz="1200" b="1"/>
            </a:lvl7pPr>
            <a:lvl8pPr marL="2400326" indent="0">
              <a:buNone/>
              <a:defRPr sz="1200" b="1"/>
            </a:lvl8pPr>
            <a:lvl9pPr marL="274323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4" indent="0">
              <a:buNone/>
              <a:defRPr sz="1500" b="1"/>
            </a:lvl2pPr>
            <a:lvl3pPr marL="685807" indent="0">
              <a:buNone/>
              <a:defRPr sz="1350" b="1"/>
            </a:lvl3pPr>
            <a:lvl4pPr marL="1028711" indent="0">
              <a:buNone/>
              <a:defRPr sz="1200" b="1"/>
            </a:lvl4pPr>
            <a:lvl5pPr marL="1371615" indent="0">
              <a:buNone/>
              <a:defRPr sz="1200" b="1"/>
            </a:lvl5pPr>
            <a:lvl6pPr marL="1714519" indent="0">
              <a:buNone/>
              <a:defRPr sz="1200" b="1"/>
            </a:lvl6pPr>
            <a:lvl7pPr marL="2057423" indent="0">
              <a:buNone/>
              <a:defRPr sz="1200" b="1"/>
            </a:lvl7pPr>
            <a:lvl8pPr marL="2400326" indent="0">
              <a:buNone/>
              <a:defRPr sz="1200" b="1"/>
            </a:lvl8pPr>
            <a:lvl9pPr marL="274323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8/1/2024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747343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8/1/2024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935917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8/1/2024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804574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1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4" indent="0">
              <a:buNone/>
              <a:defRPr sz="1050"/>
            </a:lvl2pPr>
            <a:lvl3pPr marL="685807" indent="0">
              <a:buNone/>
              <a:defRPr sz="900"/>
            </a:lvl3pPr>
            <a:lvl4pPr marL="1028711" indent="0">
              <a:buNone/>
              <a:defRPr sz="750"/>
            </a:lvl4pPr>
            <a:lvl5pPr marL="1371615" indent="0">
              <a:buNone/>
              <a:defRPr sz="750"/>
            </a:lvl5pPr>
            <a:lvl6pPr marL="1714519" indent="0">
              <a:buNone/>
              <a:defRPr sz="750"/>
            </a:lvl6pPr>
            <a:lvl7pPr marL="2057423" indent="0">
              <a:buNone/>
              <a:defRPr sz="750"/>
            </a:lvl7pPr>
            <a:lvl8pPr marL="2400326" indent="0">
              <a:buNone/>
              <a:defRPr sz="750"/>
            </a:lvl8pPr>
            <a:lvl9pPr marL="274323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8/1/2024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39736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8/1/2024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515134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4" indent="0">
              <a:buNone/>
              <a:defRPr sz="2100"/>
            </a:lvl2pPr>
            <a:lvl3pPr marL="685807" indent="0">
              <a:buNone/>
              <a:defRPr sz="1800"/>
            </a:lvl3pPr>
            <a:lvl4pPr marL="1028711" indent="0">
              <a:buNone/>
              <a:defRPr sz="1500"/>
            </a:lvl4pPr>
            <a:lvl5pPr marL="1371615" indent="0">
              <a:buNone/>
              <a:defRPr sz="1500"/>
            </a:lvl5pPr>
            <a:lvl6pPr marL="1714519" indent="0">
              <a:buNone/>
              <a:defRPr sz="1500"/>
            </a:lvl6pPr>
            <a:lvl7pPr marL="2057423" indent="0">
              <a:buNone/>
              <a:defRPr sz="1500"/>
            </a:lvl7pPr>
            <a:lvl8pPr marL="2400326" indent="0">
              <a:buNone/>
              <a:defRPr sz="1500"/>
            </a:lvl8pPr>
            <a:lvl9pPr marL="2743230" indent="0">
              <a:buNone/>
              <a:defRPr sz="1500"/>
            </a:lvl9pPr>
          </a:lstStyle>
          <a:p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1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4" indent="0">
              <a:buNone/>
              <a:defRPr sz="1050"/>
            </a:lvl2pPr>
            <a:lvl3pPr marL="685807" indent="0">
              <a:buNone/>
              <a:defRPr sz="900"/>
            </a:lvl3pPr>
            <a:lvl4pPr marL="1028711" indent="0">
              <a:buNone/>
              <a:defRPr sz="750"/>
            </a:lvl4pPr>
            <a:lvl5pPr marL="1371615" indent="0">
              <a:buNone/>
              <a:defRPr sz="750"/>
            </a:lvl5pPr>
            <a:lvl6pPr marL="1714519" indent="0">
              <a:buNone/>
              <a:defRPr sz="750"/>
            </a:lvl6pPr>
            <a:lvl7pPr marL="2057423" indent="0">
              <a:buNone/>
              <a:defRPr sz="750"/>
            </a:lvl7pPr>
            <a:lvl8pPr marL="2400326" indent="0">
              <a:buNone/>
              <a:defRPr sz="750"/>
            </a:lvl8pPr>
            <a:lvl9pPr marL="274323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8/1/2024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919937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8/1/2024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30387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8/1/2024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01647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4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7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11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1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19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2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26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3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8/1/2024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57613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6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1" y="1825626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8/1/2024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57153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4" indent="0">
              <a:buNone/>
              <a:defRPr sz="1500" b="1"/>
            </a:lvl2pPr>
            <a:lvl3pPr marL="685807" indent="0">
              <a:buNone/>
              <a:defRPr sz="1350" b="1"/>
            </a:lvl3pPr>
            <a:lvl4pPr marL="1028711" indent="0">
              <a:buNone/>
              <a:defRPr sz="1200" b="1"/>
            </a:lvl4pPr>
            <a:lvl5pPr marL="1371615" indent="0">
              <a:buNone/>
              <a:defRPr sz="1200" b="1"/>
            </a:lvl5pPr>
            <a:lvl6pPr marL="1714519" indent="0">
              <a:buNone/>
              <a:defRPr sz="1200" b="1"/>
            </a:lvl6pPr>
            <a:lvl7pPr marL="2057423" indent="0">
              <a:buNone/>
              <a:defRPr sz="1200" b="1"/>
            </a:lvl7pPr>
            <a:lvl8pPr marL="2400326" indent="0">
              <a:buNone/>
              <a:defRPr sz="1200" b="1"/>
            </a:lvl8pPr>
            <a:lvl9pPr marL="274323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4" indent="0">
              <a:buNone/>
              <a:defRPr sz="1500" b="1"/>
            </a:lvl2pPr>
            <a:lvl3pPr marL="685807" indent="0">
              <a:buNone/>
              <a:defRPr sz="1350" b="1"/>
            </a:lvl3pPr>
            <a:lvl4pPr marL="1028711" indent="0">
              <a:buNone/>
              <a:defRPr sz="1200" b="1"/>
            </a:lvl4pPr>
            <a:lvl5pPr marL="1371615" indent="0">
              <a:buNone/>
              <a:defRPr sz="1200" b="1"/>
            </a:lvl5pPr>
            <a:lvl6pPr marL="1714519" indent="0">
              <a:buNone/>
              <a:defRPr sz="1200" b="1"/>
            </a:lvl6pPr>
            <a:lvl7pPr marL="2057423" indent="0">
              <a:buNone/>
              <a:defRPr sz="1200" b="1"/>
            </a:lvl7pPr>
            <a:lvl8pPr marL="2400326" indent="0">
              <a:buNone/>
              <a:defRPr sz="1200" b="1"/>
            </a:lvl8pPr>
            <a:lvl9pPr marL="274323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8/1/2024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86170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8/1/2024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99882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8/1/2024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78556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1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4" indent="0">
              <a:buNone/>
              <a:defRPr sz="1050"/>
            </a:lvl2pPr>
            <a:lvl3pPr marL="685807" indent="0">
              <a:buNone/>
              <a:defRPr sz="900"/>
            </a:lvl3pPr>
            <a:lvl4pPr marL="1028711" indent="0">
              <a:buNone/>
              <a:defRPr sz="750"/>
            </a:lvl4pPr>
            <a:lvl5pPr marL="1371615" indent="0">
              <a:buNone/>
              <a:defRPr sz="750"/>
            </a:lvl5pPr>
            <a:lvl6pPr marL="1714519" indent="0">
              <a:buNone/>
              <a:defRPr sz="750"/>
            </a:lvl6pPr>
            <a:lvl7pPr marL="2057423" indent="0">
              <a:buNone/>
              <a:defRPr sz="750"/>
            </a:lvl7pPr>
            <a:lvl8pPr marL="2400326" indent="0">
              <a:buNone/>
              <a:defRPr sz="750"/>
            </a:lvl8pPr>
            <a:lvl9pPr marL="274323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8/1/2024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38689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4" indent="0">
              <a:buNone/>
              <a:defRPr sz="2100"/>
            </a:lvl2pPr>
            <a:lvl3pPr marL="685807" indent="0">
              <a:buNone/>
              <a:defRPr sz="1800"/>
            </a:lvl3pPr>
            <a:lvl4pPr marL="1028711" indent="0">
              <a:buNone/>
              <a:defRPr sz="1500"/>
            </a:lvl4pPr>
            <a:lvl5pPr marL="1371615" indent="0">
              <a:buNone/>
              <a:defRPr sz="1500"/>
            </a:lvl5pPr>
            <a:lvl6pPr marL="1714519" indent="0">
              <a:buNone/>
              <a:defRPr sz="1500"/>
            </a:lvl6pPr>
            <a:lvl7pPr marL="2057423" indent="0">
              <a:buNone/>
              <a:defRPr sz="1500"/>
            </a:lvl7pPr>
            <a:lvl8pPr marL="2400326" indent="0">
              <a:buNone/>
              <a:defRPr sz="1500"/>
            </a:lvl8pPr>
            <a:lvl9pPr marL="2743230" indent="0">
              <a:buNone/>
              <a:defRPr sz="1500"/>
            </a:lvl9pPr>
          </a:lstStyle>
          <a:p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1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4" indent="0">
              <a:buNone/>
              <a:defRPr sz="1050"/>
            </a:lvl2pPr>
            <a:lvl3pPr marL="685807" indent="0">
              <a:buNone/>
              <a:defRPr sz="900"/>
            </a:lvl3pPr>
            <a:lvl4pPr marL="1028711" indent="0">
              <a:buNone/>
              <a:defRPr sz="750"/>
            </a:lvl4pPr>
            <a:lvl5pPr marL="1371615" indent="0">
              <a:buNone/>
              <a:defRPr sz="750"/>
            </a:lvl5pPr>
            <a:lvl6pPr marL="1714519" indent="0">
              <a:buNone/>
              <a:defRPr sz="750"/>
            </a:lvl6pPr>
            <a:lvl7pPr marL="2057423" indent="0">
              <a:buNone/>
              <a:defRPr sz="750"/>
            </a:lvl7pPr>
            <a:lvl8pPr marL="2400326" indent="0">
              <a:buNone/>
              <a:defRPr sz="750"/>
            </a:lvl8pPr>
            <a:lvl9pPr marL="274323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8/1/2024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02245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6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8/1/2024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1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1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tr-TR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58426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</p:sldLayoutIdLst>
  <p:txStyles>
    <p:titleStyle>
      <a:lvl1pPr algn="l" defTabSz="685807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2" indent="-171452" algn="l" defTabSz="685807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5" indent="-171452" algn="l" defTabSz="685807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9" indent="-171452" algn="l" defTabSz="685807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63" indent="-171452" algn="l" defTabSz="685807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67" indent="-171452" algn="l" defTabSz="685807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71" indent="-171452" algn="l" defTabSz="685807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75" indent="-171452" algn="l" defTabSz="685807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78" indent="-171452" algn="l" defTabSz="685807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82" indent="-171452" algn="l" defTabSz="685807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685807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4" algn="l" defTabSz="685807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7" algn="l" defTabSz="685807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11" algn="l" defTabSz="685807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15" algn="l" defTabSz="685807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19" algn="l" defTabSz="685807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23" algn="l" defTabSz="685807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26" algn="l" defTabSz="685807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30" algn="l" defTabSz="685807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6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rtl="0"/>
              <a:t>8/1/2024</a:t>
            </a:fld>
            <a:endParaRPr lang="en-US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1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endParaRPr lang="tr-TR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1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B6F15528-21DE-4FAA-801E-634DDDAF4B2B}" type="slidenum">
              <a:rPr lang="tr-TR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rtl="0"/>
              <a:t>‹#›</a:t>
            </a:fld>
            <a:endParaRPr lang="tr-TR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11583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txStyles>
    <p:titleStyle>
      <a:lvl1pPr algn="l" defTabSz="685807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2" indent="-171452" algn="l" defTabSz="685807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5" indent="-171452" algn="l" defTabSz="685807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9" indent="-171452" algn="l" defTabSz="685807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63" indent="-171452" algn="l" defTabSz="685807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67" indent="-171452" algn="l" defTabSz="685807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71" indent="-171452" algn="l" defTabSz="685807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75" indent="-171452" algn="l" defTabSz="685807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78" indent="-171452" algn="l" defTabSz="685807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82" indent="-171452" algn="l" defTabSz="685807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685807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4" algn="l" defTabSz="685807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7" algn="l" defTabSz="685807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11" algn="l" defTabSz="685807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15" algn="l" defTabSz="685807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19" algn="l" defTabSz="685807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23" algn="l" defTabSz="685807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26" algn="l" defTabSz="685807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30" algn="l" defTabSz="685807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0" y="177103"/>
            <a:ext cx="9144000" cy="668089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sz="5644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AVRUPA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/>
              <a:t>Dr. Öğr. Üyesi Merve Altundal Öncü</a:t>
            </a:r>
          </a:p>
        </p:txBody>
      </p:sp>
    </p:spTree>
    <p:extLst>
      <p:ext uri="{BB962C8B-B14F-4D97-AF65-F5344CB8AC3E}">
        <p14:creationId xmlns:p14="http://schemas.microsoft.com/office/powerpoint/2010/main" val="15326753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09755" y="655501"/>
            <a:ext cx="4186475" cy="5577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3734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/>
          <p:nvPr/>
        </p:nvSpPr>
        <p:spPr>
          <a:xfrm>
            <a:off x="1175585" y="922871"/>
            <a:ext cx="3815068" cy="405689"/>
          </a:xfrm>
          <a:prstGeom prst="rect">
            <a:avLst/>
          </a:prstGeom>
        </p:spPr>
        <p:txBody>
          <a:bodyPr vert="horz" wrap="square" lIns="0" tIns="10860" rIns="0" bIns="0" rtlCol="0">
            <a:spAutoFit/>
          </a:bodyPr>
          <a:lstStyle/>
          <a:p>
            <a:pPr marL="337739" indent="-326879" algn="l" rtl="0">
              <a:spcBef>
                <a:spcPts val="86"/>
              </a:spcBef>
              <a:buClr>
                <a:srgbClr val="98C723"/>
              </a:buClr>
              <a:buSzPct val="80000"/>
              <a:buFont typeface="Cambria"/>
              <a:buChar char="⦿"/>
              <a:tabLst>
                <a:tab pos="337739" algn="l"/>
              </a:tabLst>
            </a:pPr>
            <a:r>
              <a:rPr sz="2565" spc="-171" dirty="0">
                <a:solidFill>
                  <a:prstClr val="black">
                    <a:lumMod val="95000"/>
                    <a:lumOff val="5000"/>
                  </a:prstClr>
                </a:solidFill>
                <a:latin typeface="Verdana"/>
                <a:ea typeface="+mn-ea"/>
                <a:cs typeface="Verdana"/>
              </a:rPr>
              <a:t>En</a:t>
            </a:r>
            <a:r>
              <a:rPr sz="2565" spc="-192" dirty="0">
                <a:solidFill>
                  <a:prstClr val="black">
                    <a:lumMod val="95000"/>
                    <a:lumOff val="5000"/>
                  </a:prstClr>
                </a:solidFill>
                <a:latin typeface="Verdana"/>
                <a:ea typeface="+mn-ea"/>
                <a:cs typeface="Verdana"/>
              </a:rPr>
              <a:t> </a:t>
            </a:r>
            <a:r>
              <a:rPr sz="2565" spc="-167" dirty="0">
                <a:solidFill>
                  <a:prstClr val="black">
                    <a:lumMod val="95000"/>
                    <a:lumOff val="5000"/>
                  </a:prstClr>
                </a:solidFill>
                <a:latin typeface="Verdana"/>
                <a:ea typeface="+mn-ea"/>
                <a:cs typeface="Verdana"/>
              </a:rPr>
              <a:t>Büyük</a:t>
            </a:r>
            <a:r>
              <a:rPr sz="2565" spc="-192" dirty="0">
                <a:solidFill>
                  <a:prstClr val="black">
                    <a:lumMod val="95000"/>
                    <a:lumOff val="5000"/>
                  </a:prstClr>
                </a:solidFill>
                <a:latin typeface="Verdana"/>
                <a:ea typeface="+mn-ea"/>
                <a:cs typeface="Verdana"/>
              </a:rPr>
              <a:t> </a:t>
            </a:r>
            <a:r>
              <a:rPr sz="2565" spc="-86" dirty="0">
                <a:solidFill>
                  <a:prstClr val="black">
                    <a:lumMod val="95000"/>
                    <a:lumOff val="5000"/>
                  </a:prstClr>
                </a:solidFill>
                <a:latin typeface="Verdana"/>
                <a:ea typeface="+mn-ea"/>
                <a:cs typeface="Verdana"/>
              </a:rPr>
              <a:t>Göl:</a:t>
            </a:r>
            <a:r>
              <a:rPr sz="2565" spc="-192" dirty="0">
                <a:solidFill>
                  <a:prstClr val="black">
                    <a:lumMod val="95000"/>
                    <a:lumOff val="5000"/>
                  </a:prstClr>
                </a:solidFill>
                <a:latin typeface="Verdana"/>
                <a:ea typeface="+mn-ea"/>
                <a:cs typeface="Verdana"/>
              </a:rPr>
              <a:t> </a:t>
            </a:r>
            <a:r>
              <a:rPr sz="2565" spc="77" dirty="0">
                <a:solidFill>
                  <a:prstClr val="black">
                    <a:lumMod val="95000"/>
                    <a:lumOff val="5000"/>
                  </a:prstClr>
                </a:solidFill>
                <a:latin typeface="Verdana"/>
                <a:ea typeface="+mn-ea"/>
                <a:cs typeface="Verdana"/>
              </a:rPr>
              <a:t>Ladoga</a:t>
            </a:r>
            <a:endParaRPr sz="2565" dirty="0">
              <a:solidFill>
                <a:prstClr val="black">
                  <a:lumMod val="95000"/>
                  <a:lumOff val="5000"/>
                </a:prstClr>
              </a:solidFill>
              <a:latin typeface="Verdana"/>
              <a:ea typeface="+mn-ea"/>
              <a:cs typeface="Verdana"/>
            </a:endParaRPr>
          </a:p>
        </p:txBody>
      </p: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24548" y="1485628"/>
            <a:ext cx="6711392" cy="4780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05019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/>
          <p:nvPr/>
        </p:nvSpPr>
        <p:spPr>
          <a:xfrm>
            <a:off x="1144960" y="860969"/>
            <a:ext cx="3765656" cy="405689"/>
          </a:xfrm>
          <a:prstGeom prst="rect">
            <a:avLst/>
          </a:prstGeom>
        </p:spPr>
        <p:txBody>
          <a:bodyPr vert="horz" wrap="square" lIns="0" tIns="10860" rIns="0" bIns="0" rtlCol="0">
            <a:spAutoFit/>
          </a:bodyPr>
          <a:lstStyle/>
          <a:p>
            <a:pPr marL="337739" indent="-326879" algn="l" rtl="0">
              <a:spcBef>
                <a:spcPts val="86"/>
              </a:spcBef>
              <a:buClr>
                <a:srgbClr val="98C723"/>
              </a:buClr>
              <a:buSzPct val="80000"/>
              <a:buFont typeface="Cambria"/>
              <a:buChar char="⦿"/>
              <a:tabLst>
                <a:tab pos="337739" algn="l"/>
              </a:tabLst>
            </a:pPr>
            <a:r>
              <a:rPr sz="2565" spc="-171" dirty="0">
                <a:solidFill>
                  <a:prstClr val="black">
                    <a:lumMod val="95000"/>
                    <a:lumOff val="5000"/>
                  </a:prstClr>
                </a:solidFill>
                <a:latin typeface="Verdana"/>
                <a:ea typeface="+mn-ea"/>
                <a:cs typeface="Verdana"/>
              </a:rPr>
              <a:t>En</a:t>
            </a:r>
            <a:r>
              <a:rPr sz="2565" spc="-184" dirty="0">
                <a:solidFill>
                  <a:prstClr val="black">
                    <a:lumMod val="95000"/>
                    <a:lumOff val="5000"/>
                  </a:prstClr>
                </a:solidFill>
                <a:latin typeface="Verdana"/>
                <a:ea typeface="+mn-ea"/>
                <a:cs typeface="Verdana"/>
              </a:rPr>
              <a:t> </a:t>
            </a:r>
            <a:r>
              <a:rPr sz="2565" spc="-167" dirty="0">
                <a:solidFill>
                  <a:prstClr val="black">
                    <a:lumMod val="95000"/>
                    <a:lumOff val="5000"/>
                  </a:prstClr>
                </a:solidFill>
                <a:latin typeface="Verdana"/>
                <a:ea typeface="+mn-ea"/>
                <a:cs typeface="Verdana"/>
              </a:rPr>
              <a:t>Büyük</a:t>
            </a:r>
            <a:r>
              <a:rPr sz="2565" spc="-184" dirty="0">
                <a:solidFill>
                  <a:prstClr val="black">
                    <a:lumMod val="95000"/>
                    <a:lumOff val="5000"/>
                  </a:prstClr>
                </a:solidFill>
                <a:latin typeface="Verdana"/>
                <a:ea typeface="+mn-ea"/>
                <a:cs typeface="Verdana"/>
              </a:rPr>
              <a:t> </a:t>
            </a:r>
            <a:r>
              <a:rPr sz="2565" spc="-167" dirty="0">
                <a:solidFill>
                  <a:prstClr val="black">
                    <a:lumMod val="95000"/>
                    <a:lumOff val="5000"/>
                  </a:prstClr>
                </a:solidFill>
                <a:latin typeface="Verdana"/>
                <a:ea typeface="+mn-ea"/>
                <a:cs typeface="Verdana"/>
              </a:rPr>
              <a:t>Nehir:</a:t>
            </a:r>
            <a:r>
              <a:rPr sz="2565" spc="-184" dirty="0">
                <a:solidFill>
                  <a:prstClr val="black">
                    <a:lumMod val="95000"/>
                    <a:lumOff val="5000"/>
                  </a:prstClr>
                </a:solidFill>
                <a:latin typeface="Verdana"/>
                <a:ea typeface="+mn-ea"/>
                <a:cs typeface="Verdana"/>
              </a:rPr>
              <a:t> </a:t>
            </a:r>
            <a:r>
              <a:rPr sz="2565" spc="43" dirty="0">
                <a:solidFill>
                  <a:prstClr val="black">
                    <a:lumMod val="95000"/>
                    <a:lumOff val="5000"/>
                  </a:prstClr>
                </a:solidFill>
                <a:latin typeface="Verdana"/>
                <a:ea typeface="+mn-ea"/>
                <a:cs typeface="Verdana"/>
              </a:rPr>
              <a:t>Volga</a:t>
            </a:r>
            <a:endParaRPr sz="2565" dirty="0">
              <a:solidFill>
                <a:prstClr val="black">
                  <a:lumMod val="95000"/>
                  <a:lumOff val="5000"/>
                </a:prstClr>
              </a:solidFill>
              <a:latin typeface="Verdana"/>
              <a:ea typeface="+mn-ea"/>
              <a:cs typeface="Verdana"/>
            </a:endParaRPr>
          </a:p>
        </p:txBody>
      </p: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204887" y="1394406"/>
            <a:ext cx="4830247" cy="48302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689900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/>
          <p:nvPr/>
        </p:nvSpPr>
        <p:spPr>
          <a:xfrm>
            <a:off x="1175585" y="799721"/>
            <a:ext cx="6690214" cy="800413"/>
          </a:xfrm>
          <a:prstGeom prst="rect">
            <a:avLst/>
          </a:prstGeom>
        </p:spPr>
        <p:txBody>
          <a:bodyPr vert="horz" wrap="square" lIns="0" tIns="10860" rIns="0" bIns="0" rtlCol="0">
            <a:spAutoFit/>
          </a:bodyPr>
          <a:lstStyle/>
          <a:p>
            <a:pPr marL="337196" marR="4344" indent="-326879" algn="l" rtl="0">
              <a:spcBef>
                <a:spcPts val="86"/>
              </a:spcBef>
              <a:buClr>
                <a:srgbClr val="98C723"/>
              </a:buClr>
              <a:buSzPct val="80000"/>
              <a:buFont typeface="Cambria"/>
              <a:buChar char="⦿"/>
              <a:tabLst>
                <a:tab pos="338825" algn="l"/>
              </a:tabLst>
            </a:pPr>
            <a:r>
              <a:rPr sz="2565" spc="-171" dirty="0">
                <a:solidFill>
                  <a:prstClr val="black">
                    <a:lumMod val="95000"/>
                    <a:lumOff val="5000"/>
                  </a:prstClr>
                </a:solidFill>
                <a:latin typeface="Verdana"/>
                <a:ea typeface="+mn-ea"/>
                <a:cs typeface="Verdana"/>
              </a:rPr>
              <a:t>En</a:t>
            </a:r>
            <a:r>
              <a:rPr sz="2565" spc="-184" dirty="0">
                <a:solidFill>
                  <a:prstClr val="black">
                    <a:lumMod val="95000"/>
                    <a:lumOff val="5000"/>
                  </a:prstClr>
                </a:solidFill>
                <a:latin typeface="Verdana"/>
                <a:ea typeface="+mn-ea"/>
                <a:cs typeface="Verdana"/>
              </a:rPr>
              <a:t> </a:t>
            </a:r>
            <a:r>
              <a:rPr sz="2565" spc="-145" dirty="0">
                <a:solidFill>
                  <a:prstClr val="black">
                    <a:lumMod val="95000"/>
                    <a:lumOff val="5000"/>
                  </a:prstClr>
                </a:solidFill>
                <a:latin typeface="Verdana"/>
                <a:ea typeface="+mn-ea"/>
                <a:cs typeface="Verdana"/>
              </a:rPr>
              <a:t>Yüksek</a:t>
            </a:r>
            <a:r>
              <a:rPr sz="2565" spc="-180" dirty="0">
                <a:solidFill>
                  <a:prstClr val="black">
                    <a:lumMod val="95000"/>
                    <a:lumOff val="5000"/>
                  </a:prstClr>
                </a:solidFill>
                <a:latin typeface="Verdana"/>
                <a:ea typeface="+mn-ea"/>
                <a:cs typeface="Verdana"/>
              </a:rPr>
              <a:t> </a:t>
            </a:r>
            <a:r>
              <a:rPr sz="2565" spc="-77" dirty="0">
                <a:solidFill>
                  <a:prstClr val="black">
                    <a:lumMod val="95000"/>
                    <a:lumOff val="5000"/>
                  </a:prstClr>
                </a:solidFill>
                <a:latin typeface="Verdana"/>
                <a:ea typeface="+mn-ea"/>
                <a:cs typeface="Verdana"/>
              </a:rPr>
              <a:t>Volkanik</a:t>
            </a:r>
            <a:r>
              <a:rPr sz="2565" spc="-184" dirty="0">
                <a:solidFill>
                  <a:prstClr val="black">
                    <a:lumMod val="95000"/>
                    <a:lumOff val="5000"/>
                  </a:prstClr>
                </a:solidFill>
                <a:latin typeface="Verdana"/>
                <a:ea typeface="+mn-ea"/>
                <a:cs typeface="Verdana"/>
              </a:rPr>
              <a:t> </a:t>
            </a:r>
            <a:r>
              <a:rPr sz="2565" spc="-60" dirty="0">
                <a:solidFill>
                  <a:prstClr val="black">
                    <a:lumMod val="95000"/>
                    <a:lumOff val="5000"/>
                  </a:prstClr>
                </a:solidFill>
                <a:latin typeface="Verdana"/>
                <a:ea typeface="+mn-ea"/>
                <a:cs typeface="Verdana"/>
              </a:rPr>
              <a:t>Dağ:</a:t>
            </a:r>
            <a:r>
              <a:rPr sz="2565" spc="-174" dirty="0">
                <a:solidFill>
                  <a:prstClr val="black">
                    <a:lumMod val="95000"/>
                    <a:lumOff val="5000"/>
                  </a:prstClr>
                </a:solidFill>
                <a:latin typeface="Verdana"/>
                <a:ea typeface="+mn-ea"/>
                <a:cs typeface="Verdana"/>
              </a:rPr>
              <a:t> </a:t>
            </a:r>
            <a:r>
              <a:rPr sz="2565" spc="-77" dirty="0">
                <a:solidFill>
                  <a:prstClr val="black">
                    <a:lumMod val="95000"/>
                    <a:lumOff val="5000"/>
                  </a:prstClr>
                </a:solidFill>
                <a:latin typeface="Verdana"/>
                <a:ea typeface="+mn-ea"/>
                <a:cs typeface="Verdana"/>
              </a:rPr>
              <a:t>Etna</a:t>
            </a:r>
            <a:r>
              <a:rPr sz="2565" spc="-180" dirty="0">
                <a:solidFill>
                  <a:prstClr val="black">
                    <a:lumMod val="95000"/>
                    <a:lumOff val="5000"/>
                  </a:prstClr>
                </a:solidFill>
                <a:latin typeface="Verdana"/>
                <a:ea typeface="+mn-ea"/>
                <a:cs typeface="Verdana"/>
              </a:rPr>
              <a:t> </a:t>
            </a:r>
            <a:r>
              <a:rPr sz="2565" spc="-9" dirty="0">
                <a:solidFill>
                  <a:prstClr val="black">
                    <a:lumMod val="95000"/>
                    <a:lumOff val="5000"/>
                  </a:prstClr>
                </a:solidFill>
                <a:latin typeface="Verdana"/>
                <a:ea typeface="+mn-ea"/>
                <a:cs typeface="Verdana"/>
              </a:rPr>
              <a:t>Yanardağı 	</a:t>
            </a:r>
            <a:r>
              <a:rPr sz="2565" spc="-222" dirty="0">
                <a:solidFill>
                  <a:prstClr val="black">
                    <a:lumMod val="95000"/>
                    <a:lumOff val="5000"/>
                  </a:prstClr>
                </a:solidFill>
                <a:latin typeface="Verdana"/>
                <a:ea typeface="+mn-ea"/>
                <a:cs typeface="Verdana"/>
              </a:rPr>
              <a:t>(3.340</a:t>
            </a:r>
            <a:r>
              <a:rPr sz="2565" spc="-188" dirty="0">
                <a:solidFill>
                  <a:prstClr val="black">
                    <a:lumMod val="95000"/>
                    <a:lumOff val="5000"/>
                  </a:prstClr>
                </a:solidFill>
                <a:latin typeface="Verdana"/>
                <a:ea typeface="+mn-ea"/>
                <a:cs typeface="Verdana"/>
              </a:rPr>
              <a:t> </a:t>
            </a:r>
            <a:r>
              <a:rPr sz="2565" spc="-21" dirty="0">
                <a:solidFill>
                  <a:prstClr val="black">
                    <a:lumMod val="95000"/>
                    <a:lumOff val="5000"/>
                  </a:prstClr>
                </a:solidFill>
                <a:latin typeface="Verdana"/>
                <a:ea typeface="+mn-ea"/>
                <a:cs typeface="Verdana"/>
              </a:rPr>
              <a:t>m)</a:t>
            </a:r>
            <a:endParaRPr sz="2565" dirty="0">
              <a:solidFill>
                <a:prstClr val="black">
                  <a:lumMod val="95000"/>
                  <a:lumOff val="5000"/>
                </a:prstClr>
              </a:solidFill>
              <a:latin typeface="Verdana"/>
              <a:ea typeface="+mn-ea"/>
              <a:cs typeface="Verdana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712743" y="1744962"/>
            <a:ext cx="7769142" cy="4613267"/>
            <a:chOff x="833513" y="1812036"/>
            <a:chExt cx="9085580" cy="5394960"/>
          </a:xfrm>
        </p:grpSpPr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474855" y="4267200"/>
              <a:ext cx="4443983" cy="2939796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33513" y="1812036"/>
              <a:ext cx="6039611" cy="453694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4490134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/>
          <p:nvPr/>
        </p:nvSpPr>
        <p:spPr>
          <a:xfrm>
            <a:off x="1122806" y="860969"/>
            <a:ext cx="6566413" cy="800413"/>
          </a:xfrm>
          <a:prstGeom prst="rect">
            <a:avLst/>
          </a:prstGeom>
        </p:spPr>
        <p:txBody>
          <a:bodyPr vert="horz" wrap="square" lIns="0" tIns="10860" rIns="0" bIns="0" rtlCol="0">
            <a:spAutoFit/>
          </a:bodyPr>
          <a:lstStyle/>
          <a:p>
            <a:pPr marL="337196" marR="4344" indent="-326879" algn="l" rtl="0">
              <a:spcBef>
                <a:spcPts val="86"/>
              </a:spcBef>
              <a:buClr>
                <a:srgbClr val="98C723"/>
              </a:buClr>
              <a:buSzPct val="80000"/>
              <a:buFont typeface="Cambria"/>
              <a:buChar char="⦿"/>
              <a:tabLst>
                <a:tab pos="338825" algn="l"/>
              </a:tabLst>
            </a:pPr>
            <a:r>
              <a:rPr sz="2565" spc="-171" dirty="0">
                <a:solidFill>
                  <a:prstClr val="black">
                    <a:lumMod val="95000"/>
                    <a:lumOff val="5000"/>
                  </a:prstClr>
                </a:solidFill>
                <a:latin typeface="Verdana"/>
                <a:ea typeface="+mn-ea"/>
                <a:cs typeface="Verdana"/>
              </a:rPr>
              <a:t>En</a:t>
            </a:r>
            <a:r>
              <a:rPr sz="2565" spc="-133" dirty="0">
                <a:solidFill>
                  <a:prstClr val="black">
                    <a:lumMod val="95000"/>
                    <a:lumOff val="5000"/>
                  </a:prstClr>
                </a:solidFill>
                <a:latin typeface="Verdana"/>
                <a:ea typeface="+mn-ea"/>
                <a:cs typeface="Verdana"/>
              </a:rPr>
              <a:t> </a:t>
            </a:r>
            <a:r>
              <a:rPr sz="2565" spc="-145" dirty="0">
                <a:solidFill>
                  <a:prstClr val="black">
                    <a:lumMod val="95000"/>
                    <a:lumOff val="5000"/>
                  </a:prstClr>
                </a:solidFill>
                <a:latin typeface="Verdana"/>
                <a:ea typeface="+mn-ea"/>
                <a:cs typeface="Verdana"/>
              </a:rPr>
              <a:t>Yüksek</a:t>
            </a:r>
            <a:r>
              <a:rPr sz="2565" spc="-133" dirty="0">
                <a:solidFill>
                  <a:prstClr val="black">
                    <a:lumMod val="95000"/>
                    <a:lumOff val="5000"/>
                  </a:prstClr>
                </a:solidFill>
                <a:latin typeface="Verdana"/>
                <a:ea typeface="+mn-ea"/>
                <a:cs typeface="Verdana"/>
              </a:rPr>
              <a:t> </a:t>
            </a:r>
            <a:r>
              <a:rPr sz="2565" dirty="0">
                <a:solidFill>
                  <a:prstClr val="black">
                    <a:lumMod val="95000"/>
                    <a:lumOff val="5000"/>
                  </a:prstClr>
                </a:solidFill>
                <a:latin typeface="Verdana"/>
                <a:ea typeface="+mn-ea"/>
                <a:cs typeface="Verdana"/>
              </a:rPr>
              <a:t>Çağlayan:</a:t>
            </a:r>
            <a:r>
              <a:rPr sz="2565" spc="-137" dirty="0">
                <a:solidFill>
                  <a:prstClr val="black">
                    <a:lumMod val="95000"/>
                    <a:lumOff val="5000"/>
                  </a:prstClr>
                </a:solidFill>
                <a:latin typeface="Verdana"/>
                <a:ea typeface="+mn-ea"/>
                <a:cs typeface="Verdana"/>
              </a:rPr>
              <a:t> </a:t>
            </a:r>
            <a:r>
              <a:rPr sz="2565" dirty="0">
                <a:solidFill>
                  <a:prstClr val="black">
                    <a:lumMod val="95000"/>
                    <a:lumOff val="5000"/>
                  </a:prstClr>
                </a:solidFill>
                <a:latin typeface="Verdana"/>
                <a:ea typeface="+mn-ea"/>
                <a:cs typeface="Verdana"/>
              </a:rPr>
              <a:t>Gavarnie</a:t>
            </a:r>
            <a:r>
              <a:rPr sz="2565" spc="-133" dirty="0">
                <a:solidFill>
                  <a:prstClr val="black">
                    <a:lumMod val="95000"/>
                    <a:lumOff val="5000"/>
                  </a:prstClr>
                </a:solidFill>
                <a:latin typeface="Verdana"/>
                <a:ea typeface="+mn-ea"/>
                <a:cs typeface="Verdana"/>
              </a:rPr>
              <a:t> </a:t>
            </a:r>
            <a:r>
              <a:rPr sz="2565" spc="-103" dirty="0">
                <a:solidFill>
                  <a:prstClr val="black">
                    <a:lumMod val="95000"/>
                    <a:lumOff val="5000"/>
                  </a:prstClr>
                </a:solidFill>
                <a:latin typeface="Verdana"/>
                <a:ea typeface="+mn-ea"/>
                <a:cs typeface="Verdana"/>
              </a:rPr>
              <a:t>(Fransa) 	</a:t>
            </a:r>
            <a:r>
              <a:rPr sz="2565" spc="-38" dirty="0">
                <a:solidFill>
                  <a:prstClr val="black">
                    <a:lumMod val="95000"/>
                    <a:lumOff val="5000"/>
                  </a:prstClr>
                </a:solidFill>
                <a:latin typeface="Verdana"/>
                <a:ea typeface="+mn-ea"/>
                <a:cs typeface="Verdana"/>
              </a:rPr>
              <a:t>421m.</a:t>
            </a:r>
            <a:endParaRPr sz="2565" dirty="0">
              <a:solidFill>
                <a:prstClr val="black">
                  <a:lumMod val="95000"/>
                  <a:lumOff val="5000"/>
                </a:prstClr>
              </a:solidFill>
              <a:latin typeface="Verdana"/>
              <a:ea typeface="+mn-ea"/>
              <a:cs typeface="Verdana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816346" y="1825758"/>
            <a:ext cx="7642082" cy="4532905"/>
            <a:chOff x="954671" y="1906523"/>
            <a:chExt cx="8936990" cy="5300980"/>
          </a:xfrm>
        </p:grpSpPr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54671" y="1906523"/>
              <a:ext cx="6096000" cy="4066794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851283" y="4430267"/>
              <a:ext cx="4040123" cy="277672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1505031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50240" y="854709"/>
            <a:ext cx="7084059" cy="43611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1300" marR="5080" indent="-228600" algn="just">
              <a:lnSpc>
                <a:spcPct val="100000"/>
              </a:lnSpc>
              <a:spcBef>
                <a:spcPts val="100"/>
              </a:spcBef>
              <a:buClr>
                <a:srgbClr val="A9A47B"/>
              </a:buClr>
              <a:buFont typeface="Arial MT"/>
              <a:buChar char="•"/>
              <a:tabLst>
                <a:tab pos="241300" algn="l"/>
              </a:tabLst>
            </a:pPr>
            <a:r>
              <a:rPr sz="1800" dirty="0">
                <a:solidFill>
                  <a:srgbClr val="2E2B1F"/>
                </a:solidFill>
                <a:latin typeface="Calibri"/>
                <a:cs typeface="Calibri"/>
              </a:rPr>
              <a:t>Avrupa</a:t>
            </a:r>
            <a:r>
              <a:rPr sz="1800" spc="13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2E2B1F"/>
                </a:solidFill>
                <a:latin typeface="Calibri"/>
                <a:cs typeface="Calibri"/>
              </a:rPr>
              <a:t>kıtası,</a:t>
            </a:r>
            <a:r>
              <a:rPr sz="1800" spc="14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2E2B1F"/>
                </a:solidFill>
                <a:latin typeface="Calibri"/>
                <a:cs typeface="Calibri"/>
              </a:rPr>
              <a:t>Asya’nın</a:t>
            </a:r>
            <a:r>
              <a:rPr sz="1800" spc="13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2E2B1F"/>
                </a:solidFill>
                <a:latin typeface="Calibri"/>
                <a:cs typeface="Calibri"/>
              </a:rPr>
              <a:t>batıya</a:t>
            </a:r>
            <a:r>
              <a:rPr sz="1800" spc="13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2E2B1F"/>
                </a:solidFill>
                <a:latin typeface="Calibri"/>
                <a:cs typeface="Calibri"/>
              </a:rPr>
              <a:t>doğru</a:t>
            </a:r>
            <a:r>
              <a:rPr sz="1800" spc="13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2E2B1F"/>
                </a:solidFill>
                <a:latin typeface="Calibri"/>
                <a:cs typeface="Calibri"/>
              </a:rPr>
              <a:t>uzanan</a:t>
            </a:r>
            <a:r>
              <a:rPr sz="1800" spc="14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2E2B1F"/>
                </a:solidFill>
                <a:latin typeface="Calibri"/>
                <a:cs typeface="Calibri"/>
              </a:rPr>
              <a:t>bir</a:t>
            </a:r>
            <a:r>
              <a:rPr sz="1800" spc="14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2E2B1F"/>
                </a:solidFill>
                <a:latin typeface="Calibri"/>
                <a:cs typeface="Calibri"/>
              </a:rPr>
              <a:t>parçası</a:t>
            </a:r>
            <a:r>
              <a:rPr sz="1800" spc="13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2E2B1F"/>
                </a:solidFill>
                <a:latin typeface="Calibri"/>
                <a:cs typeface="Calibri"/>
              </a:rPr>
              <a:t>olup,</a:t>
            </a:r>
            <a:r>
              <a:rPr sz="1800" spc="14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2E2B1F"/>
                </a:solidFill>
                <a:latin typeface="Calibri"/>
                <a:cs typeface="Calibri"/>
              </a:rPr>
              <a:t>eski</a:t>
            </a:r>
            <a:r>
              <a:rPr sz="1800" spc="13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2E2B1F"/>
                </a:solidFill>
                <a:latin typeface="Calibri"/>
                <a:cs typeface="Calibri"/>
              </a:rPr>
              <a:t>dünya </a:t>
            </a:r>
            <a:r>
              <a:rPr sz="1800" dirty="0">
                <a:solidFill>
                  <a:srgbClr val="2E2B1F"/>
                </a:solidFill>
                <a:latin typeface="Calibri"/>
                <a:cs typeface="Calibri"/>
              </a:rPr>
              <a:t>karaları</a:t>
            </a:r>
            <a:r>
              <a:rPr sz="1800" spc="36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2E2B1F"/>
                </a:solidFill>
                <a:latin typeface="Calibri"/>
                <a:cs typeface="Calibri"/>
              </a:rPr>
              <a:t>üzerinde</a:t>
            </a:r>
            <a:r>
              <a:rPr sz="1800" spc="37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2E2B1F"/>
                </a:solidFill>
                <a:latin typeface="Calibri"/>
                <a:cs typeface="Calibri"/>
              </a:rPr>
              <a:t>yer</a:t>
            </a:r>
            <a:r>
              <a:rPr sz="1800" spc="36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2E2B1F"/>
                </a:solidFill>
                <a:latin typeface="Calibri"/>
                <a:cs typeface="Calibri"/>
              </a:rPr>
              <a:t>alır.</a:t>
            </a:r>
            <a:r>
              <a:rPr sz="1800" spc="36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2E2B1F"/>
                </a:solidFill>
                <a:latin typeface="Calibri"/>
                <a:cs typeface="Calibri"/>
              </a:rPr>
              <a:t>Okyanusya’nın</a:t>
            </a:r>
            <a:r>
              <a:rPr sz="1800" spc="36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2E2B1F"/>
                </a:solidFill>
                <a:latin typeface="Calibri"/>
                <a:cs typeface="Calibri"/>
              </a:rPr>
              <a:t>ardından</a:t>
            </a:r>
            <a:r>
              <a:rPr sz="1800" spc="37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2E2B1F"/>
                </a:solidFill>
                <a:latin typeface="Calibri"/>
                <a:cs typeface="Calibri"/>
              </a:rPr>
              <a:t>dünyanın</a:t>
            </a:r>
            <a:r>
              <a:rPr sz="1800" spc="37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2E2B1F"/>
                </a:solidFill>
                <a:latin typeface="Calibri"/>
                <a:cs typeface="Calibri"/>
              </a:rPr>
              <a:t>en</a:t>
            </a:r>
            <a:r>
              <a:rPr sz="1800" spc="37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2E2B1F"/>
                </a:solidFill>
                <a:latin typeface="Calibri"/>
                <a:cs typeface="Calibri"/>
              </a:rPr>
              <a:t>küçük </a:t>
            </a:r>
            <a:r>
              <a:rPr sz="1800" dirty="0">
                <a:solidFill>
                  <a:srgbClr val="2E2B1F"/>
                </a:solidFill>
                <a:latin typeface="Calibri"/>
                <a:cs typeface="Calibri"/>
              </a:rPr>
              <a:t>kıtası</a:t>
            </a:r>
            <a:r>
              <a:rPr sz="1800" spc="-4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2E2B1F"/>
                </a:solidFill>
                <a:latin typeface="Calibri"/>
                <a:cs typeface="Calibri"/>
              </a:rPr>
              <a:t>olma</a:t>
            </a:r>
            <a:r>
              <a:rPr sz="1800" spc="-2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2E2B1F"/>
                </a:solidFill>
                <a:latin typeface="Calibri"/>
                <a:cs typeface="Calibri"/>
              </a:rPr>
              <a:t>özelliği</a:t>
            </a:r>
            <a:r>
              <a:rPr sz="1800" spc="-2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2E2B1F"/>
                </a:solidFill>
                <a:latin typeface="Calibri"/>
                <a:cs typeface="Calibri"/>
              </a:rPr>
              <a:t>taşır.</a:t>
            </a:r>
            <a:endParaRPr sz="1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825"/>
              </a:spcBef>
              <a:buClr>
                <a:srgbClr val="A9A47B"/>
              </a:buClr>
              <a:buFont typeface="Arial MT"/>
              <a:buChar char="•"/>
            </a:pPr>
            <a:endParaRPr sz="1800">
              <a:latin typeface="Calibri"/>
              <a:cs typeface="Calibri"/>
            </a:endParaRPr>
          </a:p>
          <a:p>
            <a:pPr marL="241300" marR="5715" indent="-228600" algn="just">
              <a:lnSpc>
                <a:spcPct val="100000"/>
              </a:lnSpc>
              <a:spcBef>
                <a:spcPts val="5"/>
              </a:spcBef>
              <a:buClr>
                <a:srgbClr val="A9A47B"/>
              </a:buClr>
              <a:buFont typeface="Arial MT"/>
              <a:buChar char="•"/>
              <a:tabLst>
                <a:tab pos="241300" algn="l"/>
              </a:tabLst>
            </a:pPr>
            <a:r>
              <a:rPr sz="1800" dirty="0">
                <a:solidFill>
                  <a:srgbClr val="2E2B1F"/>
                </a:solidFill>
                <a:latin typeface="Calibri"/>
                <a:cs typeface="Calibri"/>
              </a:rPr>
              <a:t>Avrupa</a:t>
            </a:r>
            <a:r>
              <a:rPr sz="1800" spc="5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2E2B1F"/>
                </a:solidFill>
                <a:latin typeface="Calibri"/>
                <a:cs typeface="Calibri"/>
              </a:rPr>
              <a:t>kıtası</a:t>
            </a:r>
            <a:r>
              <a:rPr sz="1800" spc="4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2E2B1F"/>
                </a:solidFill>
                <a:latin typeface="Calibri"/>
                <a:cs typeface="Calibri"/>
              </a:rPr>
              <a:t>çok</a:t>
            </a:r>
            <a:r>
              <a:rPr sz="1800" spc="4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2E2B1F"/>
                </a:solidFill>
                <a:latin typeface="Calibri"/>
                <a:cs typeface="Calibri"/>
              </a:rPr>
              <a:t>parçalı</a:t>
            </a:r>
            <a:r>
              <a:rPr sz="1800" spc="3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2E2B1F"/>
                </a:solidFill>
                <a:latin typeface="Calibri"/>
                <a:cs typeface="Calibri"/>
              </a:rPr>
              <a:t>bir</a:t>
            </a:r>
            <a:r>
              <a:rPr sz="1800" spc="4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2E2B1F"/>
                </a:solidFill>
                <a:latin typeface="Calibri"/>
                <a:cs typeface="Calibri"/>
              </a:rPr>
              <a:t>görünüme</a:t>
            </a:r>
            <a:r>
              <a:rPr sz="1800" spc="5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2E2B1F"/>
                </a:solidFill>
                <a:latin typeface="Calibri"/>
                <a:cs typeface="Calibri"/>
              </a:rPr>
              <a:t>sahiptir.</a:t>
            </a:r>
            <a:r>
              <a:rPr sz="1800" spc="4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2E2B1F"/>
                </a:solidFill>
                <a:latin typeface="Calibri"/>
                <a:cs typeface="Calibri"/>
              </a:rPr>
              <a:t>Okyanus</a:t>
            </a:r>
            <a:r>
              <a:rPr sz="1800" spc="4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2E2B1F"/>
                </a:solidFill>
                <a:latin typeface="Calibri"/>
                <a:cs typeface="Calibri"/>
              </a:rPr>
              <a:t>ve</a:t>
            </a:r>
            <a:r>
              <a:rPr sz="1800" spc="4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2E2B1F"/>
                </a:solidFill>
                <a:latin typeface="Calibri"/>
                <a:cs typeface="Calibri"/>
              </a:rPr>
              <a:t>denizler</a:t>
            </a:r>
            <a:r>
              <a:rPr sz="1800" spc="5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800" spc="-20" dirty="0">
                <a:solidFill>
                  <a:srgbClr val="2E2B1F"/>
                </a:solidFill>
                <a:latin typeface="Calibri"/>
                <a:cs typeface="Calibri"/>
              </a:rPr>
              <a:t>kara </a:t>
            </a:r>
            <a:r>
              <a:rPr sz="1800" dirty="0">
                <a:solidFill>
                  <a:srgbClr val="2E2B1F"/>
                </a:solidFill>
                <a:latin typeface="Calibri"/>
                <a:cs typeface="Calibri"/>
              </a:rPr>
              <a:t>içlerine</a:t>
            </a:r>
            <a:r>
              <a:rPr sz="1800" spc="1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800" spc="-20" dirty="0">
                <a:solidFill>
                  <a:srgbClr val="2E2B1F"/>
                </a:solidFill>
                <a:latin typeface="Calibri"/>
                <a:cs typeface="Calibri"/>
              </a:rPr>
              <a:t>sokulmuşlardır.</a:t>
            </a:r>
            <a:r>
              <a:rPr sz="1800" spc="1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2E2B1F"/>
                </a:solidFill>
                <a:latin typeface="Calibri"/>
                <a:cs typeface="Calibri"/>
              </a:rPr>
              <a:t>Bu</a:t>
            </a:r>
            <a:r>
              <a:rPr sz="1800" spc="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2E2B1F"/>
                </a:solidFill>
                <a:latin typeface="Calibri"/>
                <a:cs typeface="Calibri"/>
              </a:rPr>
              <a:t>nedenle</a:t>
            </a:r>
            <a:r>
              <a:rPr sz="1800" spc="1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2E2B1F"/>
                </a:solidFill>
                <a:latin typeface="Calibri"/>
                <a:cs typeface="Calibri"/>
              </a:rPr>
              <a:t>özellikle</a:t>
            </a:r>
            <a:r>
              <a:rPr sz="1800" spc="1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2E2B1F"/>
                </a:solidFill>
                <a:latin typeface="Calibri"/>
                <a:cs typeface="Calibri"/>
              </a:rPr>
              <a:t>Batı </a:t>
            </a:r>
            <a:r>
              <a:rPr sz="1800" spc="-10" dirty="0">
                <a:solidFill>
                  <a:srgbClr val="2E2B1F"/>
                </a:solidFill>
                <a:latin typeface="Calibri"/>
                <a:cs typeface="Calibri"/>
              </a:rPr>
              <a:t>Avrupa’da</a:t>
            </a:r>
            <a:r>
              <a:rPr sz="1800" spc="1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2E2B1F"/>
                </a:solidFill>
                <a:latin typeface="Calibri"/>
                <a:cs typeface="Calibri"/>
              </a:rPr>
              <a:t>hemen</a:t>
            </a:r>
            <a:r>
              <a:rPr sz="1800" spc="44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2E2B1F"/>
                </a:solidFill>
                <a:latin typeface="Calibri"/>
                <a:cs typeface="Calibri"/>
              </a:rPr>
              <a:t>hiçbir </a:t>
            </a:r>
            <a:r>
              <a:rPr sz="1800" dirty="0">
                <a:solidFill>
                  <a:srgbClr val="2E2B1F"/>
                </a:solidFill>
                <a:latin typeface="Calibri"/>
                <a:cs typeface="Calibri"/>
              </a:rPr>
              <a:t>yerin</a:t>
            </a:r>
            <a:r>
              <a:rPr sz="1800" spc="-5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2E2B1F"/>
                </a:solidFill>
                <a:latin typeface="Calibri"/>
                <a:cs typeface="Calibri"/>
              </a:rPr>
              <a:t>denizden</a:t>
            </a:r>
            <a:r>
              <a:rPr sz="1800" spc="-5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2E2B1F"/>
                </a:solidFill>
                <a:latin typeface="Calibri"/>
                <a:cs typeface="Calibri"/>
              </a:rPr>
              <a:t>uzaklığı</a:t>
            </a:r>
            <a:r>
              <a:rPr sz="1800" spc="-6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2E2B1F"/>
                </a:solidFill>
                <a:latin typeface="Calibri"/>
                <a:cs typeface="Calibri"/>
              </a:rPr>
              <a:t>500</a:t>
            </a:r>
            <a:r>
              <a:rPr sz="1800" spc="-5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2E2B1F"/>
                </a:solidFill>
                <a:latin typeface="Calibri"/>
                <a:cs typeface="Calibri"/>
              </a:rPr>
              <a:t>km’yi</a:t>
            </a:r>
            <a:r>
              <a:rPr sz="1800" spc="-6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2E2B1F"/>
                </a:solidFill>
                <a:latin typeface="Calibri"/>
                <a:cs typeface="Calibri"/>
              </a:rPr>
              <a:t>geçmez.</a:t>
            </a:r>
            <a:endParaRPr sz="1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825"/>
              </a:spcBef>
              <a:buClr>
                <a:srgbClr val="A9A47B"/>
              </a:buClr>
              <a:buFont typeface="Arial MT"/>
              <a:buChar char="•"/>
            </a:pPr>
            <a:endParaRPr sz="1800">
              <a:latin typeface="Calibri"/>
              <a:cs typeface="Calibri"/>
            </a:endParaRPr>
          </a:p>
          <a:p>
            <a:pPr marL="241300" marR="5080" indent="-228600" algn="just">
              <a:lnSpc>
                <a:spcPct val="100000"/>
              </a:lnSpc>
              <a:buClr>
                <a:srgbClr val="A9A47B"/>
              </a:buClr>
              <a:buFont typeface="Arial MT"/>
              <a:buChar char="•"/>
              <a:tabLst>
                <a:tab pos="241300" algn="l"/>
              </a:tabLst>
            </a:pPr>
            <a:r>
              <a:rPr sz="1800" dirty="0">
                <a:solidFill>
                  <a:srgbClr val="2E2B1F"/>
                </a:solidFill>
                <a:latin typeface="Calibri"/>
                <a:cs typeface="Calibri"/>
              </a:rPr>
              <a:t>Kıyılarının</a:t>
            </a:r>
            <a:r>
              <a:rPr sz="1800" spc="114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2E2B1F"/>
                </a:solidFill>
                <a:latin typeface="Calibri"/>
                <a:cs typeface="Calibri"/>
              </a:rPr>
              <a:t>uzunluğu</a:t>
            </a:r>
            <a:r>
              <a:rPr sz="1800" spc="12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2E2B1F"/>
                </a:solidFill>
                <a:latin typeface="Calibri"/>
                <a:cs typeface="Calibri"/>
              </a:rPr>
              <a:t>38.000</a:t>
            </a:r>
            <a:r>
              <a:rPr sz="1800" spc="11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2E2B1F"/>
                </a:solidFill>
                <a:latin typeface="Calibri"/>
                <a:cs typeface="Calibri"/>
              </a:rPr>
              <a:t>km’yi</a:t>
            </a:r>
            <a:r>
              <a:rPr sz="1800" spc="114" dirty="0">
                <a:solidFill>
                  <a:srgbClr val="2E2B1F"/>
                </a:solidFill>
                <a:latin typeface="Calibri"/>
                <a:cs typeface="Calibri"/>
              </a:rPr>
              <a:t>  </a:t>
            </a:r>
            <a:r>
              <a:rPr sz="1800" dirty="0">
                <a:solidFill>
                  <a:srgbClr val="2E2B1F"/>
                </a:solidFill>
                <a:latin typeface="Calibri"/>
                <a:cs typeface="Calibri"/>
              </a:rPr>
              <a:t>bulan</a:t>
            </a:r>
            <a:r>
              <a:rPr sz="1800" spc="13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2E2B1F"/>
                </a:solidFill>
                <a:latin typeface="Calibri"/>
                <a:cs typeface="Calibri"/>
              </a:rPr>
              <a:t>kıtada</a:t>
            </a:r>
            <a:r>
              <a:rPr sz="1800" spc="13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2E2B1F"/>
                </a:solidFill>
                <a:latin typeface="Calibri"/>
                <a:cs typeface="Calibri"/>
              </a:rPr>
              <a:t>denizlere</a:t>
            </a:r>
            <a:r>
              <a:rPr sz="1800" spc="12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2E2B1F"/>
                </a:solidFill>
                <a:latin typeface="Calibri"/>
                <a:cs typeface="Calibri"/>
              </a:rPr>
              <a:t>ve</a:t>
            </a:r>
            <a:r>
              <a:rPr sz="1800" spc="114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2E2B1F"/>
                </a:solidFill>
                <a:latin typeface="Calibri"/>
                <a:cs typeface="Calibri"/>
              </a:rPr>
              <a:t>okyanuslara </a:t>
            </a:r>
            <a:r>
              <a:rPr sz="1800" dirty="0">
                <a:solidFill>
                  <a:srgbClr val="2E2B1F"/>
                </a:solidFill>
                <a:latin typeface="Calibri"/>
                <a:cs typeface="Calibri"/>
              </a:rPr>
              <a:t>doğru</a:t>
            </a:r>
            <a:r>
              <a:rPr sz="1800" spc="175" dirty="0">
                <a:solidFill>
                  <a:srgbClr val="2E2B1F"/>
                </a:solidFill>
                <a:latin typeface="Calibri"/>
                <a:cs typeface="Calibri"/>
              </a:rPr>
              <a:t>  </a:t>
            </a:r>
            <a:r>
              <a:rPr sz="1800" dirty="0">
                <a:solidFill>
                  <a:srgbClr val="2E2B1F"/>
                </a:solidFill>
                <a:latin typeface="Calibri"/>
                <a:cs typeface="Calibri"/>
              </a:rPr>
              <a:t>sokulmuş</a:t>
            </a:r>
            <a:r>
              <a:rPr sz="1800" spc="185" dirty="0">
                <a:solidFill>
                  <a:srgbClr val="2E2B1F"/>
                </a:solidFill>
                <a:latin typeface="Calibri"/>
                <a:cs typeface="Calibri"/>
              </a:rPr>
              <a:t>  </a:t>
            </a:r>
            <a:r>
              <a:rPr sz="1800" dirty="0">
                <a:solidFill>
                  <a:srgbClr val="2E2B1F"/>
                </a:solidFill>
                <a:latin typeface="Calibri"/>
                <a:cs typeface="Calibri"/>
              </a:rPr>
              <a:t>pek</a:t>
            </a:r>
            <a:r>
              <a:rPr sz="1800" spc="175" dirty="0">
                <a:solidFill>
                  <a:srgbClr val="2E2B1F"/>
                </a:solidFill>
                <a:latin typeface="Calibri"/>
                <a:cs typeface="Calibri"/>
              </a:rPr>
              <a:t>  </a:t>
            </a:r>
            <a:r>
              <a:rPr sz="1800" dirty="0">
                <a:solidFill>
                  <a:srgbClr val="2E2B1F"/>
                </a:solidFill>
                <a:latin typeface="Calibri"/>
                <a:cs typeface="Calibri"/>
              </a:rPr>
              <a:t>çok</a:t>
            </a:r>
            <a:r>
              <a:rPr sz="1800" spc="185" dirty="0">
                <a:solidFill>
                  <a:srgbClr val="2E2B1F"/>
                </a:solidFill>
                <a:latin typeface="Calibri"/>
                <a:cs typeface="Calibri"/>
              </a:rPr>
              <a:t>  </a:t>
            </a:r>
            <a:r>
              <a:rPr sz="1800" dirty="0">
                <a:solidFill>
                  <a:srgbClr val="2E2B1F"/>
                </a:solidFill>
                <a:latin typeface="Calibri"/>
                <a:cs typeface="Calibri"/>
              </a:rPr>
              <a:t>yarımada</a:t>
            </a:r>
            <a:r>
              <a:rPr sz="1800" spc="180" dirty="0">
                <a:solidFill>
                  <a:srgbClr val="2E2B1F"/>
                </a:solidFill>
                <a:latin typeface="Calibri"/>
                <a:cs typeface="Calibri"/>
              </a:rPr>
              <a:t>  </a:t>
            </a:r>
            <a:r>
              <a:rPr sz="1800" dirty="0">
                <a:solidFill>
                  <a:srgbClr val="2E2B1F"/>
                </a:solidFill>
                <a:latin typeface="Calibri"/>
                <a:cs typeface="Calibri"/>
              </a:rPr>
              <a:t>mevcuttur.</a:t>
            </a:r>
            <a:r>
              <a:rPr sz="1800" spc="185" dirty="0">
                <a:solidFill>
                  <a:srgbClr val="2E2B1F"/>
                </a:solidFill>
                <a:latin typeface="Calibri"/>
                <a:cs typeface="Calibri"/>
              </a:rPr>
              <a:t>  </a:t>
            </a:r>
            <a:r>
              <a:rPr sz="1800" dirty="0">
                <a:solidFill>
                  <a:srgbClr val="2E2B1F"/>
                </a:solidFill>
                <a:latin typeface="Calibri"/>
                <a:cs typeface="Calibri"/>
              </a:rPr>
              <a:t>Bunların</a:t>
            </a:r>
            <a:r>
              <a:rPr sz="1800" spc="185" dirty="0">
                <a:solidFill>
                  <a:srgbClr val="2E2B1F"/>
                </a:solidFill>
                <a:latin typeface="Calibri"/>
                <a:cs typeface="Calibri"/>
              </a:rPr>
              <a:t>  </a:t>
            </a:r>
            <a:r>
              <a:rPr sz="1800" spc="-10" dirty="0">
                <a:solidFill>
                  <a:srgbClr val="2E2B1F"/>
                </a:solidFill>
                <a:latin typeface="Calibri"/>
                <a:cs typeface="Calibri"/>
              </a:rPr>
              <a:t>başlıcaları, </a:t>
            </a:r>
            <a:r>
              <a:rPr sz="1800" dirty="0">
                <a:solidFill>
                  <a:srgbClr val="2E2B1F"/>
                </a:solidFill>
                <a:latin typeface="Calibri"/>
                <a:cs typeface="Calibri"/>
              </a:rPr>
              <a:t>Akdeniz’den</a:t>
            </a:r>
            <a:r>
              <a:rPr sz="1800" spc="130" dirty="0">
                <a:solidFill>
                  <a:srgbClr val="2E2B1F"/>
                </a:solidFill>
                <a:latin typeface="Calibri"/>
                <a:cs typeface="Calibri"/>
              </a:rPr>
              <a:t>  </a:t>
            </a:r>
            <a:r>
              <a:rPr sz="1800" dirty="0">
                <a:solidFill>
                  <a:srgbClr val="2E2B1F"/>
                </a:solidFill>
                <a:latin typeface="Calibri"/>
                <a:cs typeface="Calibri"/>
              </a:rPr>
              <a:t>batıya</a:t>
            </a:r>
            <a:r>
              <a:rPr sz="1800" spc="125" dirty="0">
                <a:solidFill>
                  <a:srgbClr val="2E2B1F"/>
                </a:solidFill>
                <a:latin typeface="Calibri"/>
                <a:cs typeface="Calibri"/>
              </a:rPr>
              <a:t>  </a:t>
            </a:r>
            <a:r>
              <a:rPr sz="1800" dirty="0">
                <a:solidFill>
                  <a:srgbClr val="2E2B1F"/>
                </a:solidFill>
                <a:latin typeface="Calibri"/>
                <a:cs typeface="Calibri"/>
              </a:rPr>
              <a:t>doğru</a:t>
            </a:r>
            <a:r>
              <a:rPr sz="1800" spc="125" dirty="0">
                <a:solidFill>
                  <a:srgbClr val="2E2B1F"/>
                </a:solidFill>
                <a:latin typeface="Calibri"/>
                <a:cs typeface="Calibri"/>
              </a:rPr>
              <a:t>  </a:t>
            </a:r>
            <a:r>
              <a:rPr sz="1800" dirty="0">
                <a:solidFill>
                  <a:srgbClr val="2E2B1F"/>
                </a:solidFill>
                <a:latin typeface="Calibri"/>
                <a:cs typeface="Calibri"/>
              </a:rPr>
              <a:t>İber,</a:t>
            </a:r>
            <a:r>
              <a:rPr sz="1800" spc="120" dirty="0">
                <a:solidFill>
                  <a:srgbClr val="2E2B1F"/>
                </a:solidFill>
                <a:latin typeface="Calibri"/>
                <a:cs typeface="Calibri"/>
              </a:rPr>
              <a:t>  </a:t>
            </a:r>
            <a:r>
              <a:rPr sz="1800" dirty="0">
                <a:solidFill>
                  <a:srgbClr val="2E2B1F"/>
                </a:solidFill>
                <a:latin typeface="Calibri"/>
                <a:cs typeface="Calibri"/>
              </a:rPr>
              <a:t>İtalya</a:t>
            </a:r>
            <a:r>
              <a:rPr sz="1800" spc="125" dirty="0">
                <a:solidFill>
                  <a:srgbClr val="2E2B1F"/>
                </a:solidFill>
                <a:latin typeface="Calibri"/>
                <a:cs typeface="Calibri"/>
              </a:rPr>
              <a:t>  </a:t>
            </a:r>
            <a:r>
              <a:rPr sz="1800" dirty="0">
                <a:solidFill>
                  <a:srgbClr val="2E2B1F"/>
                </a:solidFill>
                <a:latin typeface="Calibri"/>
                <a:cs typeface="Calibri"/>
              </a:rPr>
              <a:t>ve</a:t>
            </a:r>
            <a:r>
              <a:rPr sz="1800" spc="125" dirty="0">
                <a:solidFill>
                  <a:srgbClr val="2E2B1F"/>
                </a:solidFill>
                <a:latin typeface="Calibri"/>
                <a:cs typeface="Calibri"/>
              </a:rPr>
              <a:t>  </a:t>
            </a:r>
            <a:r>
              <a:rPr sz="1800" dirty="0">
                <a:solidFill>
                  <a:srgbClr val="2E2B1F"/>
                </a:solidFill>
                <a:latin typeface="Calibri"/>
                <a:cs typeface="Calibri"/>
              </a:rPr>
              <a:t>Balkan</a:t>
            </a:r>
            <a:r>
              <a:rPr sz="1800" spc="130" dirty="0">
                <a:solidFill>
                  <a:srgbClr val="2E2B1F"/>
                </a:solidFill>
                <a:latin typeface="Calibri"/>
                <a:cs typeface="Calibri"/>
              </a:rPr>
              <a:t>  </a:t>
            </a:r>
            <a:r>
              <a:rPr sz="1800" dirty="0">
                <a:solidFill>
                  <a:srgbClr val="2E2B1F"/>
                </a:solidFill>
                <a:latin typeface="Calibri"/>
                <a:cs typeface="Calibri"/>
              </a:rPr>
              <a:t>yarımadaları,</a:t>
            </a:r>
            <a:r>
              <a:rPr sz="1800" spc="125" dirty="0">
                <a:solidFill>
                  <a:srgbClr val="2E2B1F"/>
                </a:solidFill>
                <a:latin typeface="Calibri"/>
                <a:cs typeface="Calibri"/>
              </a:rPr>
              <a:t>  </a:t>
            </a:r>
            <a:r>
              <a:rPr sz="1800" spc="-10" dirty="0">
                <a:solidFill>
                  <a:srgbClr val="2E2B1F"/>
                </a:solidFill>
                <a:latin typeface="Calibri"/>
                <a:cs typeface="Calibri"/>
              </a:rPr>
              <a:t>Atlas </a:t>
            </a:r>
            <a:r>
              <a:rPr sz="1800" dirty="0">
                <a:solidFill>
                  <a:srgbClr val="2E2B1F"/>
                </a:solidFill>
                <a:latin typeface="Calibri"/>
                <a:cs typeface="Calibri"/>
              </a:rPr>
              <a:t>okyanusunda</a:t>
            </a:r>
            <a:r>
              <a:rPr sz="1800" spc="90" dirty="0">
                <a:solidFill>
                  <a:srgbClr val="2E2B1F"/>
                </a:solidFill>
                <a:latin typeface="Calibri"/>
                <a:cs typeface="Calibri"/>
              </a:rPr>
              <a:t>  </a:t>
            </a:r>
            <a:r>
              <a:rPr sz="1800" dirty="0">
                <a:solidFill>
                  <a:srgbClr val="2E2B1F"/>
                </a:solidFill>
                <a:latin typeface="Calibri"/>
                <a:cs typeface="Calibri"/>
              </a:rPr>
              <a:t>İskandinav</a:t>
            </a:r>
            <a:r>
              <a:rPr sz="1800" spc="85" dirty="0">
                <a:solidFill>
                  <a:srgbClr val="2E2B1F"/>
                </a:solidFill>
                <a:latin typeface="Calibri"/>
                <a:cs typeface="Calibri"/>
              </a:rPr>
              <a:t>  </a:t>
            </a:r>
            <a:r>
              <a:rPr sz="1800" dirty="0">
                <a:solidFill>
                  <a:srgbClr val="2E2B1F"/>
                </a:solidFill>
                <a:latin typeface="Calibri"/>
                <a:cs typeface="Calibri"/>
              </a:rPr>
              <a:t>yarımadası,</a:t>
            </a:r>
            <a:r>
              <a:rPr sz="1800" spc="85" dirty="0">
                <a:solidFill>
                  <a:srgbClr val="2E2B1F"/>
                </a:solidFill>
                <a:latin typeface="Calibri"/>
                <a:cs typeface="Calibri"/>
              </a:rPr>
              <a:t>  </a:t>
            </a:r>
            <a:r>
              <a:rPr sz="1800" dirty="0">
                <a:solidFill>
                  <a:srgbClr val="2E2B1F"/>
                </a:solidFill>
                <a:latin typeface="Calibri"/>
                <a:cs typeface="Calibri"/>
              </a:rPr>
              <a:t>Baltık</a:t>
            </a:r>
            <a:r>
              <a:rPr sz="1800" spc="85" dirty="0">
                <a:solidFill>
                  <a:srgbClr val="2E2B1F"/>
                </a:solidFill>
                <a:latin typeface="Calibri"/>
                <a:cs typeface="Calibri"/>
              </a:rPr>
              <a:t>  </a:t>
            </a:r>
            <a:r>
              <a:rPr sz="1800" dirty="0">
                <a:solidFill>
                  <a:srgbClr val="2E2B1F"/>
                </a:solidFill>
                <a:latin typeface="Calibri"/>
                <a:cs typeface="Calibri"/>
              </a:rPr>
              <a:t>ve</a:t>
            </a:r>
            <a:r>
              <a:rPr sz="1800" spc="90" dirty="0">
                <a:solidFill>
                  <a:srgbClr val="2E2B1F"/>
                </a:solidFill>
                <a:latin typeface="Calibri"/>
                <a:cs typeface="Calibri"/>
              </a:rPr>
              <a:t>  </a:t>
            </a:r>
            <a:r>
              <a:rPr sz="1800" dirty="0">
                <a:solidFill>
                  <a:srgbClr val="2E2B1F"/>
                </a:solidFill>
                <a:latin typeface="Calibri"/>
                <a:cs typeface="Calibri"/>
              </a:rPr>
              <a:t>Kuzey</a:t>
            </a:r>
            <a:r>
              <a:rPr sz="1800" spc="85" dirty="0">
                <a:solidFill>
                  <a:srgbClr val="2E2B1F"/>
                </a:solidFill>
                <a:latin typeface="Calibri"/>
                <a:cs typeface="Calibri"/>
              </a:rPr>
              <a:t>  </a:t>
            </a:r>
            <a:r>
              <a:rPr sz="1800" dirty="0">
                <a:solidFill>
                  <a:srgbClr val="2E2B1F"/>
                </a:solidFill>
                <a:latin typeface="Calibri"/>
                <a:cs typeface="Calibri"/>
              </a:rPr>
              <a:t>denizi</a:t>
            </a:r>
            <a:r>
              <a:rPr sz="1800" spc="90" dirty="0">
                <a:solidFill>
                  <a:srgbClr val="2E2B1F"/>
                </a:solidFill>
                <a:latin typeface="Calibri"/>
                <a:cs typeface="Calibri"/>
              </a:rPr>
              <a:t>  </a:t>
            </a:r>
            <a:r>
              <a:rPr sz="1800" spc="-10" dirty="0">
                <a:solidFill>
                  <a:srgbClr val="2E2B1F"/>
                </a:solidFill>
                <a:latin typeface="Calibri"/>
                <a:cs typeface="Calibri"/>
              </a:rPr>
              <a:t>arasında </a:t>
            </a:r>
            <a:r>
              <a:rPr sz="1800" dirty="0">
                <a:solidFill>
                  <a:srgbClr val="2E2B1F"/>
                </a:solidFill>
                <a:latin typeface="Calibri"/>
                <a:cs typeface="Calibri"/>
              </a:rPr>
              <a:t>Jutland</a:t>
            </a:r>
            <a:r>
              <a:rPr sz="1800" spc="34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2E2B1F"/>
                </a:solidFill>
                <a:latin typeface="Calibri"/>
                <a:cs typeface="Calibri"/>
              </a:rPr>
              <a:t>(Danimarka)</a:t>
            </a:r>
            <a:r>
              <a:rPr sz="1800" spc="33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2E2B1F"/>
                </a:solidFill>
                <a:latin typeface="Calibri"/>
                <a:cs typeface="Calibri"/>
              </a:rPr>
              <a:t>yarımadasıdır.</a:t>
            </a:r>
            <a:r>
              <a:rPr sz="1800" spc="32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2E2B1F"/>
                </a:solidFill>
                <a:latin typeface="Calibri"/>
                <a:cs typeface="Calibri"/>
              </a:rPr>
              <a:t>Ayrıca</a:t>
            </a:r>
            <a:r>
              <a:rPr sz="1800" spc="33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2E2B1F"/>
                </a:solidFill>
                <a:latin typeface="Calibri"/>
                <a:cs typeface="Calibri"/>
              </a:rPr>
              <a:t>kıtayı</a:t>
            </a:r>
            <a:r>
              <a:rPr sz="1800" spc="32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2E2B1F"/>
                </a:solidFill>
                <a:latin typeface="Calibri"/>
                <a:cs typeface="Calibri"/>
              </a:rPr>
              <a:t>üç</a:t>
            </a:r>
            <a:r>
              <a:rPr sz="1800" spc="33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2E2B1F"/>
                </a:solidFill>
                <a:latin typeface="Calibri"/>
                <a:cs typeface="Calibri"/>
              </a:rPr>
              <a:t>yönden</a:t>
            </a:r>
            <a:r>
              <a:rPr sz="1800" spc="34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2E2B1F"/>
                </a:solidFill>
                <a:latin typeface="Calibri"/>
                <a:cs typeface="Calibri"/>
              </a:rPr>
              <a:t>çevreleyen </a:t>
            </a:r>
            <a:r>
              <a:rPr sz="1800" dirty="0">
                <a:solidFill>
                  <a:srgbClr val="2E2B1F"/>
                </a:solidFill>
                <a:latin typeface="Calibri"/>
                <a:cs typeface="Calibri"/>
              </a:rPr>
              <a:t>denizlerde</a:t>
            </a:r>
            <a:r>
              <a:rPr sz="1800" spc="125" dirty="0">
                <a:solidFill>
                  <a:srgbClr val="2E2B1F"/>
                </a:solidFill>
                <a:latin typeface="Calibri"/>
                <a:cs typeface="Calibri"/>
              </a:rPr>
              <a:t>  </a:t>
            </a:r>
            <a:r>
              <a:rPr sz="1800" dirty="0">
                <a:solidFill>
                  <a:srgbClr val="2E2B1F"/>
                </a:solidFill>
                <a:latin typeface="Calibri"/>
                <a:cs typeface="Calibri"/>
              </a:rPr>
              <a:t>çok</a:t>
            </a:r>
            <a:r>
              <a:rPr sz="1800" spc="125" dirty="0">
                <a:solidFill>
                  <a:srgbClr val="2E2B1F"/>
                </a:solidFill>
                <a:latin typeface="Calibri"/>
                <a:cs typeface="Calibri"/>
              </a:rPr>
              <a:t>  </a:t>
            </a:r>
            <a:r>
              <a:rPr sz="1800" dirty="0">
                <a:solidFill>
                  <a:srgbClr val="2E2B1F"/>
                </a:solidFill>
                <a:latin typeface="Calibri"/>
                <a:cs typeface="Calibri"/>
              </a:rPr>
              <a:t>sayıda</a:t>
            </a:r>
            <a:r>
              <a:rPr sz="1800" spc="130" dirty="0">
                <a:solidFill>
                  <a:srgbClr val="2E2B1F"/>
                </a:solidFill>
                <a:latin typeface="Calibri"/>
                <a:cs typeface="Calibri"/>
              </a:rPr>
              <a:t>  </a:t>
            </a:r>
            <a:r>
              <a:rPr sz="1800" dirty="0">
                <a:solidFill>
                  <a:srgbClr val="2E2B1F"/>
                </a:solidFill>
                <a:latin typeface="Calibri"/>
                <a:cs typeface="Calibri"/>
              </a:rPr>
              <a:t>ada</a:t>
            </a:r>
            <a:r>
              <a:rPr sz="1800" spc="130" dirty="0">
                <a:solidFill>
                  <a:srgbClr val="2E2B1F"/>
                </a:solidFill>
                <a:latin typeface="Calibri"/>
                <a:cs typeface="Calibri"/>
              </a:rPr>
              <a:t>  </a:t>
            </a:r>
            <a:r>
              <a:rPr sz="1800" dirty="0">
                <a:solidFill>
                  <a:srgbClr val="2E2B1F"/>
                </a:solidFill>
                <a:latin typeface="Calibri"/>
                <a:cs typeface="Calibri"/>
              </a:rPr>
              <a:t>bulunur.</a:t>
            </a:r>
            <a:r>
              <a:rPr sz="1800" spc="130" dirty="0">
                <a:solidFill>
                  <a:srgbClr val="2E2B1F"/>
                </a:solidFill>
                <a:latin typeface="Calibri"/>
                <a:cs typeface="Calibri"/>
              </a:rPr>
              <a:t>  </a:t>
            </a:r>
            <a:r>
              <a:rPr sz="1800" dirty="0">
                <a:solidFill>
                  <a:srgbClr val="2E2B1F"/>
                </a:solidFill>
                <a:latin typeface="Calibri"/>
                <a:cs typeface="Calibri"/>
              </a:rPr>
              <a:t>Büyük</a:t>
            </a:r>
            <a:r>
              <a:rPr sz="1800" spc="125" dirty="0">
                <a:solidFill>
                  <a:srgbClr val="2E2B1F"/>
                </a:solidFill>
                <a:latin typeface="Calibri"/>
                <a:cs typeface="Calibri"/>
              </a:rPr>
              <a:t>  </a:t>
            </a:r>
            <a:r>
              <a:rPr sz="1800" dirty="0">
                <a:solidFill>
                  <a:srgbClr val="2E2B1F"/>
                </a:solidFill>
                <a:latin typeface="Calibri"/>
                <a:cs typeface="Calibri"/>
              </a:rPr>
              <a:t>adalar</a:t>
            </a:r>
            <a:r>
              <a:rPr sz="1800" spc="125" dirty="0">
                <a:solidFill>
                  <a:srgbClr val="2E2B1F"/>
                </a:solidFill>
                <a:latin typeface="Calibri"/>
                <a:cs typeface="Calibri"/>
              </a:rPr>
              <a:t>  </a:t>
            </a:r>
            <a:r>
              <a:rPr sz="1800" dirty="0">
                <a:solidFill>
                  <a:srgbClr val="2E2B1F"/>
                </a:solidFill>
                <a:latin typeface="Calibri"/>
                <a:cs typeface="Calibri"/>
              </a:rPr>
              <a:t>Britanya,</a:t>
            </a:r>
            <a:r>
              <a:rPr sz="1800" spc="130" dirty="0">
                <a:solidFill>
                  <a:srgbClr val="2E2B1F"/>
                </a:solidFill>
                <a:latin typeface="Calibri"/>
                <a:cs typeface="Calibri"/>
              </a:rPr>
              <a:t>  </a:t>
            </a:r>
            <a:r>
              <a:rPr sz="1800" spc="-10" dirty="0">
                <a:solidFill>
                  <a:srgbClr val="2E2B1F"/>
                </a:solidFill>
                <a:latin typeface="Calibri"/>
                <a:cs typeface="Calibri"/>
              </a:rPr>
              <a:t>İrlanda, </a:t>
            </a:r>
            <a:r>
              <a:rPr sz="1800" dirty="0">
                <a:solidFill>
                  <a:srgbClr val="2E2B1F"/>
                </a:solidFill>
                <a:latin typeface="Calibri"/>
                <a:cs typeface="Calibri"/>
              </a:rPr>
              <a:t>İzlanda,</a:t>
            </a:r>
            <a:r>
              <a:rPr sz="1800" spc="-3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2E2B1F"/>
                </a:solidFill>
                <a:latin typeface="Calibri"/>
                <a:cs typeface="Calibri"/>
              </a:rPr>
              <a:t>Blear</a:t>
            </a:r>
            <a:r>
              <a:rPr sz="1800" spc="-4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2E2B1F"/>
                </a:solidFill>
                <a:latin typeface="Calibri"/>
                <a:cs typeface="Calibri"/>
              </a:rPr>
              <a:t>adaları,</a:t>
            </a:r>
            <a:r>
              <a:rPr sz="1800" spc="-2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2E2B1F"/>
                </a:solidFill>
                <a:latin typeface="Calibri"/>
                <a:cs typeface="Calibri"/>
              </a:rPr>
              <a:t>Sardinya,</a:t>
            </a:r>
            <a:r>
              <a:rPr sz="1800" spc="-5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2E2B1F"/>
                </a:solidFill>
                <a:latin typeface="Calibri"/>
                <a:cs typeface="Calibri"/>
              </a:rPr>
              <a:t>Korsika,</a:t>
            </a:r>
            <a:r>
              <a:rPr sz="1800" spc="-2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2E2B1F"/>
                </a:solidFill>
                <a:latin typeface="Calibri"/>
                <a:cs typeface="Calibri"/>
              </a:rPr>
              <a:t>Sicilya</a:t>
            </a:r>
            <a:r>
              <a:rPr sz="1800" spc="-3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2E2B1F"/>
                </a:solidFill>
                <a:latin typeface="Calibri"/>
                <a:cs typeface="Calibri"/>
              </a:rPr>
              <a:t>ve</a:t>
            </a:r>
            <a:r>
              <a:rPr sz="1800" spc="-4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2E2B1F"/>
                </a:solidFill>
                <a:latin typeface="Calibri"/>
                <a:cs typeface="Calibri"/>
              </a:rPr>
              <a:t>Girit’tir.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ftr" sz="quarter" idx="11"/>
          </p:nvPr>
        </p:nvSpPr>
        <p:spPr>
          <a:prstGeom prst="rect">
            <a:avLst/>
          </a:prstGeom>
        </p:spPr>
        <p:txBody>
          <a:bodyPr vert="horz" wrap="square" lIns="0" tIns="44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5"/>
              </a:spcBef>
            </a:pPr>
            <a:r>
              <a:rPr b="1" spc="-114" dirty="0">
                <a:latin typeface="Cambria"/>
                <a:cs typeface="Cambria"/>
              </a:rPr>
              <a:t>Yararlanılan</a:t>
            </a:r>
            <a:r>
              <a:rPr b="1" spc="-95" dirty="0">
                <a:latin typeface="Cambria"/>
                <a:cs typeface="Cambria"/>
              </a:rPr>
              <a:t> </a:t>
            </a:r>
            <a:r>
              <a:rPr b="1" spc="-105" dirty="0">
                <a:latin typeface="Cambria"/>
                <a:cs typeface="Cambria"/>
              </a:rPr>
              <a:t>Kaynak:</a:t>
            </a:r>
            <a:r>
              <a:rPr b="1" spc="-95" dirty="0">
                <a:latin typeface="Cambria"/>
                <a:cs typeface="Cambria"/>
              </a:rPr>
              <a:t> </a:t>
            </a:r>
            <a:r>
              <a:rPr spc="-95" dirty="0"/>
              <a:t>Gümüş,</a:t>
            </a:r>
            <a:r>
              <a:rPr spc="-100" dirty="0"/>
              <a:t> </a:t>
            </a:r>
            <a:r>
              <a:rPr spc="-50" dirty="0"/>
              <a:t>E.</a:t>
            </a:r>
            <a:r>
              <a:rPr spc="-95" dirty="0"/>
              <a:t> </a:t>
            </a:r>
            <a:r>
              <a:rPr spc="-80" dirty="0"/>
              <a:t>2005.</a:t>
            </a:r>
            <a:r>
              <a:rPr spc="-100" dirty="0"/>
              <a:t> </a:t>
            </a:r>
            <a:r>
              <a:rPr i="1" spc="-105" dirty="0">
                <a:latin typeface="Cambria"/>
                <a:cs typeface="Cambria"/>
              </a:rPr>
              <a:t>Avrupa</a:t>
            </a:r>
            <a:r>
              <a:rPr i="1" spc="-90" dirty="0">
                <a:latin typeface="Cambria"/>
                <a:cs typeface="Cambria"/>
              </a:rPr>
              <a:t> </a:t>
            </a:r>
            <a:r>
              <a:rPr i="1" spc="-100" dirty="0">
                <a:latin typeface="Cambria"/>
                <a:cs typeface="Cambria"/>
              </a:rPr>
              <a:t>Kıtası.</a:t>
            </a:r>
            <a:r>
              <a:rPr i="1" spc="-105" dirty="0">
                <a:latin typeface="Cambria"/>
                <a:cs typeface="Cambria"/>
              </a:rPr>
              <a:t> </a:t>
            </a:r>
            <a:r>
              <a:rPr spc="-95" dirty="0"/>
              <a:t>Gümüş, </a:t>
            </a:r>
            <a:r>
              <a:rPr spc="-50" dirty="0"/>
              <a:t>E.</a:t>
            </a:r>
            <a:r>
              <a:rPr spc="-95" dirty="0"/>
              <a:t> </a:t>
            </a:r>
            <a:r>
              <a:rPr spc="-75" dirty="0"/>
              <a:t>ve</a:t>
            </a:r>
            <a:r>
              <a:rPr spc="-90" dirty="0"/>
              <a:t> </a:t>
            </a:r>
            <a:r>
              <a:rPr spc="-95" dirty="0"/>
              <a:t>Güçlü, </a:t>
            </a:r>
            <a:r>
              <a:rPr spc="-120" dirty="0"/>
              <a:t>Y.</a:t>
            </a:r>
            <a:r>
              <a:rPr spc="-100" dirty="0"/>
              <a:t> </a:t>
            </a:r>
            <a:r>
              <a:rPr spc="-95" dirty="0"/>
              <a:t>(Ed). </a:t>
            </a:r>
            <a:r>
              <a:rPr spc="-90" dirty="0"/>
              <a:t>Kıtalar</a:t>
            </a:r>
            <a:r>
              <a:rPr spc="-105" dirty="0"/>
              <a:t> </a:t>
            </a:r>
            <a:r>
              <a:rPr spc="-60" dirty="0"/>
              <a:t>ve</a:t>
            </a:r>
            <a:r>
              <a:rPr spc="-85" dirty="0"/>
              <a:t> </a:t>
            </a:r>
            <a:r>
              <a:rPr spc="-105" dirty="0"/>
              <a:t>Ülkeler</a:t>
            </a:r>
            <a:r>
              <a:rPr spc="-90" dirty="0"/>
              <a:t> </a:t>
            </a:r>
            <a:r>
              <a:rPr spc="-65" dirty="0"/>
              <a:t>Coğrafyası.</a:t>
            </a:r>
          </a:p>
          <a:p>
            <a:pPr marL="12700">
              <a:lnSpc>
                <a:spcPct val="100000"/>
              </a:lnSpc>
            </a:pPr>
            <a:r>
              <a:rPr spc="-95" dirty="0"/>
              <a:t>95-</a:t>
            </a:r>
            <a:r>
              <a:rPr spc="-45" dirty="0"/>
              <a:t>150,LisansYayıncılık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/>
          <p:nvPr/>
        </p:nvSpPr>
        <p:spPr>
          <a:xfrm>
            <a:off x="1175585" y="1090330"/>
            <a:ext cx="6817276" cy="4611164"/>
          </a:xfrm>
          <a:prstGeom prst="rect">
            <a:avLst/>
          </a:prstGeom>
        </p:spPr>
        <p:txBody>
          <a:bodyPr vert="horz" wrap="square" lIns="0" tIns="10317" rIns="0" bIns="0" rtlCol="0">
            <a:spAutoFit/>
          </a:bodyPr>
          <a:lstStyle/>
          <a:p>
            <a:pPr marL="338825" indent="-327965" algn="l" rtl="0">
              <a:spcBef>
                <a:spcPts val="81"/>
              </a:spcBef>
              <a:buClr>
                <a:srgbClr val="98C723"/>
              </a:buClr>
              <a:buSzPct val="78846"/>
              <a:buFont typeface="Cambria"/>
              <a:buChar char="⦿"/>
              <a:tabLst>
                <a:tab pos="338825" algn="l"/>
              </a:tabLst>
            </a:pPr>
            <a:r>
              <a:rPr sz="2223" spc="-43" dirty="0">
                <a:solidFill>
                  <a:prstClr val="black">
                    <a:lumMod val="95000"/>
                    <a:lumOff val="5000"/>
                  </a:prstClr>
                </a:solidFill>
                <a:latin typeface="Verdana"/>
                <a:ea typeface="+mn-ea"/>
                <a:cs typeface="Verdana"/>
              </a:rPr>
              <a:t>Yüzölçümü</a:t>
            </a:r>
            <a:r>
              <a:rPr sz="2223" spc="-150" dirty="0">
                <a:solidFill>
                  <a:prstClr val="black">
                    <a:lumMod val="95000"/>
                    <a:lumOff val="5000"/>
                  </a:prstClr>
                </a:solidFill>
                <a:latin typeface="Verdana"/>
                <a:ea typeface="+mn-ea"/>
                <a:cs typeface="Verdana"/>
              </a:rPr>
              <a:t> </a:t>
            </a:r>
            <a:r>
              <a:rPr sz="2223" spc="-60" dirty="0">
                <a:solidFill>
                  <a:prstClr val="black">
                    <a:lumMod val="95000"/>
                    <a:lumOff val="5000"/>
                  </a:prstClr>
                </a:solidFill>
                <a:latin typeface="Verdana"/>
                <a:ea typeface="+mn-ea"/>
                <a:cs typeface="Verdana"/>
              </a:rPr>
              <a:t>Bakımından</a:t>
            </a:r>
            <a:r>
              <a:rPr sz="2223" spc="-141" dirty="0">
                <a:solidFill>
                  <a:prstClr val="black">
                    <a:lumMod val="95000"/>
                    <a:lumOff val="5000"/>
                  </a:prstClr>
                </a:solidFill>
                <a:latin typeface="Verdana"/>
                <a:ea typeface="+mn-ea"/>
                <a:cs typeface="Verdana"/>
              </a:rPr>
              <a:t> En</a:t>
            </a:r>
            <a:r>
              <a:rPr sz="2223" spc="-145" dirty="0">
                <a:solidFill>
                  <a:prstClr val="black">
                    <a:lumMod val="95000"/>
                    <a:lumOff val="5000"/>
                  </a:prstClr>
                </a:solidFill>
                <a:latin typeface="Verdana"/>
                <a:ea typeface="+mn-ea"/>
                <a:cs typeface="Verdana"/>
              </a:rPr>
              <a:t> </a:t>
            </a:r>
            <a:r>
              <a:rPr sz="2223" spc="-141" dirty="0">
                <a:solidFill>
                  <a:prstClr val="black">
                    <a:lumMod val="95000"/>
                    <a:lumOff val="5000"/>
                  </a:prstClr>
                </a:solidFill>
                <a:latin typeface="Verdana"/>
                <a:ea typeface="+mn-ea"/>
                <a:cs typeface="Verdana"/>
              </a:rPr>
              <a:t>Büyük </a:t>
            </a:r>
            <a:r>
              <a:rPr sz="2223" spc="-171" dirty="0">
                <a:solidFill>
                  <a:prstClr val="black">
                    <a:lumMod val="95000"/>
                    <a:lumOff val="5000"/>
                  </a:prstClr>
                </a:solidFill>
                <a:latin typeface="Verdana"/>
                <a:ea typeface="+mn-ea"/>
                <a:cs typeface="Verdana"/>
              </a:rPr>
              <a:t>Ülke:</a:t>
            </a:r>
            <a:r>
              <a:rPr sz="2223" spc="-141" dirty="0">
                <a:solidFill>
                  <a:prstClr val="black">
                    <a:lumMod val="95000"/>
                    <a:lumOff val="5000"/>
                  </a:prstClr>
                </a:solidFill>
                <a:latin typeface="Verdana"/>
                <a:ea typeface="+mn-ea"/>
                <a:cs typeface="Verdana"/>
              </a:rPr>
              <a:t> </a:t>
            </a:r>
            <a:r>
              <a:rPr sz="2223" spc="-9" dirty="0">
                <a:solidFill>
                  <a:prstClr val="black">
                    <a:lumMod val="95000"/>
                    <a:lumOff val="5000"/>
                  </a:prstClr>
                </a:solidFill>
                <a:latin typeface="Verdana"/>
                <a:ea typeface="+mn-ea"/>
                <a:cs typeface="Verdana"/>
              </a:rPr>
              <a:t>Ukrayna</a:t>
            </a:r>
            <a:endParaRPr sz="2223" dirty="0">
              <a:solidFill>
                <a:prstClr val="black">
                  <a:lumMod val="95000"/>
                  <a:lumOff val="5000"/>
                </a:prstClr>
              </a:solidFill>
              <a:latin typeface="Verdana"/>
              <a:ea typeface="+mn-ea"/>
              <a:cs typeface="Verdana"/>
            </a:endParaRPr>
          </a:p>
          <a:p>
            <a:pPr marL="338825" indent="-327965" algn="l" rtl="0">
              <a:spcBef>
                <a:spcPts val="2360"/>
              </a:spcBef>
              <a:buClr>
                <a:srgbClr val="98C723"/>
              </a:buClr>
              <a:buSzPct val="78846"/>
              <a:buFont typeface="Cambria"/>
              <a:buChar char="⦿"/>
              <a:tabLst>
                <a:tab pos="338825" algn="l"/>
              </a:tabLst>
            </a:pPr>
            <a:r>
              <a:rPr sz="2223" spc="-43" dirty="0">
                <a:solidFill>
                  <a:prstClr val="black">
                    <a:lumMod val="95000"/>
                    <a:lumOff val="5000"/>
                  </a:prstClr>
                </a:solidFill>
                <a:latin typeface="Verdana"/>
                <a:ea typeface="+mn-ea"/>
                <a:cs typeface="Verdana"/>
              </a:rPr>
              <a:t>Yüzölçümü</a:t>
            </a:r>
            <a:r>
              <a:rPr sz="2223" spc="-150" dirty="0">
                <a:solidFill>
                  <a:prstClr val="black">
                    <a:lumMod val="95000"/>
                    <a:lumOff val="5000"/>
                  </a:prstClr>
                </a:solidFill>
                <a:latin typeface="Verdana"/>
                <a:ea typeface="+mn-ea"/>
                <a:cs typeface="Verdana"/>
              </a:rPr>
              <a:t> </a:t>
            </a:r>
            <a:r>
              <a:rPr sz="2223" spc="-60" dirty="0">
                <a:solidFill>
                  <a:prstClr val="black">
                    <a:lumMod val="95000"/>
                    <a:lumOff val="5000"/>
                  </a:prstClr>
                </a:solidFill>
                <a:latin typeface="Verdana"/>
                <a:ea typeface="+mn-ea"/>
                <a:cs typeface="Verdana"/>
              </a:rPr>
              <a:t>Bakımından</a:t>
            </a:r>
            <a:r>
              <a:rPr sz="2223" spc="-137" dirty="0">
                <a:solidFill>
                  <a:prstClr val="black">
                    <a:lumMod val="95000"/>
                    <a:lumOff val="5000"/>
                  </a:prstClr>
                </a:solidFill>
                <a:latin typeface="Verdana"/>
                <a:ea typeface="+mn-ea"/>
                <a:cs typeface="Verdana"/>
              </a:rPr>
              <a:t> </a:t>
            </a:r>
            <a:r>
              <a:rPr sz="2223" spc="-141" dirty="0">
                <a:solidFill>
                  <a:prstClr val="black">
                    <a:lumMod val="95000"/>
                    <a:lumOff val="5000"/>
                  </a:prstClr>
                </a:solidFill>
                <a:latin typeface="Verdana"/>
                <a:ea typeface="+mn-ea"/>
                <a:cs typeface="Verdana"/>
              </a:rPr>
              <a:t>En </a:t>
            </a:r>
            <a:r>
              <a:rPr sz="2223" spc="-56" dirty="0">
                <a:solidFill>
                  <a:prstClr val="black">
                    <a:lumMod val="95000"/>
                    <a:lumOff val="5000"/>
                  </a:prstClr>
                </a:solidFill>
                <a:latin typeface="Verdana"/>
                <a:ea typeface="+mn-ea"/>
                <a:cs typeface="Verdana"/>
              </a:rPr>
              <a:t>Küçük</a:t>
            </a:r>
            <a:r>
              <a:rPr sz="2223" spc="-137" dirty="0">
                <a:solidFill>
                  <a:prstClr val="black">
                    <a:lumMod val="95000"/>
                    <a:lumOff val="5000"/>
                  </a:prstClr>
                </a:solidFill>
                <a:latin typeface="Verdana"/>
                <a:ea typeface="+mn-ea"/>
                <a:cs typeface="Verdana"/>
              </a:rPr>
              <a:t> </a:t>
            </a:r>
            <a:r>
              <a:rPr sz="2223" spc="-171" dirty="0">
                <a:solidFill>
                  <a:prstClr val="black">
                    <a:lumMod val="95000"/>
                    <a:lumOff val="5000"/>
                  </a:prstClr>
                </a:solidFill>
                <a:latin typeface="Verdana"/>
                <a:ea typeface="+mn-ea"/>
                <a:cs typeface="Verdana"/>
              </a:rPr>
              <a:t>Ülke:</a:t>
            </a:r>
            <a:r>
              <a:rPr sz="2223" spc="-141" dirty="0">
                <a:solidFill>
                  <a:prstClr val="black">
                    <a:lumMod val="95000"/>
                    <a:lumOff val="5000"/>
                  </a:prstClr>
                </a:solidFill>
                <a:latin typeface="Verdana"/>
                <a:ea typeface="+mn-ea"/>
                <a:cs typeface="Verdana"/>
              </a:rPr>
              <a:t> </a:t>
            </a:r>
            <a:r>
              <a:rPr sz="2223" spc="-9" dirty="0">
                <a:solidFill>
                  <a:prstClr val="black">
                    <a:lumMod val="95000"/>
                    <a:lumOff val="5000"/>
                  </a:prstClr>
                </a:solidFill>
                <a:latin typeface="Verdana"/>
                <a:ea typeface="+mn-ea"/>
                <a:cs typeface="Verdana"/>
              </a:rPr>
              <a:t>Vatikan</a:t>
            </a:r>
            <a:endParaRPr sz="2223" dirty="0">
              <a:solidFill>
                <a:prstClr val="black">
                  <a:lumMod val="95000"/>
                  <a:lumOff val="5000"/>
                </a:prstClr>
              </a:solidFill>
              <a:latin typeface="Verdana"/>
              <a:ea typeface="+mn-ea"/>
              <a:cs typeface="Verdana"/>
            </a:endParaRPr>
          </a:p>
          <a:p>
            <a:pPr marL="338825" indent="-327965" algn="l" rtl="0">
              <a:spcBef>
                <a:spcPts val="2360"/>
              </a:spcBef>
              <a:buClr>
                <a:srgbClr val="98C723"/>
              </a:buClr>
              <a:buSzPct val="78846"/>
              <a:buFont typeface="Cambria"/>
              <a:buChar char="⦿"/>
              <a:tabLst>
                <a:tab pos="338825" algn="l"/>
              </a:tabLst>
            </a:pPr>
            <a:r>
              <a:rPr sz="2223" spc="-120" dirty="0">
                <a:solidFill>
                  <a:prstClr val="black">
                    <a:lumMod val="95000"/>
                    <a:lumOff val="5000"/>
                  </a:prstClr>
                </a:solidFill>
                <a:latin typeface="Verdana"/>
                <a:ea typeface="+mn-ea"/>
                <a:cs typeface="Verdana"/>
              </a:rPr>
              <a:t>Nüfus</a:t>
            </a:r>
            <a:r>
              <a:rPr sz="2223" spc="-141" dirty="0">
                <a:solidFill>
                  <a:prstClr val="black">
                    <a:lumMod val="95000"/>
                    <a:lumOff val="5000"/>
                  </a:prstClr>
                </a:solidFill>
                <a:latin typeface="Verdana"/>
                <a:ea typeface="+mn-ea"/>
                <a:cs typeface="Verdana"/>
              </a:rPr>
              <a:t> </a:t>
            </a:r>
            <a:r>
              <a:rPr sz="2223" spc="-60" dirty="0">
                <a:solidFill>
                  <a:prstClr val="black">
                    <a:lumMod val="95000"/>
                    <a:lumOff val="5000"/>
                  </a:prstClr>
                </a:solidFill>
                <a:latin typeface="Verdana"/>
                <a:ea typeface="+mn-ea"/>
                <a:cs typeface="Verdana"/>
              </a:rPr>
              <a:t>Bakımından</a:t>
            </a:r>
            <a:r>
              <a:rPr sz="2223" spc="-137" dirty="0">
                <a:solidFill>
                  <a:prstClr val="black">
                    <a:lumMod val="95000"/>
                    <a:lumOff val="5000"/>
                  </a:prstClr>
                </a:solidFill>
                <a:latin typeface="Verdana"/>
                <a:ea typeface="+mn-ea"/>
                <a:cs typeface="Verdana"/>
              </a:rPr>
              <a:t> </a:t>
            </a:r>
            <a:r>
              <a:rPr sz="2223" dirty="0">
                <a:solidFill>
                  <a:prstClr val="black">
                    <a:lumMod val="95000"/>
                    <a:lumOff val="5000"/>
                  </a:prstClr>
                </a:solidFill>
                <a:latin typeface="Verdana"/>
                <a:ea typeface="+mn-ea"/>
                <a:cs typeface="Verdana"/>
              </a:rPr>
              <a:t>en</a:t>
            </a:r>
            <a:r>
              <a:rPr sz="2223" spc="-137" dirty="0">
                <a:solidFill>
                  <a:prstClr val="black">
                    <a:lumMod val="95000"/>
                    <a:lumOff val="5000"/>
                  </a:prstClr>
                </a:solidFill>
                <a:latin typeface="Verdana"/>
                <a:ea typeface="+mn-ea"/>
                <a:cs typeface="Verdana"/>
              </a:rPr>
              <a:t> </a:t>
            </a:r>
            <a:r>
              <a:rPr sz="2223" spc="-73" dirty="0">
                <a:solidFill>
                  <a:prstClr val="black">
                    <a:lumMod val="95000"/>
                    <a:lumOff val="5000"/>
                  </a:prstClr>
                </a:solidFill>
                <a:latin typeface="Verdana"/>
                <a:ea typeface="+mn-ea"/>
                <a:cs typeface="Verdana"/>
              </a:rPr>
              <a:t>büyük</a:t>
            </a:r>
            <a:r>
              <a:rPr sz="2223" spc="-137" dirty="0">
                <a:solidFill>
                  <a:prstClr val="black">
                    <a:lumMod val="95000"/>
                    <a:lumOff val="5000"/>
                  </a:prstClr>
                </a:solidFill>
                <a:latin typeface="Verdana"/>
                <a:ea typeface="+mn-ea"/>
                <a:cs typeface="Verdana"/>
              </a:rPr>
              <a:t> </a:t>
            </a:r>
            <a:r>
              <a:rPr sz="2223" spc="-171" dirty="0">
                <a:solidFill>
                  <a:prstClr val="black">
                    <a:lumMod val="95000"/>
                    <a:lumOff val="5000"/>
                  </a:prstClr>
                </a:solidFill>
                <a:latin typeface="Verdana"/>
                <a:ea typeface="+mn-ea"/>
                <a:cs typeface="Verdana"/>
              </a:rPr>
              <a:t>Ülke:</a:t>
            </a:r>
            <a:r>
              <a:rPr sz="2223" spc="-137" dirty="0">
                <a:solidFill>
                  <a:prstClr val="black">
                    <a:lumMod val="95000"/>
                    <a:lumOff val="5000"/>
                  </a:prstClr>
                </a:solidFill>
                <a:latin typeface="Verdana"/>
                <a:ea typeface="+mn-ea"/>
                <a:cs typeface="Verdana"/>
              </a:rPr>
              <a:t> </a:t>
            </a:r>
            <a:r>
              <a:rPr sz="2223" spc="-9" dirty="0">
                <a:solidFill>
                  <a:prstClr val="black">
                    <a:lumMod val="95000"/>
                    <a:lumOff val="5000"/>
                  </a:prstClr>
                </a:solidFill>
                <a:latin typeface="Verdana"/>
                <a:ea typeface="+mn-ea"/>
                <a:cs typeface="Verdana"/>
              </a:rPr>
              <a:t>Almanya</a:t>
            </a:r>
            <a:endParaRPr sz="2223" dirty="0">
              <a:solidFill>
                <a:prstClr val="black">
                  <a:lumMod val="95000"/>
                  <a:lumOff val="5000"/>
                </a:prstClr>
              </a:solidFill>
              <a:latin typeface="Verdana"/>
              <a:ea typeface="+mn-ea"/>
              <a:cs typeface="Verdana"/>
            </a:endParaRPr>
          </a:p>
          <a:p>
            <a:pPr marL="338825" indent="-327965" algn="l" rtl="0">
              <a:spcBef>
                <a:spcPts val="2360"/>
              </a:spcBef>
              <a:buClr>
                <a:srgbClr val="98C723"/>
              </a:buClr>
              <a:buSzPct val="78846"/>
              <a:buFont typeface="Cambria"/>
              <a:buChar char="⦿"/>
              <a:tabLst>
                <a:tab pos="338825" algn="l"/>
              </a:tabLst>
            </a:pPr>
            <a:r>
              <a:rPr sz="2223" spc="-120" dirty="0">
                <a:solidFill>
                  <a:prstClr val="black">
                    <a:lumMod val="95000"/>
                    <a:lumOff val="5000"/>
                  </a:prstClr>
                </a:solidFill>
                <a:latin typeface="Verdana"/>
                <a:ea typeface="+mn-ea"/>
                <a:cs typeface="Verdana"/>
              </a:rPr>
              <a:t>Nüfus</a:t>
            </a:r>
            <a:r>
              <a:rPr sz="2223" spc="-150" dirty="0">
                <a:solidFill>
                  <a:prstClr val="black">
                    <a:lumMod val="95000"/>
                    <a:lumOff val="5000"/>
                  </a:prstClr>
                </a:solidFill>
                <a:latin typeface="Verdana"/>
                <a:ea typeface="+mn-ea"/>
                <a:cs typeface="Verdana"/>
              </a:rPr>
              <a:t> </a:t>
            </a:r>
            <a:r>
              <a:rPr sz="2223" spc="-60" dirty="0">
                <a:solidFill>
                  <a:prstClr val="black">
                    <a:lumMod val="95000"/>
                    <a:lumOff val="5000"/>
                  </a:prstClr>
                </a:solidFill>
                <a:latin typeface="Verdana"/>
                <a:ea typeface="+mn-ea"/>
                <a:cs typeface="Verdana"/>
              </a:rPr>
              <a:t>Bakımından</a:t>
            </a:r>
            <a:r>
              <a:rPr sz="2223" spc="-150" dirty="0">
                <a:solidFill>
                  <a:prstClr val="black">
                    <a:lumMod val="95000"/>
                    <a:lumOff val="5000"/>
                  </a:prstClr>
                </a:solidFill>
                <a:latin typeface="Verdana"/>
                <a:ea typeface="+mn-ea"/>
                <a:cs typeface="Verdana"/>
              </a:rPr>
              <a:t> </a:t>
            </a:r>
            <a:r>
              <a:rPr sz="2223" spc="-141" dirty="0">
                <a:solidFill>
                  <a:prstClr val="black">
                    <a:lumMod val="95000"/>
                    <a:lumOff val="5000"/>
                  </a:prstClr>
                </a:solidFill>
                <a:latin typeface="Verdana"/>
                <a:ea typeface="+mn-ea"/>
                <a:cs typeface="Verdana"/>
              </a:rPr>
              <a:t>En</a:t>
            </a:r>
            <a:r>
              <a:rPr sz="2223" spc="-145" dirty="0">
                <a:solidFill>
                  <a:prstClr val="black">
                    <a:lumMod val="95000"/>
                    <a:lumOff val="5000"/>
                  </a:prstClr>
                </a:solidFill>
                <a:latin typeface="Verdana"/>
                <a:ea typeface="+mn-ea"/>
                <a:cs typeface="Verdana"/>
              </a:rPr>
              <a:t> </a:t>
            </a:r>
            <a:r>
              <a:rPr sz="2223" spc="-56" dirty="0">
                <a:solidFill>
                  <a:prstClr val="black">
                    <a:lumMod val="95000"/>
                    <a:lumOff val="5000"/>
                  </a:prstClr>
                </a:solidFill>
                <a:latin typeface="Verdana"/>
                <a:ea typeface="+mn-ea"/>
                <a:cs typeface="Verdana"/>
              </a:rPr>
              <a:t>Küçük</a:t>
            </a:r>
            <a:r>
              <a:rPr sz="2223" spc="-150" dirty="0">
                <a:solidFill>
                  <a:prstClr val="black">
                    <a:lumMod val="95000"/>
                    <a:lumOff val="5000"/>
                  </a:prstClr>
                </a:solidFill>
                <a:latin typeface="Verdana"/>
                <a:ea typeface="+mn-ea"/>
                <a:cs typeface="Verdana"/>
              </a:rPr>
              <a:t> </a:t>
            </a:r>
            <a:r>
              <a:rPr sz="2223" spc="-171" dirty="0">
                <a:solidFill>
                  <a:prstClr val="black">
                    <a:lumMod val="95000"/>
                    <a:lumOff val="5000"/>
                  </a:prstClr>
                </a:solidFill>
                <a:latin typeface="Verdana"/>
                <a:ea typeface="+mn-ea"/>
                <a:cs typeface="Verdana"/>
              </a:rPr>
              <a:t>Ülke:</a:t>
            </a:r>
            <a:r>
              <a:rPr sz="2223" spc="-150" dirty="0">
                <a:solidFill>
                  <a:prstClr val="black">
                    <a:lumMod val="95000"/>
                    <a:lumOff val="5000"/>
                  </a:prstClr>
                </a:solidFill>
                <a:latin typeface="Verdana"/>
                <a:ea typeface="+mn-ea"/>
                <a:cs typeface="Verdana"/>
              </a:rPr>
              <a:t> </a:t>
            </a:r>
            <a:r>
              <a:rPr sz="2223" spc="-9" dirty="0">
                <a:solidFill>
                  <a:prstClr val="black">
                    <a:lumMod val="95000"/>
                    <a:lumOff val="5000"/>
                  </a:prstClr>
                </a:solidFill>
                <a:latin typeface="Verdana"/>
                <a:ea typeface="+mn-ea"/>
                <a:cs typeface="Verdana"/>
              </a:rPr>
              <a:t>Vatikan</a:t>
            </a:r>
            <a:endParaRPr sz="2223" dirty="0">
              <a:solidFill>
                <a:prstClr val="black">
                  <a:lumMod val="95000"/>
                  <a:lumOff val="5000"/>
                </a:prstClr>
              </a:solidFill>
              <a:latin typeface="Verdana"/>
              <a:ea typeface="+mn-ea"/>
              <a:cs typeface="Verdana"/>
            </a:endParaRPr>
          </a:p>
          <a:p>
            <a:pPr marL="338825" marR="86878" indent="-328508" algn="l" rtl="0">
              <a:lnSpc>
                <a:spcPct val="150000"/>
              </a:lnSpc>
              <a:spcBef>
                <a:spcPts val="1026"/>
              </a:spcBef>
              <a:buClr>
                <a:srgbClr val="98C723"/>
              </a:buClr>
              <a:buSzPct val="78846"/>
              <a:buFont typeface="Cambria"/>
              <a:buChar char="⦿"/>
              <a:tabLst>
                <a:tab pos="338825" algn="l"/>
              </a:tabLst>
            </a:pPr>
            <a:r>
              <a:rPr sz="2223" spc="-120" dirty="0">
                <a:solidFill>
                  <a:prstClr val="black">
                    <a:lumMod val="95000"/>
                    <a:lumOff val="5000"/>
                  </a:prstClr>
                </a:solidFill>
                <a:latin typeface="Verdana"/>
                <a:ea typeface="+mn-ea"/>
                <a:cs typeface="Verdana"/>
              </a:rPr>
              <a:t>Nüfus</a:t>
            </a:r>
            <a:r>
              <a:rPr sz="2223" spc="-141" dirty="0">
                <a:solidFill>
                  <a:prstClr val="black">
                    <a:lumMod val="95000"/>
                    <a:lumOff val="5000"/>
                  </a:prstClr>
                </a:solidFill>
                <a:latin typeface="Verdana"/>
                <a:ea typeface="+mn-ea"/>
                <a:cs typeface="Verdana"/>
              </a:rPr>
              <a:t> </a:t>
            </a:r>
            <a:r>
              <a:rPr sz="2223" spc="-26" dirty="0">
                <a:solidFill>
                  <a:prstClr val="black">
                    <a:lumMod val="95000"/>
                    <a:lumOff val="5000"/>
                  </a:prstClr>
                </a:solidFill>
                <a:latin typeface="Verdana"/>
                <a:ea typeface="+mn-ea"/>
                <a:cs typeface="Verdana"/>
              </a:rPr>
              <a:t>Yoğunluğu</a:t>
            </a:r>
            <a:r>
              <a:rPr sz="2223" spc="-133" dirty="0">
                <a:solidFill>
                  <a:prstClr val="black">
                    <a:lumMod val="95000"/>
                    <a:lumOff val="5000"/>
                  </a:prstClr>
                </a:solidFill>
                <a:latin typeface="Verdana"/>
                <a:ea typeface="+mn-ea"/>
                <a:cs typeface="Verdana"/>
              </a:rPr>
              <a:t> </a:t>
            </a:r>
            <a:r>
              <a:rPr sz="2223" spc="-141" dirty="0">
                <a:solidFill>
                  <a:prstClr val="black">
                    <a:lumMod val="95000"/>
                    <a:lumOff val="5000"/>
                  </a:prstClr>
                </a:solidFill>
                <a:latin typeface="Verdana"/>
                <a:ea typeface="+mn-ea"/>
                <a:cs typeface="Verdana"/>
              </a:rPr>
              <a:t>En</a:t>
            </a:r>
            <a:r>
              <a:rPr sz="2223" spc="-133" dirty="0">
                <a:solidFill>
                  <a:prstClr val="black">
                    <a:lumMod val="95000"/>
                    <a:lumOff val="5000"/>
                  </a:prstClr>
                </a:solidFill>
                <a:latin typeface="Verdana"/>
                <a:ea typeface="+mn-ea"/>
                <a:cs typeface="Verdana"/>
              </a:rPr>
              <a:t> </a:t>
            </a:r>
            <a:r>
              <a:rPr sz="2223" spc="-120" dirty="0">
                <a:solidFill>
                  <a:prstClr val="black">
                    <a:lumMod val="95000"/>
                    <a:lumOff val="5000"/>
                  </a:prstClr>
                </a:solidFill>
                <a:latin typeface="Verdana"/>
                <a:ea typeface="+mn-ea"/>
                <a:cs typeface="Verdana"/>
              </a:rPr>
              <a:t>Yüksek</a:t>
            </a:r>
            <a:r>
              <a:rPr sz="2223" spc="-133" dirty="0">
                <a:solidFill>
                  <a:prstClr val="black">
                    <a:lumMod val="95000"/>
                    <a:lumOff val="5000"/>
                  </a:prstClr>
                </a:solidFill>
                <a:latin typeface="Verdana"/>
                <a:ea typeface="+mn-ea"/>
                <a:cs typeface="Verdana"/>
              </a:rPr>
              <a:t> </a:t>
            </a:r>
            <a:r>
              <a:rPr sz="2223" dirty="0">
                <a:solidFill>
                  <a:prstClr val="black">
                    <a:lumMod val="95000"/>
                    <a:lumOff val="5000"/>
                  </a:prstClr>
                </a:solidFill>
                <a:latin typeface="Verdana"/>
                <a:ea typeface="+mn-ea"/>
                <a:cs typeface="Verdana"/>
              </a:rPr>
              <a:t>Olan</a:t>
            </a:r>
            <a:r>
              <a:rPr sz="2223" spc="-133" dirty="0">
                <a:solidFill>
                  <a:prstClr val="black">
                    <a:lumMod val="95000"/>
                    <a:lumOff val="5000"/>
                  </a:prstClr>
                </a:solidFill>
                <a:latin typeface="Verdana"/>
                <a:ea typeface="+mn-ea"/>
                <a:cs typeface="Verdana"/>
              </a:rPr>
              <a:t> </a:t>
            </a:r>
            <a:r>
              <a:rPr sz="2223" spc="-171" dirty="0">
                <a:solidFill>
                  <a:prstClr val="black">
                    <a:lumMod val="95000"/>
                    <a:lumOff val="5000"/>
                  </a:prstClr>
                </a:solidFill>
                <a:latin typeface="Verdana"/>
                <a:ea typeface="+mn-ea"/>
                <a:cs typeface="Verdana"/>
              </a:rPr>
              <a:t>Ülke:</a:t>
            </a:r>
            <a:r>
              <a:rPr sz="2223" spc="-133" dirty="0">
                <a:solidFill>
                  <a:prstClr val="black">
                    <a:lumMod val="95000"/>
                    <a:lumOff val="5000"/>
                  </a:prstClr>
                </a:solidFill>
                <a:latin typeface="Verdana"/>
                <a:ea typeface="+mn-ea"/>
                <a:cs typeface="Verdana"/>
              </a:rPr>
              <a:t> </a:t>
            </a:r>
            <a:r>
              <a:rPr sz="2223" spc="34" dirty="0">
                <a:solidFill>
                  <a:prstClr val="black">
                    <a:lumMod val="95000"/>
                    <a:lumOff val="5000"/>
                  </a:prstClr>
                </a:solidFill>
                <a:latin typeface="Verdana"/>
                <a:ea typeface="+mn-ea"/>
                <a:cs typeface="Verdana"/>
              </a:rPr>
              <a:t>Monako </a:t>
            </a:r>
            <a:r>
              <a:rPr sz="2223" spc="-111" dirty="0">
                <a:solidFill>
                  <a:prstClr val="black">
                    <a:lumMod val="95000"/>
                    <a:lumOff val="5000"/>
                  </a:prstClr>
                </a:solidFill>
                <a:latin typeface="Verdana"/>
                <a:ea typeface="+mn-ea"/>
                <a:cs typeface="Verdana"/>
              </a:rPr>
              <a:t>Prensliği</a:t>
            </a:r>
            <a:r>
              <a:rPr sz="2223" spc="-120" dirty="0">
                <a:solidFill>
                  <a:prstClr val="black">
                    <a:lumMod val="95000"/>
                    <a:lumOff val="5000"/>
                  </a:prstClr>
                </a:solidFill>
                <a:latin typeface="Verdana"/>
                <a:ea typeface="+mn-ea"/>
                <a:cs typeface="Verdana"/>
              </a:rPr>
              <a:t> </a:t>
            </a:r>
            <a:r>
              <a:rPr sz="2223" spc="-196" dirty="0">
                <a:solidFill>
                  <a:prstClr val="black">
                    <a:lumMod val="95000"/>
                    <a:lumOff val="5000"/>
                  </a:prstClr>
                </a:solidFill>
                <a:latin typeface="Verdana"/>
                <a:ea typeface="+mn-ea"/>
                <a:cs typeface="Verdana"/>
              </a:rPr>
              <a:t>(15.000</a:t>
            </a:r>
            <a:r>
              <a:rPr sz="2223" spc="-150" dirty="0">
                <a:solidFill>
                  <a:prstClr val="black">
                    <a:lumMod val="95000"/>
                    <a:lumOff val="5000"/>
                  </a:prstClr>
                </a:solidFill>
                <a:latin typeface="Verdana"/>
                <a:ea typeface="+mn-ea"/>
                <a:cs typeface="Verdana"/>
              </a:rPr>
              <a:t> </a:t>
            </a:r>
            <a:r>
              <a:rPr sz="2223" spc="-107" dirty="0">
                <a:solidFill>
                  <a:prstClr val="black">
                    <a:lumMod val="95000"/>
                    <a:lumOff val="5000"/>
                  </a:prstClr>
                </a:solidFill>
                <a:latin typeface="Verdana"/>
                <a:ea typeface="+mn-ea"/>
                <a:cs typeface="Verdana"/>
              </a:rPr>
              <a:t>kişi/km²)</a:t>
            </a:r>
            <a:endParaRPr sz="2223" dirty="0">
              <a:solidFill>
                <a:prstClr val="black">
                  <a:lumMod val="95000"/>
                  <a:lumOff val="5000"/>
                </a:prstClr>
              </a:solidFill>
              <a:latin typeface="Verdana"/>
              <a:ea typeface="+mn-ea"/>
              <a:cs typeface="Verdana"/>
            </a:endParaRPr>
          </a:p>
          <a:p>
            <a:pPr marL="338825" marR="4344" indent="-328508" algn="l" rtl="0">
              <a:lnSpc>
                <a:spcPct val="150000"/>
              </a:lnSpc>
              <a:spcBef>
                <a:spcPts val="1026"/>
              </a:spcBef>
              <a:buClr>
                <a:srgbClr val="98C723"/>
              </a:buClr>
              <a:buSzPct val="78846"/>
              <a:buFont typeface="Cambria"/>
              <a:buChar char="⦿"/>
              <a:tabLst>
                <a:tab pos="338825" algn="l"/>
              </a:tabLst>
            </a:pPr>
            <a:r>
              <a:rPr sz="2223" spc="-120" dirty="0">
                <a:solidFill>
                  <a:prstClr val="black">
                    <a:lumMod val="95000"/>
                    <a:lumOff val="5000"/>
                  </a:prstClr>
                </a:solidFill>
                <a:latin typeface="Verdana"/>
                <a:ea typeface="+mn-ea"/>
                <a:cs typeface="Verdana"/>
              </a:rPr>
              <a:t>Nüfus</a:t>
            </a:r>
            <a:r>
              <a:rPr sz="2223" spc="-141" dirty="0">
                <a:solidFill>
                  <a:prstClr val="black">
                    <a:lumMod val="95000"/>
                    <a:lumOff val="5000"/>
                  </a:prstClr>
                </a:solidFill>
                <a:latin typeface="Verdana"/>
                <a:ea typeface="+mn-ea"/>
                <a:cs typeface="Verdana"/>
              </a:rPr>
              <a:t> </a:t>
            </a:r>
            <a:r>
              <a:rPr sz="2223" spc="-26" dirty="0">
                <a:solidFill>
                  <a:prstClr val="black">
                    <a:lumMod val="95000"/>
                    <a:lumOff val="5000"/>
                  </a:prstClr>
                </a:solidFill>
                <a:latin typeface="Verdana"/>
                <a:ea typeface="+mn-ea"/>
                <a:cs typeface="Verdana"/>
              </a:rPr>
              <a:t>Yoğunluğu</a:t>
            </a:r>
            <a:r>
              <a:rPr sz="2223" spc="-133" dirty="0">
                <a:solidFill>
                  <a:prstClr val="black">
                    <a:lumMod val="95000"/>
                    <a:lumOff val="5000"/>
                  </a:prstClr>
                </a:solidFill>
                <a:latin typeface="Verdana"/>
                <a:ea typeface="+mn-ea"/>
                <a:cs typeface="Verdana"/>
              </a:rPr>
              <a:t> </a:t>
            </a:r>
            <a:r>
              <a:rPr sz="2223" spc="-150" dirty="0">
                <a:solidFill>
                  <a:prstClr val="black">
                    <a:lumMod val="95000"/>
                    <a:lumOff val="5000"/>
                  </a:prstClr>
                </a:solidFill>
                <a:latin typeface="Verdana"/>
                <a:ea typeface="+mn-ea"/>
                <a:cs typeface="Verdana"/>
              </a:rPr>
              <a:t>En</a:t>
            </a:r>
            <a:r>
              <a:rPr sz="2223" spc="-133" dirty="0">
                <a:solidFill>
                  <a:prstClr val="black">
                    <a:lumMod val="95000"/>
                    <a:lumOff val="5000"/>
                  </a:prstClr>
                </a:solidFill>
                <a:latin typeface="Verdana"/>
                <a:ea typeface="+mn-ea"/>
                <a:cs typeface="Verdana"/>
              </a:rPr>
              <a:t> </a:t>
            </a:r>
            <a:r>
              <a:rPr sz="2223" spc="-150" dirty="0">
                <a:solidFill>
                  <a:prstClr val="black">
                    <a:lumMod val="95000"/>
                    <a:lumOff val="5000"/>
                  </a:prstClr>
                </a:solidFill>
                <a:latin typeface="Verdana"/>
                <a:ea typeface="+mn-ea"/>
                <a:cs typeface="Verdana"/>
              </a:rPr>
              <a:t>Düşük</a:t>
            </a:r>
            <a:r>
              <a:rPr sz="2223" spc="-133" dirty="0">
                <a:solidFill>
                  <a:prstClr val="black">
                    <a:lumMod val="95000"/>
                    <a:lumOff val="5000"/>
                  </a:prstClr>
                </a:solidFill>
                <a:latin typeface="Verdana"/>
                <a:ea typeface="+mn-ea"/>
                <a:cs typeface="Verdana"/>
              </a:rPr>
              <a:t> </a:t>
            </a:r>
            <a:r>
              <a:rPr sz="2223" dirty="0">
                <a:solidFill>
                  <a:prstClr val="black">
                    <a:lumMod val="95000"/>
                    <a:lumOff val="5000"/>
                  </a:prstClr>
                </a:solidFill>
                <a:latin typeface="Verdana"/>
                <a:ea typeface="+mn-ea"/>
                <a:cs typeface="Verdana"/>
              </a:rPr>
              <a:t>Olan</a:t>
            </a:r>
            <a:r>
              <a:rPr sz="2223" spc="-133" dirty="0">
                <a:solidFill>
                  <a:prstClr val="black">
                    <a:lumMod val="95000"/>
                    <a:lumOff val="5000"/>
                  </a:prstClr>
                </a:solidFill>
                <a:latin typeface="Verdana"/>
                <a:ea typeface="+mn-ea"/>
                <a:cs typeface="Verdana"/>
              </a:rPr>
              <a:t> </a:t>
            </a:r>
            <a:r>
              <a:rPr sz="2223" spc="-167" dirty="0">
                <a:solidFill>
                  <a:prstClr val="black">
                    <a:lumMod val="95000"/>
                    <a:lumOff val="5000"/>
                  </a:prstClr>
                </a:solidFill>
                <a:latin typeface="Verdana"/>
                <a:ea typeface="+mn-ea"/>
                <a:cs typeface="Verdana"/>
              </a:rPr>
              <a:t>Ülke:</a:t>
            </a:r>
            <a:r>
              <a:rPr sz="2223" spc="-145" dirty="0">
                <a:solidFill>
                  <a:prstClr val="black">
                    <a:lumMod val="95000"/>
                    <a:lumOff val="5000"/>
                  </a:prstClr>
                </a:solidFill>
                <a:latin typeface="Verdana"/>
                <a:ea typeface="+mn-ea"/>
                <a:cs typeface="Verdana"/>
              </a:rPr>
              <a:t> </a:t>
            </a:r>
            <a:r>
              <a:rPr sz="2223" spc="-64" dirty="0">
                <a:solidFill>
                  <a:prstClr val="black">
                    <a:lumMod val="95000"/>
                    <a:lumOff val="5000"/>
                  </a:prstClr>
                </a:solidFill>
                <a:latin typeface="Verdana"/>
                <a:ea typeface="+mn-ea"/>
                <a:cs typeface="Verdana"/>
              </a:rPr>
              <a:t>İzlanda</a:t>
            </a:r>
            <a:r>
              <a:rPr sz="2223" spc="-141" dirty="0">
                <a:solidFill>
                  <a:prstClr val="black">
                    <a:lumMod val="95000"/>
                    <a:lumOff val="5000"/>
                  </a:prstClr>
                </a:solidFill>
                <a:latin typeface="Verdana"/>
                <a:ea typeface="+mn-ea"/>
                <a:cs typeface="Verdana"/>
              </a:rPr>
              <a:t> </a:t>
            </a:r>
            <a:r>
              <a:rPr sz="2223" spc="-21" dirty="0">
                <a:solidFill>
                  <a:prstClr val="black">
                    <a:lumMod val="95000"/>
                    <a:lumOff val="5000"/>
                  </a:prstClr>
                </a:solidFill>
                <a:latin typeface="Verdana"/>
                <a:ea typeface="+mn-ea"/>
                <a:cs typeface="Verdana"/>
              </a:rPr>
              <a:t>(3 </a:t>
            </a:r>
            <a:r>
              <a:rPr sz="2223" spc="-120" dirty="0">
                <a:solidFill>
                  <a:prstClr val="black">
                    <a:lumMod val="95000"/>
                    <a:lumOff val="5000"/>
                  </a:prstClr>
                </a:solidFill>
                <a:latin typeface="Verdana"/>
                <a:ea typeface="+mn-ea"/>
                <a:cs typeface="Verdana"/>
              </a:rPr>
              <a:t>kişi/km²)</a:t>
            </a:r>
            <a:endParaRPr sz="2223" dirty="0">
              <a:solidFill>
                <a:prstClr val="black">
                  <a:lumMod val="95000"/>
                  <a:lumOff val="5000"/>
                </a:prstClr>
              </a:solidFill>
              <a:latin typeface="Verdana"/>
              <a:ea typeface="+mn-ea"/>
              <a:cs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14463788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" y="76201"/>
            <a:ext cx="4648200" cy="2614612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05400" y="381000"/>
            <a:ext cx="3733457" cy="2488350"/>
          </a:xfrm>
          <a:prstGeom prst="rect">
            <a:avLst/>
          </a:prstGeom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95443" y="2628900"/>
            <a:ext cx="5476685" cy="4229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12561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50240" y="854709"/>
            <a:ext cx="7300595" cy="41414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1300" marR="5080" indent="-228600" algn="just">
              <a:lnSpc>
                <a:spcPct val="100000"/>
              </a:lnSpc>
              <a:spcBef>
                <a:spcPts val="100"/>
              </a:spcBef>
              <a:buClr>
                <a:srgbClr val="A9A47B"/>
              </a:buClr>
              <a:buFont typeface="Arial MT"/>
              <a:buChar char="•"/>
              <a:tabLst>
                <a:tab pos="241300" algn="l"/>
              </a:tabLst>
            </a:pPr>
            <a:r>
              <a:rPr sz="1800" dirty="0">
                <a:solidFill>
                  <a:srgbClr val="2E2B1F"/>
                </a:solidFill>
                <a:latin typeface="Calibri"/>
                <a:cs typeface="Calibri"/>
              </a:rPr>
              <a:t>Avrupa</a:t>
            </a:r>
            <a:r>
              <a:rPr sz="1800" spc="70" dirty="0">
                <a:solidFill>
                  <a:srgbClr val="2E2B1F"/>
                </a:solidFill>
                <a:latin typeface="Calibri"/>
                <a:cs typeface="Calibri"/>
              </a:rPr>
              <a:t>  </a:t>
            </a:r>
            <a:r>
              <a:rPr sz="1800" dirty="0">
                <a:solidFill>
                  <a:srgbClr val="2E2B1F"/>
                </a:solidFill>
                <a:latin typeface="Calibri"/>
                <a:cs typeface="Calibri"/>
              </a:rPr>
              <a:t>kıtası</a:t>
            </a:r>
            <a:r>
              <a:rPr sz="1800" spc="70" dirty="0">
                <a:solidFill>
                  <a:srgbClr val="2E2B1F"/>
                </a:solidFill>
                <a:latin typeface="Calibri"/>
                <a:cs typeface="Calibri"/>
              </a:rPr>
              <a:t>  </a:t>
            </a:r>
            <a:r>
              <a:rPr sz="1800" dirty="0">
                <a:solidFill>
                  <a:srgbClr val="2E2B1F"/>
                </a:solidFill>
                <a:latin typeface="Calibri"/>
                <a:cs typeface="Calibri"/>
              </a:rPr>
              <a:t>bir</a:t>
            </a:r>
            <a:r>
              <a:rPr sz="1800" spc="60" dirty="0">
                <a:solidFill>
                  <a:srgbClr val="2E2B1F"/>
                </a:solidFill>
                <a:latin typeface="Calibri"/>
                <a:cs typeface="Calibri"/>
              </a:rPr>
              <a:t>  </a:t>
            </a:r>
            <a:r>
              <a:rPr sz="1800" dirty="0">
                <a:solidFill>
                  <a:srgbClr val="2E2B1F"/>
                </a:solidFill>
                <a:latin typeface="Calibri"/>
                <a:cs typeface="Calibri"/>
              </a:rPr>
              <a:t>bütün</a:t>
            </a:r>
            <a:r>
              <a:rPr sz="1800" spc="80" dirty="0">
                <a:solidFill>
                  <a:srgbClr val="2E2B1F"/>
                </a:solidFill>
                <a:latin typeface="Calibri"/>
                <a:cs typeface="Calibri"/>
              </a:rPr>
              <a:t>  </a:t>
            </a:r>
            <a:r>
              <a:rPr sz="1800" dirty="0">
                <a:solidFill>
                  <a:srgbClr val="2E2B1F"/>
                </a:solidFill>
                <a:latin typeface="Calibri"/>
                <a:cs typeface="Calibri"/>
              </a:rPr>
              <a:t>olarak</a:t>
            </a:r>
            <a:r>
              <a:rPr sz="1800" spc="60" dirty="0">
                <a:solidFill>
                  <a:srgbClr val="2E2B1F"/>
                </a:solidFill>
                <a:latin typeface="Calibri"/>
                <a:cs typeface="Calibri"/>
              </a:rPr>
              <a:t>  </a:t>
            </a:r>
            <a:r>
              <a:rPr sz="1800" dirty="0">
                <a:solidFill>
                  <a:srgbClr val="2E2B1F"/>
                </a:solidFill>
                <a:latin typeface="Calibri"/>
                <a:cs typeface="Calibri"/>
              </a:rPr>
              <a:t>fazla</a:t>
            </a:r>
            <a:r>
              <a:rPr sz="1800" spc="70" dirty="0">
                <a:solidFill>
                  <a:srgbClr val="2E2B1F"/>
                </a:solidFill>
                <a:latin typeface="Calibri"/>
                <a:cs typeface="Calibri"/>
              </a:rPr>
              <a:t>  </a:t>
            </a:r>
            <a:r>
              <a:rPr sz="1800" dirty="0">
                <a:solidFill>
                  <a:srgbClr val="2E2B1F"/>
                </a:solidFill>
                <a:latin typeface="Calibri"/>
                <a:cs typeface="Calibri"/>
              </a:rPr>
              <a:t>yüksek</a:t>
            </a:r>
            <a:r>
              <a:rPr sz="1800" spc="60" dirty="0">
                <a:solidFill>
                  <a:srgbClr val="2E2B1F"/>
                </a:solidFill>
                <a:latin typeface="Calibri"/>
                <a:cs typeface="Calibri"/>
              </a:rPr>
              <a:t>  </a:t>
            </a:r>
            <a:r>
              <a:rPr sz="1800" dirty="0">
                <a:solidFill>
                  <a:srgbClr val="2E2B1F"/>
                </a:solidFill>
                <a:latin typeface="Calibri"/>
                <a:cs typeface="Calibri"/>
              </a:rPr>
              <a:t>değildir.</a:t>
            </a:r>
            <a:r>
              <a:rPr sz="1800" spc="70" dirty="0">
                <a:solidFill>
                  <a:srgbClr val="2E2B1F"/>
                </a:solidFill>
                <a:latin typeface="Calibri"/>
                <a:cs typeface="Calibri"/>
              </a:rPr>
              <a:t>  </a:t>
            </a:r>
            <a:r>
              <a:rPr sz="1800" dirty="0">
                <a:solidFill>
                  <a:srgbClr val="2E2B1F"/>
                </a:solidFill>
                <a:latin typeface="Calibri"/>
                <a:cs typeface="Calibri"/>
              </a:rPr>
              <a:t>Nitekim</a:t>
            </a:r>
            <a:r>
              <a:rPr sz="1800" spc="75" dirty="0">
                <a:solidFill>
                  <a:srgbClr val="2E2B1F"/>
                </a:solidFill>
                <a:latin typeface="Calibri"/>
                <a:cs typeface="Calibri"/>
              </a:rPr>
              <a:t>  </a:t>
            </a:r>
            <a:r>
              <a:rPr sz="1800" spc="-10" dirty="0">
                <a:solidFill>
                  <a:srgbClr val="2E2B1F"/>
                </a:solidFill>
                <a:latin typeface="Calibri"/>
                <a:cs typeface="Calibri"/>
              </a:rPr>
              <a:t>ortalama </a:t>
            </a:r>
            <a:r>
              <a:rPr sz="1800" dirty="0">
                <a:solidFill>
                  <a:srgbClr val="2E2B1F"/>
                </a:solidFill>
                <a:latin typeface="Calibri"/>
                <a:cs typeface="Calibri"/>
              </a:rPr>
              <a:t>yükseltisi</a:t>
            </a:r>
            <a:r>
              <a:rPr sz="1800" spc="5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2E2B1F"/>
                </a:solidFill>
                <a:latin typeface="Calibri"/>
                <a:cs typeface="Calibri"/>
              </a:rPr>
              <a:t>sadece</a:t>
            </a:r>
            <a:r>
              <a:rPr sz="1800" spc="6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2E2B1F"/>
                </a:solidFill>
                <a:latin typeface="Calibri"/>
                <a:cs typeface="Calibri"/>
              </a:rPr>
              <a:t>330</a:t>
            </a:r>
            <a:r>
              <a:rPr sz="1800" spc="5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800" spc="-20" dirty="0">
                <a:solidFill>
                  <a:srgbClr val="2E2B1F"/>
                </a:solidFill>
                <a:latin typeface="Calibri"/>
                <a:cs typeface="Calibri"/>
              </a:rPr>
              <a:t>km’dir.</a:t>
            </a:r>
            <a:r>
              <a:rPr sz="1800" spc="5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2E2B1F"/>
                </a:solidFill>
                <a:latin typeface="Calibri"/>
                <a:cs typeface="Calibri"/>
              </a:rPr>
              <a:t>Yeryüzü</a:t>
            </a:r>
            <a:r>
              <a:rPr sz="1800" spc="6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2E2B1F"/>
                </a:solidFill>
                <a:latin typeface="Calibri"/>
                <a:cs typeface="Calibri"/>
              </a:rPr>
              <a:t>şekilleri</a:t>
            </a:r>
            <a:r>
              <a:rPr sz="1800" spc="6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2E2B1F"/>
                </a:solidFill>
                <a:latin typeface="Calibri"/>
                <a:cs typeface="Calibri"/>
              </a:rPr>
              <a:t>bakımından</a:t>
            </a:r>
            <a:r>
              <a:rPr sz="1800" spc="6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2E2B1F"/>
                </a:solidFill>
                <a:latin typeface="Calibri"/>
                <a:cs typeface="Calibri"/>
              </a:rPr>
              <a:t>doğu</a:t>
            </a:r>
            <a:r>
              <a:rPr sz="1800" spc="6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2E2B1F"/>
                </a:solidFill>
                <a:latin typeface="Calibri"/>
                <a:cs typeface="Calibri"/>
              </a:rPr>
              <a:t>ve</a:t>
            </a:r>
            <a:r>
              <a:rPr sz="1800" spc="6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2E2B1F"/>
                </a:solidFill>
                <a:latin typeface="Calibri"/>
                <a:cs typeface="Calibri"/>
              </a:rPr>
              <a:t>kuzeyde </a:t>
            </a:r>
            <a:r>
              <a:rPr sz="1800" dirty="0">
                <a:solidFill>
                  <a:srgbClr val="2E2B1F"/>
                </a:solidFill>
                <a:latin typeface="Calibri"/>
                <a:cs typeface="Calibri"/>
              </a:rPr>
              <a:t>yeknesaklık,</a:t>
            </a:r>
            <a:r>
              <a:rPr sz="1800" spc="-6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2E2B1F"/>
                </a:solidFill>
                <a:latin typeface="Calibri"/>
                <a:cs typeface="Calibri"/>
              </a:rPr>
              <a:t>batı</a:t>
            </a:r>
            <a:r>
              <a:rPr sz="1800" spc="-6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2E2B1F"/>
                </a:solidFill>
                <a:latin typeface="Calibri"/>
                <a:cs typeface="Calibri"/>
              </a:rPr>
              <a:t>ve</a:t>
            </a:r>
            <a:r>
              <a:rPr sz="1800" spc="-5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2E2B1F"/>
                </a:solidFill>
                <a:latin typeface="Calibri"/>
                <a:cs typeface="Calibri"/>
              </a:rPr>
              <a:t>güneyde</a:t>
            </a:r>
            <a:r>
              <a:rPr sz="1800" spc="-4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2E2B1F"/>
                </a:solidFill>
                <a:latin typeface="Calibri"/>
                <a:cs typeface="Calibri"/>
              </a:rPr>
              <a:t>çeşitlilik</a:t>
            </a:r>
            <a:r>
              <a:rPr sz="1800" spc="-4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2E2B1F"/>
                </a:solidFill>
                <a:latin typeface="Calibri"/>
                <a:cs typeface="Calibri"/>
              </a:rPr>
              <a:t>göze</a:t>
            </a:r>
            <a:r>
              <a:rPr sz="1800" spc="-5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2E2B1F"/>
                </a:solidFill>
                <a:latin typeface="Calibri"/>
                <a:cs typeface="Calibri"/>
              </a:rPr>
              <a:t>çarpar.</a:t>
            </a:r>
            <a:endParaRPr sz="1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825"/>
              </a:spcBef>
              <a:buClr>
                <a:srgbClr val="A9A47B"/>
              </a:buClr>
              <a:buFont typeface="Arial MT"/>
              <a:buChar char="•"/>
            </a:pPr>
            <a:endParaRPr sz="18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5"/>
              </a:spcBef>
              <a:buClr>
                <a:srgbClr val="A9A47B"/>
              </a:buClr>
              <a:buFont typeface="Arial MT"/>
              <a:buChar char="•"/>
              <a:tabLst>
                <a:tab pos="240665" algn="l"/>
              </a:tabLst>
            </a:pPr>
            <a:r>
              <a:rPr sz="1800" u="sng" dirty="0">
                <a:solidFill>
                  <a:srgbClr val="2E2B1F"/>
                </a:solidFill>
                <a:uFill>
                  <a:solidFill>
                    <a:srgbClr val="2E2B1F"/>
                  </a:solidFill>
                </a:uFill>
                <a:latin typeface="Calibri"/>
                <a:cs typeface="Calibri"/>
              </a:rPr>
              <a:t>Kıtanın</a:t>
            </a:r>
            <a:r>
              <a:rPr sz="1800" u="sng" spc="-40" dirty="0">
                <a:solidFill>
                  <a:srgbClr val="2E2B1F"/>
                </a:solidFill>
                <a:uFill>
                  <a:solidFill>
                    <a:srgbClr val="2E2B1F"/>
                  </a:solidFill>
                </a:uFill>
                <a:latin typeface="Calibri"/>
                <a:cs typeface="Calibri"/>
              </a:rPr>
              <a:t> </a:t>
            </a:r>
            <a:r>
              <a:rPr sz="1800" u="sng" dirty="0">
                <a:solidFill>
                  <a:srgbClr val="2E2B1F"/>
                </a:solidFill>
                <a:uFill>
                  <a:solidFill>
                    <a:srgbClr val="2E2B1F"/>
                  </a:solidFill>
                </a:uFill>
                <a:latin typeface="Calibri"/>
                <a:cs typeface="Calibri"/>
              </a:rPr>
              <a:t>kıvrım</a:t>
            </a:r>
            <a:r>
              <a:rPr sz="1800" u="sng" spc="-40" dirty="0">
                <a:solidFill>
                  <a:srgbClr val="2E2B1F"/>
                </a:solidFill>
                <a:uFill>
                  <a:solidFill>
                    <a:srgbClr val="2E2B1F"/>
                  </a:solidFill>
                </a:uFill>
                <a:latin typeface="Calibri"/>
                <a:cs typeface="Calibri"/>
              </a:rPr>
              <a:t> </a:t>
            </a:r>
            <a:r>
              <a:rPr sz="1800" u="sng" spc="-10" dirty="0">
                <a:solidFill>
                  <a:srgbClr val="2E2B1F"/>
                </a:solidFill>
                <a:uFill>
                  <a:solidFill>
                    <a:srgbClr val="2E2B1F"/>
                  </a:solidFill>
                </a:uFill>
                <a:latin typeface="Calibri"/>
                <a:cs typeface="Calibri"/>
              </a:rPr>
              <a:t>sistemleri</a:t>
            </a:r>
            <a:r>
              <a:rPr sz="1800" u="sng" spc="-55" dirty="0">
                <a:solidFill>
                  <a:srgbClr val="2E2B1F"/>
                </a:solidFill>
                <a:uFill>
                  <a:solidFill>
                    <a:srgbClr val="2E2B1F"/>
                  </a:solidFill>
                </a:uFill>
                <a:latin typeface="Calibri"/>
                <a:cs typeface="Calibri"/>
              </a:rPr>
              <a:t> </a:t>
            </a:r>
            <a:r>
              <a:rPr sz="1800" u="sng" dirty="0">
                <a:solidFill>
                  <a:srgbClr val="2E2B1F"/>
                </a:solidFill>
                <a:uFill>
                  <a:solidFill>
                    <a:srgbClr val="2E2B1F"/>
                  </a:solidFill>
                </a:uFill>
                <a:latin typeface="Calibri"/>
                <a:cs typeface="Calibri"/>
              </a:rPr>
              <a:t>ve</a:t>
            </a:r>
            <a:r>
              <a:rPr sz="1800" u="sng" spc="-45" dirty="0">
                <a:solidFill>
                  <a:srgbClr val="2E2B1F"/>
                </a:solidFill>
                <a:uFill>
                  <a:solidFill>
                    <a:srgbClr val="2E2B1F"/>
                  </a:solidFill>
                </a:uFill>
                <a:latin typeface="Calibri"/>
                <a:cs typeface="Calibri"/>
              </a:rPr>
              <a:t> </a:t>
            </a:r>
            <a:r>
              <a:rPr sz="1800" u="sng" dirty="0">
                <a:solidFill>
                  <a:srgbClr val="2E2B1F"/>
                </a:solidFill>
                <a:uFill>
                  <a:solidFill>
                    <a:srgbClr val="2E2B1F"/>
                  </a:solidFill>
                </a:uFill>
                <a:latin typeface="Calibri"/>
                <a:cs typeface="Calibri"/>
              </a:rPr>
              <a:t>görüldükleri</a:t>
            </a:r>
            <a:r>
              <a:rPr sz="1800" u="sng" spc="-35" dirty="0">
                <a:solidFill>
                  <a:srgbClr val="2E2B1F"/>
                </a:solidFill>
                <a:uFill>
                  <a:solidFill>
                    <a:srgbClr val="2E2B1F"/>
                  </a:solidFill>
                </a:uFill>
                <a:latin typeface="Calibri"/>
                <a:cs typeface="Calibri"/>
              </a:rPr>
              <a:t> </a:t>
            </a:r>
            <a:r>
              <a:rPr sz="1800" u="sng" spc="-10" dirty="0">
                <a:solidFill>
                  <a:srgbClr val="2E2B1F"/>
                </a:solidFill>
                <a:uFill>
                  <a:solidFill>
                    <a:srgbClr val="2E2B1F"/>
                  </a:solidFill>
                </a:uFill>
                <a:latin typeface="Calibri"/>
                <a:cs typeface="Calibri"/>
              </a:rPr>
              <a:t>kesimler</a:t>
            </a:r>
            <a:r>
              <a:rPr sz="1800" u="sng" spc="-50" dirty="0">
                <a:solidFill>
                  <a:srgbClr val="2E2B1F"/>
                </a:solidFill>
                <a:uFill>
                  <a:solidFill>
                    <a:srgbClr val="2E2B1F"/>
                  </a:solidFill>
                </a:uFill>
                <a:latin typeface="Calibri"/>
                <a:cs typeface="Calibri"/>
              </a:rPr>
              <a:t> </a:t>
            </a:r>
            <a:r>
              <a:rPr sz="1800" u="sng" spc="-10" dirty="0">
                <a:solidFill>
                  <a:srgbClr val="2E2B1F"/>
                </a:solidFill>
                <a:uFill>
                  <a:solidFill>
                    <a:srgbClr val="2E2B1F"/>
                  </a:solidFill>
                </a:uFill>
                <a:latin typeface="Calibri"/>
                <a:cs typeface="Calibri"/>
              </a:rPr>
              <a:t>şunlardır:</a:t>
            </a:r>
            <a:endParaRPr sz="18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430"/>
              </a:spcBef>
              <a:buClr>
                <a:srgbClr val="A9A47B"/>
              </a:buClr>
              <a:buFont typeface="Wingdings"/>
              <a:buChar char=""/>
              <a:tabLst>
                <a:tab pos="241300" algn="l"/>
              </a:tabLst>
            </a:pPr>
            <a:r>
              <a:rPr sz="1800" spc="-10" dirty="0">
                <a:solidFill>
                  <a:srgbClr val="2E2B1F"/>
                </a:solidFill>
                <a:latin typeface="Calibri"/>
                <a:cs typeface="Calibri"/>
              </a:rPr>
              <a:t>Kaledonya</a:t>
            </a:r>
            <a:r>
              <a:rPr sz="1800" spc="-7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2E2B1F"/>
                </a:solidFill>
                <a:latin typeface="Calibri"/>
                <a:cs typeface="Calibri"/>
              </a:rPr>
              <a:t>Kıvrımları</a:t>
            </a:r>
            <a:r>
              <a:rPr sz="1800" spc="-6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2E2B1F"/>
                </a:solidFill>
                <a:latin typeface="Calibri"/>
                <a:cs typeface="Calibri"/>
              </a:rPr>
              <a:t>(Kıtanın</a:t>
            </a:r>
            <a:r>
              <a:rPr sz="1800" spc="-5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2E2B1F"/>
                </a:solidFill>
                <a:latin typeface="Calibri"/>
                <a:cs typeface="Calibri"/>
              </a:rPr>
              <a:t>Kuzey</a:t>
            </a:r>
            <a:r>
              <a:rPr sz="1800" spc="-7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2E2B1F"/>
                </a:solidFill>
                <a:latin typeface="Calibri"/>
                <a:cs typeface="Calibri"/>
              </a:rPr>
              <a:t>ve</a:t>
            </a:r>
            <a:r>
              <a:rPr sz="1800" spc="-8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2E2B1F"/>
                </a:solidFill>
                <a:latin typeface="Calibri"/>
                <a:cs typeface="Calibri"/>
              </a:rPr>
              <a:t>Kuzeybatısında)</a:t>
            </a:r>
            <a:endParaRPr sz="18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430"/>
              </a:spcBef>
              <a:buClr>
                <a:srgbClr val="A9A47B"/>
              </a:buClr>
              <a:buFont typeface="Wingdings"/>
              <a:buChar char=""/>
              <a:tabLst>
                <a:tab pos="241300" algn="l"/>
              </a:tabLst>
            </a:pPr>
            <a:r>
              <a:rPr sz="1800" dirty="0">
                <a:solidFill>
                  <a:srgbClr val="2E2B1F"/>
                </a:solidFill>
                <a:latin typeface="Calibri"/>
                <a:cs typeface="Calibri"/>
              </a:rPr>
              <a:t>Hersiniyen</a:t>
            </a:r>
            <a:r>
              <a:rPr sz="1800" spc="-4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2E2B1F"/>
                </a:solidFill>
                <a:latin typeface="Calibri"/>
                <a:cs typeface="Calibri"/>
              </a:rPr>
              <a:t>Kıvrımları</a:t>
            </a:r>
            <a:r>
              <a:rPr sz="1800" spc="-6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2E2B1F"/>
                </a:solidFill>
                <a:latin typeface="Calibri"/>
                <a:cs typeface="Calibri"/>
              </a:rPr>
              <a:t>(Kıtanın</a:t>
            </a:r>
            <a:r>
              <a:rPr sz="1800" spc="-4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2E2B1F"/>
                </a:solidFill>
                <a:latin typeface="Calibri"/>
                <a:cs typeface="Calibri"/>
              </a:rPr>
              <a:t>Batı</a:t>
            </a:r>
            <a:r>
              <a:rPr sz="1800" spc="-7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2E2B1F"/>
                </a:solidFill>
                <a:latin typeface="Calibri"/>
                <a:cs typeface="Calibri"/>
              </a:rPr>
              <a:t>ve</a:t>
            </a:r>
            <a:r>
              <a:rPr sz="1800" spc="-7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2E2B1F"/>
                </a:solidFill>
                <a:latin typeface="Calibri"/>
                <a:cs typeface="Calibri"/>
              </a:rPr>
              <a:t>Orta</a:t>
            </a:r>
            <a:r>
              <a:rPr sz="1800" spc="-6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2E2B1F"/>
                </a:solidFill>
                <a:latin typeface="Calibri"/>
                <a:cs typeface="Calibri"/>
              </a:rPr>
              <a:t>Kesiminde)</a:t>
            </a:r>
            <a:endParaRPr sz="18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434"/>
              </a:spcBef>
              <a:buClr>
                <a:srgbClr val="A9A47B"/>
              </a:buClr>
              <a:buFont typeface="Wingdings"/>
              <a:buChar char=""/>
              <a:tabLst>
                <a:tab pos="241300" algn="l"/>
              </a:tabLst>
            </a:pPr>
            <a:r>
              <a:rPr sz="1800" dirty="0">
                <a:solidFill>
                  <a:srgbClr val="2E2B1F"/>
                </a:solidFill>
                <a:latin typeface="Calibri"/>
                <a:cs typeface="Calibri"/>
              </a:rPr>
              <a:t>Alp</a:t>
            </a:r>
            <a:r>
              <a:rPr sz="1800" spc="-4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2E2B1F"/>
                </a:solidFill>
                <a:latin typeface="Calibri"/>
                <a:cs typeface="Calibri"/>
              </a:rPr>
              <a:t>Kıvrımları</a:t>
            </a:r>
            <a:r>
              <a:rPr sz="1800" spc="-2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2E2B1F"/>
                </a:solidFill>
                <a:latin typeface="Calibri"/>
                <a:cs typeface="Calibri"/>
              </a:rPr>
              <a:t>(Güney</a:t>
            </a:r>
            <a:r>
              <a:rPr sz="1800" spc="-3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2E2B1F"/>
                </a:solidFill>
                <a:latin typeface="Calibri"/>
                <a:cs typeface="Calibri"/>
              </a:rPr>
              <a:t>Avrupa’da)</a:t>
            </a:r>
            <a:endParaRPr sz="1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825"/>
              </a:spcBef>
            </a:pPr>
            <a:endParaRPr sz="18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5"/>
              </a:spcBef>
              <a:buClr>
                <a:srgbClr val="A9A47B"/>
              </a:buClr>
              <a:buFont typeface="Arial MT"/>
              <a:buChar char="•"/>
              <a:tabLst>
                <a:tab pos="240665" algn="l"/>
              </a:tabLst>
            </a:pPr>
            <a:r>
              <a:rPr sz="1800" u="sng" dirty="0">
                <a:solidFill>
                  <a:srgbClr val="2E2B1F"/>
                </a:solidFill>
                <a:uFill>
                  <a:solidFill>
                    <a:srgbClr val="2E2B1F"/>
                  </a:solidFill>
                </a:uFill>
                <a:latin typeface="Calibri"/>
                <a:cs typeface="Calibri"/>
              </a:rPr>
              <a:t>Düzlük</a:t>
            </a:r>
            <a:r>
              <a:rPr sz="1800" u="sng" spc="-25" dirty="0">
                <a:solidFill>
                  <a:srgbClr val="2E2B1F"/>
                </a:solidFill>
                <a:uFill>
                  <a:solidFill>
                    <a:srgbClr val="2E2B1F"/>
                  </a:solidFill>
                </a:uFill>
                <a:latin typeface="Calibri"/>
                <a:cs typeface="Calibri"/>
              </a:rPr>
              <a:t> </a:t>
            </a:r>
            <a:r>
              <a:rPr sz="1800" u="sng" dirty="0">
                <a:solidFill>
                  <a:srgbClr val="2E2B1F"/>
                </a:solidFill>
                <a:uFill>
                  <a:solidFill>
                    <a:srgbClr val="2E2B1F"/>
                  </a:solidFill>
                </a:uFill>
                <a:latin typeface="Calibri"/>
                <a:cs typeface="Calibri"/>
              </a:rPr>
              <a:t>alanlar</a:t>
            </a:r>
            <a:r>
              <a:rPr sz="1800" u="sng" spc="-45" dirty="0">
                <a:solidFill>
                  <a:srgbClr val="2E2B1F"/>
                </a:solidFill>
                <a:uFill>
                  <a:solidFill>
                    <a:srgbClr val="2E2B1F"/>
                  </a:solidFill>
                </a:uFill>
                <a:latin typeface="Calibri"/>
                <a:cs typeface="Calibri"/>
              </a:rPr>
              <a:t> </a:t>
            </a:r>
            <a:r>
              <a:rPr sz="1800" u="sng" dirty="0">
                <a:solidFill>
                  <a:srgbClr val="2E2B1F"/>
                </a:solidFill>
                <a:uFill>
                  <a:solidFill>
                    <a:srgbClr val="2E2B1F"/>
                  </a:solidFill>
                </a:uFill>
                <a:latin typeface="Calibri"/>
                <a:cs typeface="Calibri"/>
              </a:rPr>
              <a:t>ve</a:t>
            </a:r>
            <a:r>
              <a:rPr sz="1800" u="sng" spc="-40" dirty="0">
                <a:solidFill>
                  <a:srgbClr val="2E2B1F"/>
                </a:solidFill>
                <a:uFill>
                  <a:solidFill>
                    <a:srgbClr val="2E2B1F"/>
                  </a:solidFill>
                </a:uFill>
                <a:latin typeface="Calibri"/>
                <a:cs typeface="Calibri"/>
              </a:rPr>
              <a:t> </a:t>
            </a:r>
            <a:r>
              <a:rPr sz="1800" u="sng" dirty="0">
                <a:solidFill>
                  <a:srgbClr val="2E2B1F"/>
                </a:solidFill>
                <a:uFill>
                  <a:solidFill>
                    <a:srgbClr val="2E2B1F"/>
                  </a:solidFill>
                </a:uFill>
                <a:latin typeface="Calibri"/>
                <a:cs typeface="Calibri"/>
              </a:rPr>
              <a:t>bulundukları</a:t>
            </a:r>
            <a:r>
              <a:rPr sz="1800" u="sng" spc="-20" dirty="0">
                <a:solidFill>
                  <a:srgbClr val="2E2B1F"/>
                </a:solidFill>
                <a:uFill>
                  <a:solidFill>
                    <a:srgbClr val="2E2B1F"/>
                  </a:solidFill>
                </a:uFill>
                <a:latin typeface="Calibri"/>
                <a:cs typeface="Calibri"/>
              </a:rPr>
              <a:t> </a:t>
            </a:r>
            <a:r>
              <a:rPr sz="1800" u="sng" dirty="0">
                <a:solidFill>
                  <a:srgbClr val="2E2B1F"/>
                </a:solidFill>
                <a:uFill>
                  <a:solidFill>
                    <a:srgbClr val="2E2B1F"/>
                  </a:solidFill>
                </a:uFill>
                <a:latin typeface="Calibri"/>
                <a:cs typeface="Calibri"/>
              </a:rPr>
              <a:t>yerler</a:t>
            </a:r>
            <a:r>
              <a:rPr sz="1800" u="sng" spc="-40" dirty="0">
                <a:solidFill>
                  <a:srgbClr val="2E2B1F"/>
                </a:solidFill>
                <a:uFill>
                  <a:solidFill>
                    <a:srgbClr val="2E2B1F"/>
                  </a:solidFill>
                </a:uFill>
                <a:latin typeface="Calibri"/>
                <a:cs typeface="Calibri"/>
              </a:rPr>
              <a:t> </a:t>
            </a:r>
            <a:r>
              <a:rPr sz="1800" u="sng" dirty="0">
                <a:solidFill>
                  <a:srgbClr val="2E2B1F"/>
                </a:solidFill>
                <a:uFill>
                  <a:solidFill>
                    <a:srgbClr val="2E2B1F"/>
                  </a:solidFill>
                </a:uFill>
                <a:latin typeface="Calibri"/>
                <a:cs typeface="Calibri"/>
              </a:rPr>
              <a:t>ise</a:t>
            </a:r>
            <a:r>
              <a:rPr sz="1800" u="sng" spc="-25" dirty="0">
                <a:solidFill>
                  <a:srgbClr val="2E2B1F"/>
                </a:solidFill>
                <a:uFill>
                  <a:solidFill>
                    <a:srgbClr val="2E2B1F"/>
                  </a:solidFill>
                </a:uFill>
                <a:latin typeface="Calibri"/>
                <a:cs typeface="Calibri"/>
              </a:rPr>
              <a:t> </a:t>
            </a:r>
            <a:r>
              <a:rPr sz="1800" u="sng" dirty="0">
                <a:solidFill>
                  <a:srgbClr val="2E2B1F"/>
                </a:solidFill>
                <a:uFill>
                  <a:solidFill>
                    <a:srgbClr val="2E2B1F"/>
                  </a:solidFill>
                </a:uFill>
                <a:latin typeface="Calibri"/>
                <a:cs typeface="Calibri"/>
              </a:rPr>
              <a:t>şöyle</a:t>
            </a:r>
            <a:r>
              <a:rPr sz="1800" u="sng" spc="-40" dirty="0">
                <a:solidFill>
                  <a:srgbClr val="2E2B1F"/>
                </a:solidFill>
                <a:uFill>
                  <a:solidFill>
                    <a:srgbClr val="2E2B1F"/>
                  </a:solidFill>
                </a:uFill>
                <a:latin typeface="Calibri"/>
                <a:cs typeface="Calibri"/>
              </a:rPr>
              <a:t> </a:t>
            </a:r>
            <a:r>
              <a:rPr sz="1800" u="sng" spc="-10" dirty="0">
                <a:solidFill>
                  <a:srgbClr val="2E2B1F"/>
                </a:solidFill>
                <a:uFill>
                  <a:solidFill>
                    <a:srgbClr val="2E2B1F"/>
                  </a:solidFill>
                </a:uFill>
                <a:latin typeface="Calibri"/>
                <a:cs typeface="Calibri"/>
              </a:rPr>
              <a:t>sıralanabilir:</a:t>
            </a:r>
            <a:endParaRPr sz="18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434"/>
              </a:spcBef>
              <a:buClr>
                <a:srgbClr val="A9A47B"/>
              </a:buClr>
              <a:buFont typeface="Wingdings"/>
              <a:buChar char=""/>
              <a:tabLst>
                <a:tab pos="241300" algn="l"/>
              </a:tabLst>
            </a:pPr>
            <a:r>
              <a:rPr sz="1800" dirty="0">
                <a:solidFill>
                  <a:srgbClr val="2E2B1F"/>
                </a:solidFill>
                <a:latin typeface="Calibri"/>
                <a:cs typeface="Calibri"/>
              </a:rPr>
              <a:t>Eski</a:t>
            </a:r>
            <a:r>
              <a:rPr sz="1800" spc="-7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2E2B1F"/>
                </a:solidFill>
                <a:latin typeface="Calibri"/>
                <a:cs typeface="Calibri"/>
              </a:rPr>
              <a:t>Peneplen</a:t>
            </a:r>
            <a:r>
              <a:rPr sz="1800" spc="-3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2E2B1F"/>
                </a:solidFill>
                <a:latin typeface="Calibri"/>
                <a:cs typeface="Calibri"/>
              </a:rPr>
              <a:t>ve</a:t>
            </a:r>
            <a:r>
              <a:rPr sz="1800" spc="-5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2E2B1F"/>
                </a:solidFill>
                <a:latin typeface="Calibri"/>
                <a:cs typeface="Calibri"/>
              </a:rPr>
              <a:t>Platformlar</a:t>
            </a:r>
            <a:r>
              <a:rPr sz="1800" spc="-6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2E2B1F"/>
                </a:solidFill>
                <a:latin typeface="Calibri"/>
                <a:cs typeface="Calibri"/>
              </a:rPr>
              <a:t>(Doğu</a:t>
            </a:r>
            <a:r>
              <a:rPr sz="1800" spc="-3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2E2B1F"/>
                </a:solidFill>
                <a:latin typeface="Calibri"/>
                <a:cs typeface="Calibri"/>
              </a:rPr>
              <a:t>ve</a:t>
            </a:r>
            <a:r>
              <a:rPr sz="1800" spc="-5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2E2B1F"/>
                </a:solidFill>
                <a:latin typeface="Calibri"/>
                <a:cs typeface="Calibri"/>
              </a:rPr>
              <a:t>Kuzeydoğu</a:t>
            </a:r>
            <a:r>
              <a:rPr sz="1800" spc="-5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2E2B1F"/>
                </a:solidFill>
                <a:latin typeface="Calibri"/>
                <a:cs typeface="Calibri"/>
              </a:rPr>
              <a:t>Avrupa’da)</a:t>
            </a:r>
            <a:endParaRPr sz="18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430"/>
              </a:spcBef>
              <a:buClr>
                <a:srgbClr val="A9A47B"/>
              </a:buClr>
              <a:buFont typeface="Wingdings"/>
              <a:buChar char=""/>
              <a:tabLst>
                <a:tab pos="241300" algn="l"/>
              </a:tabLst>
            </a:pPr>
            <a:r>
              <a:rPr sz="1800" dirty="0">
                <a:solidFill>
                  <a:srgbClr val="2E2B1F"/>
                </a:solidFill>
                <a:latin typeface="Calibri"/>
                <a:cs typeface="Calibri"/>
              </a:rPr>
              <a:t>Çöküntü</a:t>
            </a:r>
            <a:r>
              <a:rPr sz="1800" spc="-5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2E2B1F"/>
                </a:solidFill>
                <a:latin typeface="Calibri"/>
                <a:cs typeface="Calibri"/>
              </a:rPr>
              <a:t>Havzaları</a:t>
            </a:r>
            <a:r>
              <a:rPr sz="1800" spc="-7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2E2B1F"/>
                </a:solidFill>
                <a:latin typeface="Calibri"/>
                <a:cs typeface="Calibri"/>
              </a:rPr>
              <a:t>(Orta</a:t>
            </a:r>
            <a:r>
              <a:rPr sz="1800" spc="-4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2E2B1F"/>
                </a:solidFill>
                <a:latin typeface="Calibri"/>
                <a:cs typeface="Calibri"/>
              </a:rPr>
              <a:t>Avrupa’da)</a:t>
            </a:r>
            <a:endParaRPr sz="18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430"/>
              </a:spcBef>
              <a:buClr>
                <a:srgbClr val="A9A47B"/>
              </a:buClr>
              <a:buFont typeface="Wingdings"/>
              <a:buChar char=""/>
              <a:tabLst>
                <a:tab pos="241300" algn="l"/>
              </a:tabLst>
            </a:pPr>
            <a:r>
              <a:rPr sz="1800" dirty="0">
                <a:solidFill>
                  <a:srgbClr val="2E2B1F"/>
                </a:solidFill>
                <a:latin typeface="Calibri"/>
                <a:cs typeface="Calibri"/>
              </a:rPr>
              <a:t>Alüvyal</a:t>
            </a:r>
            <a:r>
              <a:rPr sz="1800" spc="-4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2E2B1F"/>
                </a:solidFill>
                <a:latin typeface="Calibri"/>
                <a:cs typeface="Calibri"/>
              </a:rPr>
              <a:t>Birikim</a:t>
            </a:r>
            <a:r>
              <a:rPr sz="1800" spc="-4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2E2B1F"/>
                </a:solidFill>
                <a:latin typeface="Calibri"/>
                <a:cs typeface="Calibri"/>
              </a:rPr>
              <a:t>Ovaları</a:t>
            </a:r>
            <a:r>
              <a:rPr sz="1800" spc="-5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2E2B1F"/>
                </a:solidFill>
                <a:latin typeface="Calibri"/>
                <a:cs typeface="Calibri"/>
              </a:rPr>
              <a:t>(Alplerin</a:t>
            </a:r>
            <a:r>
              <a:rPr sz="1800" spc="-1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2E2B1F"/>
                </a:solidFill>
                <a:latin typeface="Calibri"/>
                <a:cs typeface="Calibri"/>
              </a:rPr>
              <a:t>Çevresindeki</a:t>
            </a:r>
            <a:r>
              <a:rPr sz="1800" spc="-4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2E2B1F"/>
                </a:solidFill>
                <a:latin typeface="Calibri"/>
                <a:cs typeface="Calibri"/>
              </a:rPr>
              <a:t>Çukur</a:t>
            </a:r>
            <a:r>
              <a:rPr sz="1800" spc="-3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2E2B1F"/>
                </a:solidFill>
                <a:latin typeface="Calibri"/>
                <a:cs typeface="Calibri"/>
              </a:rPr>
              <a:t>Alanlar</a:t>
            </a:r>
            <a:r>
              <a:rPr sz="1800" spc="-4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2E2B1F"/>
                </a:solidFill>
                <a:latin typeface="Calibri"/>
                <a:cs typeface="Calibri"/>
              </a:rPr>
              <a:t>ve</a:t>
            </a:r>
            <a:r>
              <a:rPr sz="1800" spc="-5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2E2B1F"/>
                </a:solidFill>
                <a:latin typeface="Calibri"/>
                <a:cs typeface="Calibri"/>
              </a:rPr>
              <a:t>Kıyılarda)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ftr" sz="quarter" idx="11"/>
          </p:nvPr>
        </p:nvSpPr>
        <p:spPr>
          <a:prstGeom prst="rect">
            <a:avLst/>
          </a:prstGeom>
        </p:spPr>
        <p:txBody>
          <a:bodyPr vert="horz" wrap="square" lIns="0" tIns="44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5"/>
              </a:spcBef>
            </a:pPr>
            <a:r>
              <a:rPr b="1" spc="-114" dirty="0">
                <a:latin typeface="Cambria"/>
                <a:cs typeface="Cambria"/>
              </a:rPr>
              <a:t>Yararlanılan</a:t>
            </a:r>
            <a:r>
              <a:rPr b="1" spc="-95" dirty="0">
                <a:latin typeface="Cambria"/>
                <a:cs typeface="Cambria"/>
              </a:rPr>
              <a:t> </a:t>
            </a:r>
            <a:r>
              <a:rPr b="1" spc="-105" dirty="0">
                <a:latin typeface="Cambria"/>
                <a:cs typeface="Cambria"/>
              </a:rPr>
              <a:t>Kaynak:</a:t>
            </a:r>
            <a:r>
              <a:rPr b="1" spc="-95" dirty="0">
                <a:latin typeface="Cambria"/>
                <a:cs typeface="Cambria"/>
              </a:rPr>
              <a:t> </a:t>
            </a:r>
            <a:r>
              <a:rPr spc="-95" dirty="0"/>
              <a:t>Gümüş,</a:t>
            </a:r>
            <a:r>
              <a:rPr spc="-100" dirty="0"/>
              <a:t> </a:t>
            </a:r>
            <a:r>
              <a:rPr spc="-50" dirty="0"/>
              <a:t>E.</a:t>
            </a:r>
            <a:r>
              <a:rPr spc="-95" dirty="0"/>
              <a:t> </a:t>
            </a:r>
            <a:r>
              <a:rPr spc="-80" dirty="0"/>
              <a:t>2005.</a:t>
            </a:r>
            <a:r>
              <a:rPr spc="-100" dirty="0"/>
              <a:t> </a:t>
            </a:r>
            <a:r>
              <a:rPr i="1" spc="-105" dirty="0">
                <a:latin typeface="Cambria"/>
                <a:cs typeface="Cambria"/>
              </a:rPr>
              <a:t>Avrupa</a:t>
            </a:r>
            <a:r>
              <a:rPr i="1" spc="-90" dirty="0">
                <a:latin typeface="Cambria"/>
                <a:cs typeface="Cambria"/>
              </a:rPr>
              <a:t> </a:t>
            </a:r>
            <a:r>
              <a:rPr i="1" spc="-100" dirty="0">
                <a:latin typeface="Cambria"/>
                <a:cs typeface="Cambria"/>
              </a:rPr>
              <a:t>Kıtası.</a:t>
            </a:r>
            <a:r>
              <a:rPr i="1" spc="-105" dirty="0">
                <a:latin typeface="Cambria"/>
                <a:cs typeface="Cambria"/>
              </a:rPr>
              <a:t> </a:t>
            </a:r>
            <a:r>
              <a:rPr spc="-95" dirty="0"/>
              <a:t>Gümüş, </a:t>
            </a:r>
            <a:r>
              <a:rPr spc="-50" dirty="0"/>
              <a:t>E.</a:t>
            </a:r>
            <a:r>
              <a:rPr spc="-95" dirty="0"/>
              <a:t> </a:t>
            </a:r>
            <a:r>
              <a:rPr spc="-75" dirty="0"/>
              <a:t>ve</a:t>
            </a:r>
            <a:r>
              <a:rPr spc="-90" dirty="0"/>
              <a:t> </a:t>
            </a:r>
            <a:r>
              <a:rPr spc="-95" dirty="0"/>
              <a:t>Güçlü, </a:t>
            </a:r>
            <a:r>
              <a:rPr spc="-120" dirty="0"/>
              <a:t>Y.</a:t>
            </a:r>
            <a:r>
              <a:rPr spc="-100" dirty="0"/>
              <a:t> </a:t>
            </a:r>
            <a:r>
              <a:rPr spc="-95" dirty="0"/>
              <a:t>(Ed). </a:t>
            </a:r>
            <a:r>
              <a:rPr spc="-90" dirty="0"/>
              <a:t>Kıtalar</a:t>
            </a:r>
            <a:r>
              <a:rPr spc="-105" dirty="0"/>
              <a:t> </a:t>
            </a:r>
            <a:r>
              <a:rPr spc="-60" dirty="0"/>
              <a:t>ve</a:t>
            </a:r>
            <a:r>
              <a:rPr spc="-85" dirty="0"/>
              <a:t> </a:t>
            </a:r>
            <a:r>
              <a:rPr spc="-105" dirty="0"/>
              <a:t>Ülkeler</a:t>
            </a:r>
            <a:r>
              <a:rPr spc="-90" dirty="0"/>
              <a:t> </a:t>
            </a:r>
            <a:r>
              <a:rPr spc="-65" dirty="0"/>
              <a:t>Coğrafyası.</a:t>
            </a:r>
          </a:p>
          <a:p>
            <a:pPr marL="12700">
              <a:lnSpc>
                <a:spcPct val="100000"/>
              </a:lnSpc>
            </a:pPr>
            <a:r>
              <a:rPr spc="-95" dirty="0"/>
              <a:t>95-</a:t>
            </a:r>
            <a:r>
              <a:rPr spc="-45" dirty="0"/>
              <a:t>150,LisansYayıncılık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/>
          <p:nvPr/>
        </p:nvSpPr>
        <p:spPr>
          <a:xfrm>
            <a:off x="1175585" y="1046022"/>
            <a:ext cx="6343786" cy="800413"/>
          </a:xfrm>
          <a:prstGeom prst="rect">
            <a:avLst/>
          </a:prstGeom>
        </p:spPr>
        <p:txBody>
          <a:bodyPr vert="horz" wrap="square" lIns="0" tIns="10860" rIns="0" bIns="0" rtlCol="0">
            <a:spAutoFit/>
          </a:bodyPr>
          <a:lstStyle/>
          <a:p>
            <a:pPr marL="337196" marR="4344" indent="-326879" algn="l" rtl="0">
              <a:spcBef>
                <a:spcPts val="86"/>
              </a:spcBef>
              <a:buClr>
                <a:srgbClr val="98C723"/>
              </a:buClr>
              <a:buSzPct val="80000"/>
              <a:buFont typeface="Cambria"/>
              <a:buChar char="⦿"/>
              <a:tabLst>
                <a:tab pos="338825" algn="l"/>
              </a:tabLst>
            </a:pPr>
            <a:r>
              <a:rPr sz="2565" spc="-171" dirty="0">
                <a:solidFill>
                  <a:prstClr val="black">
                    <a:lumMod val="95000"/>
                    <a:lumOff val="5000"/>
                  </a:prstClr>
                </a:solidFill>
                <a:latin typeface="Verdana"/>
                <a:ea typeface="+mn-ea"/>
                <a:cs typeface="Verdana"/>
              </a:rPr>
              <a:t>En</a:t>
            </a:r>
            <a:r>
              <a:rPr sz="2565" spc="-180" dirty="0">
                <a:solidFill>
                  <a:prstClr val="black">
                    <a:lumMod val="95000"/>
                    <a:lumOff val="5000"/>
                  </a:prstClr>
                </a:solidFill>
                <a:latin typeface="Verdana"/>
                <a:ea typeface="+mn-ea"/>
                <a:cs typeface="Verdana"/>
              </a:rPr>
              <a:t> </a:t>
            </a:r>
            <a:r>
              <a:rPr sz="2565" spc="-158" dirty="0">
                <a:solidFill>
                  <a:prstClr val="black">
                    <a:lumMod val="95000"/>
                    <a:lumOff val="5000"/>
                  </a:prstClr>
                </a:solidFill>
                <a:latin typeface="Verdana"/>
                <a:ea typeface="+mn-ea"/>
                <a:cs typeface="Verdana"/>
              </a:rPr>
              <a:t>yüksek</a:t>
            </a:r>
            <a:r>
              <a:rPr sz="2565" spc="-174" dirty="0">
                <a:solidFill>
                  <a:prstClr val="black">
                    <a:lumMod val="95000"/>
                    <a:lumOff val="5000"/>
                  </a:prstClr>
                </a:solidFill>
                <a:latin typeface="Verdana"/>
                <a:ea typeface="+mn-ea"/>
                <a:cs typeface="Verdana"/>
              </a:rPr>
              <a:t> </a:t>
            </a:r>
            <a:r>
              <a:rPr sz="2565" spc="-154" dirty="0">
                <a:solidFill>
                  <a:prstClr val="black">
                    <a:lumMod val="95000"/>
                    <a:lumOff val="5000"/>
                  </a:prstClr>
                </a:solidFill>
                <a:latin typeface="Verdana"/>
                <a:ea typeface="+mn-ea"/>
                <a:cs typeface="Verdana"/>
              </a:rPr>
              <a:t>noktası:</a:t>
            </a:r>
            <a:r>
              <a:rPr sz="2565" spc="-184" dirty="0">
                <a:solidFill>
                  <a:prstClr val="black">
                    <a:lumMod val="95000"/>
                    <a:lumOff val="5000"/>
                  </a:prstClr>
                </a:solidFill>
                <a:latin typeface="Verdana"/>
                <a:ea typeface="+mn-ea"/>
                <a:cs typeface="Verdana"/>
              </a:rPr>
              <a:t> </a:t>
            </a:r>
            <a:r>
              <a:rPr sz="2565" spc="-94" dirty="0">
                <a:solidFill>
                  <a:prstClr val="black">
                    <a:lumMod val="95000"/>
                    <a:lumOff val="5000"/>
                  </a:prstClr>
                </a:solidFill>
                <a:latin typeface="Verdana"/>
                <a:ea typeface="+mn-ea"/>
                <a:cs typeface="Verdana"/>
              </a:rPr>
              <a:t>Kafkas</a:t>
            </a:r>
            <a:r>
              <a:rPr sz="2565" spc="-192" dirty="0">
                <a:solidFill>
                  <a:prstClr val="black">
                    <a:lumMod val="95000"/>
                    <a:lumOff val="5000"/>
                  </a:prstClr>
                </a:solidFill>
                <a:latin typeface="Verdana"/>
                <a:ea typeface="+mn-ea"/>
                <a:cs typeface="Verdana"/>
              </a:rPr>
              <a:t> </a:t>
            </a:r>
            <a:r>
              <a:rPr sz="2565" spc="-17" dirty="0">
                <a:solidFill>
                  <a:prstClr val="black">
                    <a:lumMod val="95000"/>
                    <a:lumOff val="5000"/>
                  </a:prstClr>
                </a:solidFill>
                <a:latin typeface="Verdana"/>
                <a:ea typeface="+mn-ea"/>
                <a:cs typeface="Verdana"/>
              </a:rPr>
              <a:t>Dağlarındaki 	</a:t>
            </a:r>
            <a:r>
              <a:rPr sz="2565" spc="-180" dirty="0">
                <a:solidFill>
                  <a:prstClr val="black">
                    <a:lumMod val="95000"/>
                    <a:lumOff val="5000"/>
                  </a:prstClr>
                </a:solidFill>
                <a:latin typeface="Verdana"/>
                <a:ea typeface="+mn-ea"/>
                <a:cs typeface="Verdana"/>
              </a:rPr>
              <a:t>Elbrus</a:t>
            </a:r>
            <a:r>
              <a:rPr sz="2565" spc="-171" dirty="0">
                <a:solidFill>
                  <a:prstClr val="black">
                    <a:lumMod val="95000"/>
                    <a:lumOff val="5000"/>
                  </a:prstClr>
                </a:solidFill>
                <a:latin typeface="Verdana"/>
                <a:ea typeface="+mn-ea"/>
                <a:cs typeface="Verdana"/>
              </a:rPr>
              <a:t> </a:t>
            </a:r>
            <a:r>
              <a:rPr sz="2565" spc="-265" dirty="0">
                <a:solidFill>
                  <a:prstClr val="black">
                    <a:lumMod val="95000"/>
                    <a:lumOff val="5000"/>
                  </a:prstClr>
                </a:solidFill>
                <a:latin typeface="Verdana"/>
                <a:ea typeface="+mn-ea"/>
                <a:cs typeface="Verdana"/>
              </a:rPr>
              <a:t>Zirvesi:</a:t>
            </a:r>
            <a:r>
              <a:rPr sz="2565" spc="-180" dirty="0">
                <a:solidFill>
                  <a:prstClr val="black">
                    <a:lumMod val="95000"/>
                    <a:lumOff val="5000"/>
                  </a:prstClr>
                </a:solidFill>
                <a:latin typeface="Verdana"/>
                <a:ea typeface="+mn-ea"/>
                <a:cs typeface="Verdana"/>
              </a:rPr>
              <a:t> </a:t>
            </a:r>
            <a:r>
              <a:rPr sz="2565" spc="-231" dirty="0">
                <a:solidFill>
                  <a:prstClr val="black">
                    <a:lumMod val="95000"/>
                    <a:lumOff val="5000"/>
                  </a:prstClr>
                </a:solidFill>
                <a:latin typeface="Verdana"/>
                <a:ea typeface="+mn-ea"/>
                <a:cs typeface="Verdana"/>
              </a:rPr>
              <a:t>5.642</a:t>
            </a:r>
            <a:r>
              <a:rPr sz="2565" spc="-180" dirty="0">
                <a:solidFill>
                  <a:prstClr val="black">
                    <a:lumMod val="95000"/>
                    <a:lumOff val="5000"/>
                  </a:prstClr>
                </a:solidFill>
                <a:latin typeface="Verdana"/>
                <a:ea typeface="+mn-ea"/>
                <a:cs typeface="Verdana"/>
              </a:rPr>
              <a:t> </a:t>
            </a:r>
            <a:r>
              <a:rPr sz="2565" spc="-43" dirty="0">
                <a:solidFill>
                  <a:prstClr val="black">
                    <a:lumMod val="95000"/>
                    <a:lumOff val="5000"/>
                  </a:prstClr>
                </a:solidFill>
                <a:latin typeface="Verdana"/>
                <a:ea typeface="+mn-ea"/>
                <a:cs typeface="Verdana"/>
              </a:rPr>
              <a:t>m</a:t>
            </a:r>
            <a:endParaRPr sz="2565" dirty="0">
              <a:solidFill>
                <a:prstClr val="black">
                  <a:lumMod val="95000"/>
                  <a:lumOff val="5000"/>
                </a:prstClr>
              </a:solidFill>
              <a:latin typeface="Verdana"/>
              <a:ea typeface="+mn-ea"/>
              <a:cs typeface="Verdana"/>
            </a:endParaRPr>
          </a:p>
        </p:txBody>
      </p: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17152" y="1998431"/>
            <a:ext cx="6205105" cy="4189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21185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/>
          <p:nvPr/>
        </p:nvSpPr>
        <p:spPr>
          <a:xfrm>
            <a:off x="1175585" y="984120"/>
            <a:ext cx="6582160" cy="405689"/>
          </a:xfrm>
          <a:prstGeom prst="rect">
            <a:avLst/>
          </a:prstGeom>
        </p:spPr>
        <p:txBody>
          <a:bodyPr vert="horz" wrap="square" lIns="0" tIns="10860" rIns="0" bIns="0" rtlCol="0">
            <a:spAutoFit/>
          </a:bodyPr>
          <a:lstStyle/>
          <a:p>
            <a:pPr marL="337739" indent="-326879" algn="l" rtl="0">
              <a:spcBef>
                <a:spcPts val="86"/>
              </a:spcBef>
              <a:buClr>
                <a:srgbClr val="98C723"/>
              </a:buClr>
              <a:buSzPct val="80000"/>
              <a:buFont typeface="Cambria"/>
              <a:buChar char="⦿"/>
              <a:tabLst>
                <a:tab pos="337739" algn="l"/>
              </a:tabLst>
            </a:pPr>
            <a:r>
              <a:rPr sz="2565" spc="-171" dirty="0">
                <a:solidFill>
                  <a:prstClr val="black">
                    <a:lumMod val="95000"/>
                    <a:lumOff val="5000"/>
                  </a:prstClr>
                </a:solidFill>
                <a:latin typeface="Verdana"/>
                <a:ea typeface="+mn-ea"/>
                <a:cs typeface="Verdana"/>
              </a:rPr>
              <a:t>En</a:t>
            </a:r>
            <a:r>
              <a:rPr sz="2565" spc="-184" dirty="0">
                <a:solidFill>
                  <a:prstClr val="black">
                    <a:lumMod val="95000"/>
                    <a:lumOff val="5000"/>
                  </a:prstClr>
                </a:solidFill>
                <a:latin typeface="Verdana"/>
                <a:ea typeface="+mn-ea"/>
                <a:cs typeface="Verdana"/>
              </a:rPr>
              <a:t> </a:t>
            </a:r>
            <a:r>
              <a:rPr sz="2565" spc="-167" dirty="0">
                <a:solidFill>
                  <a:prstClr val="black">
                    <a:lumMod val="95000"/>
                    <a:lumOff val="5000"/>
                  </a:prstClr>
                </a:solidFill>
                <a:latin typeface="Verdana"/>
                <a:ea typeface="+mn-ea"/>
                <a:cs typeface="Verdana"/>
              </a:rPr>
              <a:t>Uzun</a:t>
            </a:r>
            <a:r>
              <a:rPr sz="2565" spc="-180" dirty="0">
                <a:solidFill>
                  <a:prstClr val="black">
                    <a:lumMod val="95000"/>
                    <a:lumOff val="5000"/>
                  </a:prstClr>
                </a:solidFill>
                <a:latin typeface="Verdana"/>
                <a:ea typeface="+mn-ea"/>
                <a:cs typeface="Verdana"/>
              </a:rPr>
              <a:t> </a:t>
            </a:r>
            <a:r>
              <a:rPr sz="2565" spc="-107" dirty="0">
                <a:solidFill>
                  <a:prstClr val="black">
                    <a:lumMod val="95000"/>
                    <a:lumOff val="5000"/>
                  </a:prstClr>
                </a:solidFill>
                <a:latin typeface="Verdana"/>
                <a:ea typeface="+mn-ea"/>
                <a:cs typeface="Verdana"/>
              </a:rPr>
              <a:t>Sıradağlar:</a:t>
            </a:r>
            <a:r>
              <a:rPr sz="2565" spc="-184" dirty="0">
                <a:solidFill>
                  <a:prstClr val="black">
                    <a:lumMod val="95000"/>
                    <a:lumOff val="5000"/>
                  </a:prstClr>
                </a:solidFill>
                <a:latin typeface="Verdana"/>
                <a:ea typeface="+mn-ea"/>
                <a:cs typeface="Verdana"/>
              </a:rPr>
              <a:t> </a:t>
            </a:r>
            <a:r>
              <a:rPr sz="2565" spc="-56" dirty="0">
                <a:solidFill>
                  <a:prstClr val="black">
                    <a:lumMod val="95000"/>
                    <a:lumOff val="5000"/>
                  </a:prstClr>
                </a:solidFill>
                <a:latin typeface="Verdana"/>
                <a:ea typeface="+mn-ea"/>
                <a:cs typeface="Verdana"/>
              </a:rPr>
              <a:t>Karpatlar</a:t>
            </a:r>
            <a:r>
              <a:rPr sz="2565" spc="-174" dirty="0">
                <a:solidFill>
                  <a:prstClr val="black">
                    <a:lumMod val="95000"/>
                    <a:lumOff val="5000"/>
                  </a:prstClr>
                </a:solidFill>
                <a:latin typeface="Verdana"/>
                <a:ea typeface="+mn-ea"/>
                <a:cs typeface="Verdana"/>
              </a:rPr>
              <a:t> </a:t>
            </a:r>
            <a:r>
              <a:rPr sz="2565" spc="-222" dirty="0">
                <a:solidFill>
                  <a:prstClr val="black">
                    <a:lumMod val="95000"/>
                    <a:lumOff val="5000"/>
                  </a:prstClr>
                </a:solidFill>
                <a:latin typeface="Verdana"/>
                <a:ea typeface="+mn-ea"/>
                <a:cs typeface="Verdana"/>
              </a:rPr>
              <a:t>(1.300</a:t>
            </a:r>
            <a:r>
              <a:rPr sz="2565" spc="-184" dirty="0">
                <a:solidFill>
                  <a:prstClr val="black">
                    <a:lumMod val="95000"/>
                    <a:lumOff val="5000"/>
                  </a:prstClr>
                </a:solidFill>
                <a:latin typeface="Verdana"/>
                <a:ea typeface="+mn-ea"/>
                <a:cs typeface="Verdana"/>
              </a:rPr>
              <a:t> </a:t>
            </a:r>
            <a:r>
              <a:rPr sz="2565" spc="-77" dirty="0">
                <a:solidFill>
                  <a:prstClr val="black">
                    <a:lumMod val="95000"/>
                    <a:lumOff val="5000"/>
                  </a:prstClr>
                </a:solidFill>
                <a:latin typeface="Verdana"/>
                <a:ea typeface="+mn-ea"/>
                <a:cs typeface="Verdana"/>
              </a:rPr>
              <a:t>km)</a:t>
            </a:r>
            <a:endParaRPr sz="2565" dirty="0">
              <a:solidFill>
                <a:prstClr val="black">
                  <a:lumMod val="95000"/>
                  <a:lumOff val="5000"/>
                </a:prstClr>
              </a:solidFill>
              <a:latin typeface="Verdana"/>
              <a:ea typeface="+mn-ea"/>
              <a:cs typeface="Verdana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900401" y="1456306"/>
            <a:ext cx="7563348" cy="4902140"/>
            <a:chOff x="1052969" y="1474469"/>
            <a:chExt cx="8844915" cy="5732780"/>
          </a:xfrm>
        </p:grpSpPr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970923" y="1474469"/>
              <a:ext cx="3644646" cy="2780538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52969" y="3808476"/>
              <a:ext cx="3384041" cy="3384803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987175" y="4133088"/>
              <a:ext cx="4910328" cy="307390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832676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/>
          <p:nvPr/>
        </p:nvSpPr>
        <p:spPr>
          <a:xfrm>
            <a:off x="1175585" y="799720"/>
            <a:ext cx="4978702" cy="405689"/>
          </a:xfrm>
          <a:prstGeom prst="rect">
            <a:avLst/>
          </a:prstGeom>
        </p:spPr>
        <p:txBody>
          <a:bodyPr vert="horz" wrap="square" lIns="0" tIns="10860" rIns="0" bIns="0" rtlCol="0">
            <a:spAutoFit/>
          </a:bodyPr>
          <a:lstStyle/>
          <a:p>
            <a:pPr marL="337739" indent="-326879" algn="l" rtl="0">
              <a:spcBef>
                <a:spcPts val="86"/>
              </a:spcBef>
              <a:buClr>
                <a:srgbClr val="98C723"/>
              </a:buClr>
              <a:buSzPct val="80000"/>
              <a:buFont typeface="Cambria"/>
              <a:buChar char="⦿"/>
              <a:tabLst>
                <a:tab pos="337739" algn="l"/>
              </a:tabLst>
            </a:pPr>
            <a:r>
              <a:rPr sz="2565" spc="-171" dirty="0">
                <a:solidFill>
                  <a:prstClr val="black">
                    <a:lumMod val="95000"/>
                    <a:lumOff val="5000"/>
                  </a:prstClr>
                </a:solidFill>
                <a:latin typeface="Verdana"/>
                <a:ea typeface="+mn-ea"/>
                <a:cs typeface="Verdana"/>
              </a:rPr>
              <a:t>En</a:t>
            </a:r>
            <a:r>
              <a:rPr sz="2565" spc="-192" dirty="0">
                <a:solidFill>
                  <a:prstClr val="black">
                    <a:lumMod val="95000"/>
                    <a:lumOff val="5000"/>
                  </a:prstClr>
                </a:solidFill>
                <a:latin typeface="Verdana"/>
                <a:ea typeface="+mn-ea"/>
                <a:cs typeface="Verdana"/>
              </a:rPr>
              <a:t> </a:t>
            </a:r>
            <a:r>
              <a:rPr sz="2565" spc="-167" dirty="0">
                <a:solidFill>
                  <a:prstClr val="black">
                    <a:lumMod val="95000"/>
                    <a:lumOff val="5000"/>
                  </a:prstClr>
                </a:solidFill>
                <a:latin typeface="Verdana"/>
                <a:ea typeface="+mn-ea"/>
                <a:cs typeface="Verdana"/>
              </a:rPr>
              <a:t>Büyük</a:t>
            </a:r>
            <a:r>
              <a:rPr sz="2565" spc="-196" dirty="0">
                <a:solidFill>
                  <a:prstClr val="black">
                    <a:lumMod val="95000"/>
                    <a:lumOff val="5000"/>
                  </a:prstClr>
                </a:solidFill>
                <a:latin typeface="Verdana"/>
                <a:ea typeface="+mn-ea"/>
                <a:cs typeface="Verdana"/>
              </a:rPr>
              <a:t> </a:t>
            </a:r>
            <a:r>
              <a:rPr sz="2565" dirty="0">
                <a:solidFill>
                  <a:prstClr val="black">
                    <a:lumMod val="95000"/>
                    <a:lumOff val="5000"/>
                  </a:prstClr>
                </a:solidFill>
                <a:latin typeface="Verdana"/>
                <a:ea typeface="+mn-ea"/>
                <a:cs typeface="Verdana"/>
              </a:rPr>
              <a:t>Ada:</a:t>
            </a:r>
            <a:r>
              <a:rPr sz="2565" spc="-188" dirty="0">
                <a:solidFill>
                  <a:prstClr val="black">
                    <a:lumMod val="95000"/>
                    <a:lumOff val="5000"/>
                  </a:prstClr>
                </a:solidFill>
                <a:latin typeface="Verdana"/>
                <a:ea typeface="+mn-ea"/>
                <a:cs typeface="Verdana"/>
              </a:rPr>
              <a:t> </a:t>
            </a:r>
            <a:r>
              <a:rPr sz="2565" spc="-167" dirty="0">
                <a:solidFill>
                  <a:prstClr val="black">
                    <a:lumMod val="95000"/>
                    <a:lumOff val="5000"/>
                  </a:prstClr>
                </a:solidFill>
                <a:latin typeface="Verdana"/>
                <a:ea typeface="+mn-ea"/>
                <a:cs typeface="Verdana"/>
              </a:rPr>
              <a:t>Büyük</a:t>
            </a:r>
            <a:r>
              <a:rPr sz="2565" spc="-196" dirty="0">
                <a:solidFill>
                  <a:prstClr val="black">
                    <a:lumMod val="95000"/>
                    <a:lumOff val="5000"/>
                  </a:prstClr>
                </a:solidFill>
                <a:latin typeface="Verdana"/>
                <a:ea typeface="+mn-ea"/>
                <a:cs typeface="Verdana"/>
              </a:rPr>
              <a:t> </a:t>
            </a:r>
            <a:r>
              <a:rPr sz="2565" spc="-64" dirty="0">
                <a:solidFill>
                  <a:prstClr val="black">
                    <a:lumMod val="95000"/>
                    <a:lumOff val="5000"/>
                  </a:prstClr>
                </a:solidFill>
                <a:latin typeface="Verdana"/>
                <a:ea typeface="+mn-ea"/>
                <a:cs typeface="Verdana"/>
              </a:rPr>
              <a:t>Britanya</a:t>
            </a:r>
            <a:endParaRPr sz="2565" dirty="0">
              <a:solidFill>
                <a:prstClr val="black">
                  <a:lumMod val="95000"/>
                  <a:lumOff val="5000"/>
                </a:prstClr>
              </a:solidFill>
              <a:latin typeface="Verdana"/>
              <a:ea typeface="+mn-ea"/>
              <a:cs typeface="Verdana"/>
            </a:endParaRPr>
          </a:p>
        </p:txBody>
      </p: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11249" y="1394406"/>
            <a:ext cx="6022660" cy="48641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78402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/>
          <p:nvPr/>
        </p:nvSpPr>
        <p:spPr>
          <a:xfrm>
            <a:off x="1175585" y="984120"/>
            <a:ext cx="5625948" cy="405689"/>
          </a:xfrm>
          <a:prstGeom prst="rect">
            <a:avLst/>
          </a:prstGeom>
        </p:spPr>
        <p:txBody>
          <a:bodyPr vert="horz" wrap="square" lIns="0" tIns="10860" rIns="0" bIns="0" rtlCol="0">
            <a:spAutoFit/>
          </a:bodyPr>
          <a:lstStyle/>
          <a:p>
            <a:pPr marL="337739" indent="-326879" algn="l" rtl="0">
              <a:spcBef>
                <a:spcPts val="86"/>
              </a:spcBef>
              <a:buClr>
                <a:srgbClr val="98C723"/>
              </a:buClr>
              <a:buSzPct val="80000"/>
              <a:buFont typeface="Cambria"/>
              <a:buChar char="⦿"/>
              <a:tabLst>
                <a:tab pos="337739" algn="l"/>
              </a:tabLst>
            </a:pPr>
            <a:r>
              <a:rPr sz="2565" spc="-171" dirty="0">
                <a:solidFill>
                  <a:prstClr val="black">
                    <a:lumMod val="95000"/>
                    <a:lumOff val="5000"/>
                  </a:prstClr>
                </a:solidFill>
                <a:latin typeface="Verdana"/>
                <a:ea typeface="+mn-ea"/>
                <a:cs typeface="Verdana"/>
              </a:rPr>
              <a:t>En</a:t>
            </a:r>
            <a:r>
              <a:rPr sz="2565" spc="-174" dirty="0">
                <a:solidFill>
                  <a:prstClr val="black">
                    <a:lumMod val="95000"/>
                    <a:lumOff val="5000"/>
                  </a:prstClr>
                </a:solidFill>
                <a:latin typeface="Verdana"/>
                <a:ea typeface="+mn-ea"/>
                <a:cs typeface="Verdana"/>
              </a:rPr>
              <a:t> </a:t>
            </a:r>
            <a:r>
              <a:rPr sz="2565" spc="-167" dirty="0">
                <a:solidFill>
                  <a:prstClr val="black">
                    <a:lumMod val="95000"/>
                    <a:lumOff val="5000"/>
                  </a:prstClr>
                </a:solidFill>
                <a:latin typeface="Verdana"/>
                <a:ea typeface="+mn-ea"/>
                <a:cs typeface="Verdana"/>
              </a:rPr>
              <a:t>Büyük</a:t>
            </a:r>
            <a:r>
              <a:rPr sz="2565" spc="-171" dirty="0">
                <a:solidFill>
                  <a:prstClr val="black">
                    <a:lumMod val="95000"/>
                    <a:lumOff val="5000"/>
                  </a:prstClr>
                </a:solidFill>
                <a:latin typeface="Verdana"/>
                <a:ea typeface="+mn-ea"/>
                <a:cs typeface="Verdana"/>
              </a:rPr>
              <a:t> </a:t>
            </a:r>
            <a:r>
              <a:rPr sz="2565" spc="-51" dirty="0">
                <a:solidFill>
                  <a:prstClr val="black">
                    <a:lumMod val="95000"/>
                    <a:lumOff val="5000"/>
                  </a:prstClr>
                </a:solidFill>
                <a:latin typeface="Verdana"/>
                <a:ea typeface="+mn-ea"/>
                <a:cs typeface="Verdana"/>
              </a:rPr>
              <a:t>Yarımada:</a:t>
            </a:r>
            <a:r>
              <a:rPr sz="2565" spc="-188" dirty="0">
                <a:solidFill>
                  <a:prstClr val="black">
                    <a:lumMod val="95000"/>
                    <a:lumOff val="5000"/>
                  </a:prstClr>
                </a:solidFill>
                <a:latin typeface="Verdana"/>
                <a:ea typeface="+mn-ea"/>
                <a:cs typeface="Verdana"/>
              </a:rPr>
              <a:t> </a:t>
            </a:r>
            <a:r>
              <a:rPr sz="2565" spc="-60" dirty="0">
                <a:solidFill>
                  <a:prstClr val="black">
                    <a:lumMod val="95000"/>
                    <a:lumOff val="5000"/>
                  </a:prstClr>
                </a:solidFill>
                <a:latin typeface="Verdana"/>
                <a:ea typeface="+mn-ea"/>
                <a:cs typeface="Verdana"/>
              </a:rPr>
              <a:t>İskandinavya</a:t>
            </a:r>
            <a:endParaRPr sz="2565" dirty="0">
              <a:solidFill>
                <a:prstClr val="black">
                  <a:lumMod val="95000"/>
                  <a:lumOff val="5000"/>
                </a:prstClr>
              </a:solidFill>
              <a:latin typeface="Verdana"/>
              <a:ea typeface="+mn-ea"/>
              <a:cs typeface="Verdana"/>
            </a:endParaRPr>
          </a:p>
        </p:txBody>
      </p: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32100" y="1640708"/>
            <a:ext cx="6420781" cy="45565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4988231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113</TotalTime>
  <Words>425</Words>
  <Application>Microsoft Office PowerPoint</Application>
  <PresentationFormat>Ekran Gösterisi (4:3)</PresentationFormat>
  <Paragraphs>36</Paragraphs>
  <Slides>14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7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14</vt:i4>
      </vt:variant>
    </vt:vector>
  </HeadingPairs>
  <TitlesOfParts>
    <vt:vector size="23" baseType="lpstr">
      <vt:lpstr>Arial</vt:lpstr>
      <vt:lpstr>Arial MT</vt:lpstr>
      <vt:lpstr>Calibri</vt:lpstr>
      <vt:lpstr>Calibri Light</vt:lpstr>
      <vt:lpstr>Cambria</vt:lpstr>
      <vt:lpstr>Verdana</vt:lpstr>
      <vt:lpstr>Wingdings</vt:lpstr>
      <vt:lpstr>1_Office Theme</vt:lpstr>
      <vt:lpstr>3_Office Theme</vt:lpstr>
      <vt:lpstr>AVRUPA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Kullanıcı</dc:creator>
  <cp:lastModifiedBy>merve altundal öncü</cp:lastModifiedBy>
  <cp:revision>19</cp:revision>
  <dcterms:created xsi:type="dcterms:W3CDTF">2024-02-05T07:23:11Z</dcterms:created>
  <dcterms:modified xsi:type="dcterms:W3CDTF">2024-08-01T07:03:15Z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2019-04-27T00:00:00Z</vt:filetime>
  </property>
  <property fmtid="{D5CDD505-2E9C-101B-9397-08002B2CF9AE}" pid="3" name="Creator">
    <vt:lpwstr>Microsoft® PowerPoint® 2010</vt:lpwstr>
  </property>
  <property fmtid="{D5CDD505-2E9C-101B-9397-08002B2CF9AE}" pid="4" name="LastSaved">
    <vt:filetime>2024-02-05T00:00:00Z</vt:filetime>
  </property>
  <property fmtid="{D5CDD505-2E9C-101B-9397-08002B2CF9AE}" pid="5" name="Producer">
    <vt:lpwstr>Microsoft® PowerPoint® 2010</vt:lpwstr>
  </property>
</Properties>
</file>