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2" r:id="rId7"/>
    <p:sldId id="260" r:id="rId8"/>
    <p:sldId id="26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235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578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24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95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54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71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289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38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59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93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25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03326-6908-4C7E-B601-BF64FB6776BD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AC92-75E2-4C91-B9DA-45B1D845A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20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4000" dirty="0" smtClean="0"/>
              <a:t>TARIMDA ÖRGÜTLENME VE KOOPERATİFÇİLİK DERS NOTLARI</a:t>
            </a:r>
            <a:br>
              <a:rPr lang="tr-TR" sz="4000" dirty="0" smtClean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  <a:br>
              <a:rPr lang="tr-TR" dirty="0" smtClean="0"/>
            </a:br>
            <a:r>
              <a:rPr lang="tr-TR" dirty="0" smtClean="0"/>
              <a:t>Ankara Üniversitesi Ziraat Fakültesi Tarım Ekonomisi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4982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TARIMCILARIN ÖRGÜTLENMESİNİN FAYDALARI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556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TARIMCILARIN ÖRGÜTLENMESİNİN FAYDALARI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Tarımsal üretimin artırılması</a:t>
            </a:r>
          </a:p>
          <a:p>
            <a:pPr algn="just"/>
            <a:r>
              <a:rPr lang="tr-TR" dirty="0" smtClean="0"/>
              <a:t>Ürün kalitesinin </a:t>
            </a:r>
            <a:r>
              <a:rPr lang="tr-TR" dirty="0" smtClean="0"/>
              <a:t>yükseltilmesi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964766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TARIMCILARIN ÖRGÜTLENMESİNİN FAYDALARI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Tarımla uğraşanların yaşam standardını artırmak</a:t>
            </a:r>
          </a:p>
          <a:p>
            <a:pPr algn="just"/>
            <a:r>
              <a:rPr lang="tr-TR" dirty="0"/>
              <a:t>Tarım politikalarının oluşturulması ve uygulama koşullarının belirlenmesi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3854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TARIMCILARIN ÖRGÜTLENMESİNİN FAYDALARI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Politika mekanizmalarını etkileyebilmek</a:t>
            </a:r>
          </a:p>
          <a:p>
            <a:r>
              <a:rPr lang="tr-TR" dirty="0" smtClean="0"/>
              <a:t>Pazarda etkin olmak, rekabet gücü kazanmak</a:t>
            </a:r>
          </a:p>
          <a:p>
            <a:r>
              <a:rPr lang="tr-TR" dirty="0" smtClean="0"/>
              <a:t>Uygun koşullarda ve yeterli kredi sağlayabilmek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71678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TARIMCILARIN ÖRGÜTLENMESİNİN FAYDALARI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Modern üretim yöntemleri uygulamak</a:t>
            </a:r>
          </a:p>
          <a:p>
            <a:r>
              <a:rPr lang="tr-TR" dirty="0"/>
              <a:t>Ucuz maliyetli ve kaliteli teknoloji kullanmak</a:t>
            </a:r>
          </a:p>
          <a:p>
            <a:r>
              <a:rPr lang="tr-TR" dirty="0"/>
              <a:t>Üretim maliyetlerini düşürmek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5723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TARIMCILARIN ÖRGÜTLENMESİNİN FAYDALARI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İşletmeyi </a:t>
            </a:r>
            <a:r>
              <a:rPr lang="tr-TR" dirty="0" err="1" smtClean="0"/>
              <a:t>prodüktif</a:t>
            </a:r>
            <a:r>
              <a:rPr lang="tr-TR" dirty="0" smtClean="0"/>
              <a:t>, </a:t>
            </a:r>
            <a:r>
              <a:rPr lang="tr-TR" dirty="0" err="1" smtClean="0"/>
              <a:t>rantabıl</a:t>
            </a:r>
            <a:r>
              <a:rPr lang="tr-TR" dirty="0" smtClean="0"/>
              <a:t> ve rasyonel çalışır duruma getirmek</a:t>
            </a:r>
          </a:p>
          <a:p>
            <a:pPr algn="just"/>
            <a:r>
              <a:rPr lang="tr-TR" dirty="0" smtClean="0"/>
              <a:t>İnsanlarda örgüt ve demokrasi bilinci yaratarak, birlikte hareket ederek, yasalar çerçevesinde hak aranmasını, kamuoyu yaratılmasını mümkün hale </a:t>
            </a:r>
            <a:r>
              <a:rPr lang="tr-TR" dirty="0" smtClean="0"/>
              <a:t>getirmek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76250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TARIMCILARIN ÖRGÜTLENMESİNİN FAYDALARI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Küçük işletmelerin çıkarlarını korumak</a:t>
            </a:r>
          </a:p>
          <a:p>
            <a:pPr algn="just"/>
            <a:r>
              <a:rPr lang="tr-TR" dirty="0"/>
              <a:t>Kaynakları etkin kullanmak</a:t>
            </a:r>
          </a:p>
          <a:p>
            <a:pPr algn="just"/>
            <a:r>
              <a:rPr lang="tr-TR" dirty="0"/>
              <a:t>Tarımdaki yenilikleri izleyebilmek</a:t>
            </a:r>
          </a:p>
          <a:p>
            <a:pPr algn="just"/>
            <a:r>
              <a:rPr lang="tr-TR" dirty="0"/>
              <a:t>Ülkenin kalkınma sürecine katkıyı yükseltebilmek.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8927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127</Words>
  <Application>Microsoft Office PowerPoint</Application>
  <PresentationFormat>Geniş ekran</PresentationFormat>
  <Paragraphs>26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TARIMDA ÖRGÜTLENME VE KOOPERATİFÇİLİK DERS NOTLARI </vt:lpstr>
      <vt:lpstr>İçerik</vt:lpstr>
      <vt:lpstr>TARIMCILARIN ÖRGÜTLENMESİNİN FAYDALARI</vt:lpstr>
      <vt:lpstr>TARIMCILARIN ÖRGÜTLENMESİNİN FAYDALARI</vt:lpstr>
      <vt:lpstr>TARIMCILARIN ÖRGÜTLENMESİNİN FAYDALARI</vt:lpstr>
      <vt:lpstr>TARIMCILARIN ÖRGÜTLENMESİNİN FAYDALARI</vt:lpstr>
      <vt:lpstr>TARIMCILARIN ÖRGÜTLENMESİNİN FAYDALARI</vt:lpstr>
      <vt:lpstr>TARIMCILARIN ÖRGÜTLENMESİNİN FAYDALARI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EKONOMİ DERS NOTLARI</dc:title>
  <dc:creator>hsssSSss ..</dc:creator>
  <cp:lastModifiedBy>hsssSSss ..</cp:lastModifiedBy>
  <cp:revision>7</cp:revision>
  <dcterms:created xsi:type="dcterms:W3CDTF">2018-01-02T09:23:55Z</dcterms:created>
  <dcterms:modified xsi:type="dcterms:W3CDTF">2019-11-13T08:41:03Z</dcterms:modified>
</cp:coreProperties>
</file>