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19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7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24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13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6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300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3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69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48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30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97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3F08F-CDF9-45A8-A6BF-F08F2B0425ED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BEC93-BD0F-4A2C-8DEE-3656D8553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50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Turizm ve Çevre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35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Toprak kirliliği, topraktaki zehirli kimyasalların (atıkların veya kirleticilerin) insan sağlığı </a:t>
            </a:r>
            <a:r>
              <a:rPr lang="tr-TR" dirty="0" smtClean="0"/>
              <a:t>ve ekosistemler adına </a:t>
            </a:r>
            <a:r>
              <a:rPr lang="tr-TR" dirty="0"/>
              <a:t>risk oluşturacak kadar yüksek </a:t>
            </a:r>
            <a:r>
              <a:rPr lang="tr-TR" dirty="0" smtClean="0"/>
              <a:t>etki </a:t>
            </a:r>
            <a:r>
              <a:rPr lang="tr-TR" dirty="0"/>
              <a:t>varlığı olarak tanımlanır. Toprakta doğal olarak bulunan kirleticilerin seviyeleri doğal olarak bulunması gereken seviyeleri aşarsa, toprak kirliliğinden bahsedilebilir.</a:t>
            </a:r>
          </a:p>
        </p:txBody>
      </p:sp>
    </p:spTree>
    <p:extLst>
      <p:ext uri="{BB962C8B-B14F-4D97-AF65-F5344CB8AC3E}">
        <p14:creationId xmlns:p14="http://schemas.microsoft.com/office/powerpoint/2010/main" val="2930149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Hızlı nüfus artışı çok sayıda sosyoekonomik ve politik sorunların ortaya çıkmasına yol açmanın yanında, yanlış arazi kullanma ve toprak kayıpları nedeniyle </a:t>
            </a:r>
            <a:r>
              <a:rPr lang="tr-TR" dirty="0" smtClean="0"/>
              <a:t>ülke ekonomileri üzerinde ve kalkınmada </a:t>
            </a:r>
            <a:r>
              <a:rPr lang="tr-TR" dirty="0"/>
              <a:t>önemli etkileri olan sorunlar da yaratmaktadır. Diğer yandan hızlı nüfus artışı gereksinimlerin karşılanması açısından, üretim ve tüketim ilişkilerini de olumsuz yönden etkileyecektir.</a:t>
            </a:r>
          </a:p>
        </p:txBody>
      </p:sp>
    </p:spTree>
    <p:extLst>
      <p:ext uri="{BB962C8B-B14F-4D97-AF65-F5344CB8AC3E}">
        <p14:creationId xmlns:p14="http://schemas.microsoft.com/office/powerpoint/2010/main" val="3132384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Flora ve faunada bozulma</a:t>
            </a:r>
          </a:p>
          <a:p>
            <a:r>
              <a:rPr lang="tr-TR" dirty="0" smtClean="0"/>
              <a:t>Flora bir bölgedeki bitki çeşitliliğini ifade eder. Fauna ise hayvan çevresi anlamına gelmektedir. Bu ikisinin bozulmasında çok çeşitli nedenler vardır ayrılmaz bir bütündür.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5644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Küresel ısınma ve iklim değişikliği</a:t>
            </a:r>
          </a:p>
          <a:p>
            <a:r>
              <a:rPr lang="tr-TR" dirty="0"/>
              <a:t>S</a:t>
            </a:r>
            <a:r>
              <a:rPr lang="tr-TR" dirty="0" smtClean="0"/>
              <a:t>anayi </a:t>
            </a:r>
            <a:r>
              <a:rPr lang="tr-TR" dirty="0"/>
              <a:t>ve tarım faaliyetleri nedeniyle ortaya çıkan gazların daha fazla enerjiyi dünyada tutarak sıcaklıkların yükselmesine ve doğal sera gazı etkisinin daha fazla hissedilmesine neden </a:t>
            </a:r>
            <a:r>
              <a:rPr lang="tr-TR" dirty="0" smtClean="0"/>
              <a:t>olduğu bilinmektedir. Bu </a:t>
            </a:r>
            <a:r>
              <a:rPr lang="tr-TR" dirty="0"/>
              <a:t>durum iklim değişikliği ya da küresel ısınma olarak </a:t>
            </a:r>
            <a:r>
              <a:rPr lang="tr-TR" dirty="0" smtClean="0"/>
              <a:t>tanımlanmaktadır.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669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İklim değişikliğinin </a:t>
            </a:r>
            <a:r>
              <a:rPr lang="tr-TR" dirty="0" smtClean="0"/>
              <a:t>etkisi sadece </a:t>
            </a:r>
            <a:r>
              <a:rPr lang="tr-TR" dirty="0"/>
              <a:t>sıcaklıklardaki artıştan ibaret </a:t>
            </a:r>
            <a:r>
              <a:rPr lang="tr-TR" dirty="0" smtClean="0"/>
              <a:t>değildir. </a:t>
            </a:r>
            <a:r>
              <a:rPr lang="tr-TR" dirty="0"/>
              <a:t>Kuraklık, seller, şiddetli kasırgalar </a:t>
            </a:r>
            <a:r>
              <a:rPr lang="tr-TR" dirty="0" smtClean="0"/>
              <a:t>gibi </a:t>
            </a:r>
            <a:r>
              <a:rPr lang="tr-TR" dirty="0"/>
              <a:t>hava olaylarının </a:t>
            </a:r>
            <a:r>
              <a:rPr lang="tr-TR" dirty="0" smtClean="0"/>
              <a:t>sık olması ve </a:t>
            </a:r>
            <a:r>
              <a:rPr lang="tr-TR" dirty="0"/>
              <a:t>etkisinde </a:t>
            </a:r>
            <a:r>
              <a:rPr lang="tr-TR" dirty="0" smtClean="0"/>
              <a:t>artışla birlikte, </a:t>
            </a:r>
            <a:r>
              <a:rPr lang="tr-TR" dirty="0"/>
              <a:t>okyanus ve deniz suyu seviyelerinde yükselme, okyanusların asit oranlarında artış, buzulların erimesi gibi etkenler sonucunda bitkiler, hayvanlar ve ekosistemlerin yanı sıra insan toplulukları da ciddi risk altındadır.</a:t>
            </a:r>
          </a:p>
        </p:txBody>
      </p:sp>
    </p:spTree>
    <p:extLst>
      <p:ext uri="{BB962C8B-B14F-4D97-AF65-F5344CB8AC3E}">
        <p14:creationId xmlns:p14="http://schemas.microsoft.com/office/powerpoint/2010/main" val="1865202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Küresel ısınmanın hali hazırda birçok </a:t>
            </a:r>
            <a:r>
              <a:rPr lang="tr-TR" dirty="0" smtClean="0"/>
              <a:t>etkisi gözlenebilir. </a:t>
            </a:r>
          </a:p>
          <a:p>
            <a:r>
              <a:rPr lang="tr-TR" dirty="0"/>
              <a:t>K</a:t>
            </a:r>
            <a:r>
              <a:rPr lang="tr-TR" dirty="0" smtClean="0"/>
              <a:t>üresel </a:t>
            </a:r>
            <a:r>
              <a:rPr lang="tr-TR" dirty="0"/>
              <a:t>ısınmanın sonuçları; Buzulların erimesi, yağmur miktarındaki sağanak şeklinde yağışlarda artış, denizlerin su düzeyinde yükselme, fırtına ve sel hasarlarının artması, tundraların erimesi, buharlaşma miktarında artış ve kuraklık.</a:t>
            </a:r>
          </a:p>
        </p:txBody>
      </p:sp>
    </p:spTree>
    <p:extLst>
      <p:ext uri="{BB962C8B-B14F-4D97-AF65-F5344CB8AC3E}">
        <p14:creationId xmlns:p14="http://schemas.microsoft.com/office/powerpoint/2010/main" val="874248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182880" algn="just">
              <a:spcBef>
                <a:spcPts val="100"/>
              </a:spcBef>
              <a:spcAft>
                <a:spcPts val="100"/>
              </a:spcAft>
            </a:pP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Nüzhet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Kahraman-Oğuz Türkay- Turizm Ve Çevre</a:t>
            </a:r>
          </a:p>
          <a:p>
            <a:pPr marL="274320" indent="-182880" algn="just">
              <a:spcBef>
                <a:spcPts val="100"/>
              </a:spcBef>
              <a:spcAft>
                <a:spcPts val="100"/>
              </a:spcAft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Cengiz Demir-Aydın Çevirgen-Turizm ve Çevre Yönetimi</a:t>
            </a:r>
          </a:p>
          <a:p>
            <a:pPr marL="274320" indent="-182880" algn="just">
              <a:spcBef>
                <a:spcPts val="100"/>
              </a:spcBef>
              <a:spcAft>
                <a:spcPts val="100"/>
              </a:spcAft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Cengiz Demir-Aydın Çevirgen-Eko Turizm Yönetimi</a:t>
            </a:r>
          </a:p>
          <a:p>
            <a:pPr marL="274320" indent="-182880" algn="just">
              <a:spcBef>
                <a:spcPts val="100"/>
              </a:spcBef>
              <a:spcAft>
                <a:spcPts val="100"/>
              </a:spcAft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Muammer Tuna- Turizm, Çevre ve Toplum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857916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283</Words>
  <Application>Microsoft Office PowerPoint</Application>
  <PresentationFormat>Ekran Gösterisi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Turizm ve Çevre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9</cp:revision>
  <dcterms:created xsi:type="dcterms:W3CDTF">2020-04-24T11:21:11Z</dcterms:created>
  <dcterms:modified xsi:type="dcterms:W3CDTF">2020-04-24T11:30:40Z</dcterms:modified>
</cp:coreProperties>
</file>