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24628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903569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23868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65709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253354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8670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063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94511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147622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4718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97355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F843C-B796-41B9-B3E3-E8DB3227C8B1}" type="datetimeFigureOut">
              <a:rPr lang="tr-TR" smtClean="0"/>
              <a:pPr/>
              <a:t>23.11.2017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8A34F-AD16-4984-ABD3-4D2D5F1EEAA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762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5473" y="176892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tr-TR" sz="5000" b="1" dirty="0"/>
              <a:t>1982 ANAYASASINA GÖRE DEVLETİN TEMEL </a:t>
            </a:r>
            <a:r>
              <a:rPr lang="tr-TR" sz="5000" b="1" dirty="0" smtClean="0"/>
              <a:t>NİTELİKLERİ-III</a:t>
            </a:r>
            <a:endParaRPr lang="tr-TR" sz="5000" b="1" dirty="0"/>
          </a:p>
        </p:txBody>
      </p:sp>
    </p:spTree>
    <p:extLst>
      <p:ext uri="{BB962C8B-B14F-4D97-AF65-F5344CB8AC3E}">
        <p14:creationId xmlns="" xmlns:p14="http://schemas.microsoft.com/office/powerpoint/2010/main" val="285190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V. İnsan Haklarına Saygılı Devlet</a:t>
            </a:r>
          </a:p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	a. Anayasanın Hak ve Özgürlüklere İlişkin Genel Yaklaşımı</a:t>
            </a:r>
          </a:p>
          <a:p>
            <a:pPr>
              <a:buNone/>
            </a:pPr>
            <a:r>
              <a:rPr lang="tr-TR" dirty="0" smtClean="0"/>
              <a:t>		b. Temel Hak ve Özgürlüklerin Sınırlanması</a:t>
            </a:r>
            <a:br>
              <a:rPr lang="tr-TR" dirty="0" smtClean="0"/>
            </a:br>
            <a:r>
              <a:rPr lang="tr-TR" dirty="0" smtClean="0"/>
              <a:t>	c. Sınırlamanın Sınırları</a:t>
            </a:r>
            <a:br>
              <a:rPr lang="tr-TR" dirty="0" smtClean="0"/>
            </a:br>
            <a:r>
              <a:rPr lang="tr-TR" dirty="0" smtClean="0"/>
              <a:t>	d. Temel Hak ve Özgürlüklerin Kötüye Kullanılamaması</a:t>
            </a:r>
            <a:br>
              <a:rPr lang="tr-TR" dirty="0" smtClean="0"/>
            </a:br>
            <a:r>
              <a:rPr lang="tr-TR" dirty="0" smtClean="0"/>
              <a:t>	e. Temel Hak ve Özgürlüklerin Kullanımının Askıya Alınması</a:t>
            </a:r>
          </a:p>
          <a:p>
            <a:pPr>
              <a:buNone/>
            </a:pPr>
            <a:r>
              <a:rPr lang="tr-TR" dirty="0" smtClean="0"/>
              <a:t>		f. Temel Hak ve Özgürlüklerin Korunması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</Words>
  <Application>Microsoft Office PowerPoint</Application>
  <PresentationFormat>Özel</PresentationFormat>
  <Paragraphs>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Office Teması</vt:lpstr>
      <vt:lpstr>1982 ANAYASASINA GÖRE DEVLETİN TEMEL NİTELİKLERİ-III</vt:lpstr>
      <vt:lpstr>Slayt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1982 ANAYASASINA GÖRE DEVLETİN TEMEL NİTELİKLERİ-II</dc:title>
  <dc:creator>Deniz POLAT</dc:creator>
  <cp:lastModifiedBy>Ali Erdem Doğanoğlu</cp:lastModifiedBy>
  <cp:revision>9</cp:revision>
  <dcterms:created xsi:type="dcterms:W3CDTF">2017-11-20T11:04:19Z</dcterms:created>
  <dcterms:modified xsi:type="dcterms:W3CDTF">2017-11-23T12:33:57Z</dcterms:modified>
</cp:coreProperties>
</file>