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74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59974-59BD-4D7D-B46A-36B4F34B0BF5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18DA8-5FD9-40BA-9AA3-8C5E6DB3A5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78549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59974-59BD-4D7D-B46A-36B4F34B0BF5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18DA8-5FD9-40BA-9AA3-8C5E6DB3A5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12571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59974-59BD-4D7D-B46A-36B4F34B0BF5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18DA8-5FD9-40BA-9AA3-8C5E6DB3A5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083319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59974-59BD-4D7D-B46A-36B4F34B0BF5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18DA8-5FD9-40BA-9AA3-8C5E6DB3A5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5213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59974-59BD-4D7D-B46A-36B4F34B0BF5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18DA8-5FD9-40BA-9AA3-8C5E6DB3A5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603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59974-59BD-4D7D-B46A-36B4F34B0BF5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18DA8-5FD9-40BA-9AA3-8C5E6DB3A5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69985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59974-59BD-4D7D-B46A-36B4F34B0BF5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18DA8-5FD9-40BA-9AA3-8C5E6DB3A5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68824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59974-59BD-4D7D-B46A-36B4F34B0BF5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18DA8-5FD9-40BA-9AA3-8C5E6DB3A5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2837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59974-59BD-4D7D-B46A-36B4F34B0BF5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18DA8-5FD9-40BA-9AA3-8C5E6DB3A5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2678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59974-59BD-4D7D-B46A-36B4F34B0BF5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18DA8-5FD9-40BA-9AA3-8C5E6DB3A5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73435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D59974-59BD-4D7D-B46A-36B4F34B0BF5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418DA8-5FD9-40BA-9AA3-8C5E6DB3A5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716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D59974-59BD-4D7D-B46A-36B4F34B0BF5}" type="datetimeFigureOut">
              <a:rPr lang="tr-TR" smtClean="0"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418DA8-5FD9-40BA-9AA3-8C5E6DB3A5F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51005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NUL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NUL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NUL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NUL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981200" y="214290"/>
            <a:ext cx="8229600" cy="857256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 err="1">
                <a:solidFill>
                  <a:srgbClr val="FF0000"/>
                </a:solidFill>
                <a:latin typeface="Comic Sans MS" pitchFamily="66" charset="0"/>
              </a:rPr>
              <a:t>What</a:t>
            </a:r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 is a </a:t>
            </a:r>
            <a:r>
              <a:rPr lang="tr-TR" sz="2800" b="1" dirty="0" err="1">
                <a:solidFill>
                  <a:srgbClr val="FF0000"/>
                </a:solidFill>
                <a:latin typeface="Comic Sans MS" pitchFamily="66" charset="0"/>
              </a:rPr>
              <a:t>Material</a:t>
            </a:r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 </a:t>
            </a:r>
            <a:r>
              <a:rPr lang="tr-TR" sz="2800" b="1" dirty="0" err="1">
                <a:solidFill>
                  <a:srgbClr val="FF0000"/>
                </a:solidFill>
                <a:latin typeface="Comic Sans MS" pitchFamily="66" charset="0"/>
              </a:rPr>
              <a:t>Safety</a:t>
            </a:r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 Data </a:t>
            </a:r>
            <a:r>
              <a:rPr lang="tr-TR" sz="2800" b="1" dirty="0" err="1">
                <a:solidFill>
                  <a:srgbClr val="FF0000"/>
                </a:solidFill>
                <a:latin typeface="Comic Sans MS" pitchFamily="66" charset="0"/>
              </a:rPr>
              <a:t>Sheet</a:t>
            </a:r>
            <a:r>
              <a:rPr lang="tr-TR" sz="2800" b="1" dirty="0">
                <a:solidFill>
                  <a:srgbClr val="FF0000"/>
                </a:solidFill>
                <a:latin typeface="Comic Sans MS" pitchFamily="66" charset="0"/>
              </a:rPr>
              <a:t> (MSDS)?</a:t>
            </a:r>
            <a:endParaRPr lang="tr-TR" sz="28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672813" y="1156549"/>
            <a:ext cx="8329642" cy="5110178"/>
          </a:xfrm>
        </p:spPr>
        <p:txBody>
          <a:bodyPr>
            <a:normAutofit fontScale="55000" lnSpcReduction="20000"/>
          </a:bodyPr>
          <a:lstStyle/>
          <a:p>
            <a:pPr>
              <a:buFont typeface="Wingdings" pitchFamily="2" charset="2"/>
              <a:buChar char="Ø"/>
            </a:pPr>
            <a:r>
              <a:rPr lang="tr-TR" b="1" dirty="0" smtClean="0">
                <a:latin typeface="Comic Sans MS" pitchFamily="66" charset="0"/>
              </a:rPr>
              <a:t>A </a:t>
            </a:r>
            <a:r>
              <a:rPr lang="tr-TR" b="1" dirty="0" err="1" smtClean="0">
                <a:latin typeface="Comic Sans MS" pitchFamily="66" charset="0"/>
              </a:rPr>
              <a:t>Material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Safety</a:t>
            </a:r>
            <a:r>
              <a:rPr lang="tr-TR" b="1" dirty="0" smtClean="0">
                <a:latin typeface="Comic Sans MS" pitchFamily="66" charset="0"/>
              </a:rPr>
              <a:t> Data </a:t>
            </a:r>
            <a:r>
              <a:rPr lang="tr-TR" b="1" dirty="0" err="1" smtClean="0">
                <a:latin typeface="Comic Sans MS" pitchFamily="66" charset="0"/>
              </a:rPr>
              <a:t>Sheet</a:t>
            </a:r>
            <a:r>
              <a:rPr lang="tr-TR" b="1" dirty="0" smtClean="0">
                <a:latin typeface="Comic Sans MS" pitchFamily="66" charset="0"/>
              </a:rPr>
              <a:t> (MSDS) is a </a:t>
            </a:r>
            <a:r>
              <a:rPr lang="tr-TR" b="1" dirty="0" err="1" smtClean="0">
                <a:latin typeface="Comic Sans MS" pitchFamily="66" charset="0"/>
              </a:rPr>
              <a:t>document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that</a:t>
            </a:r>
            <a:endParaRPr lang="tr-TR" b="1" dirty="0" smtClean="0">
              <a:latin typeface="Comic Sans MS" pitchFamily="66" charset="0"/>
            </a:endParaRPr>
          </a:p>
          <a:p>
            <a:pPr>
              <a:lnSpc>
                <a:spcPct val="120000"/>
              </a:lnSpc>
              <a:buNone/>
            </a:pPr>
            <a:r>
              <a:rPr lang="tr-TR" b="1" dirty="0" smtClean="0">
                <a:latin typeface="Comic Sans MS" pitchFamily="66" charset="0"/>
              </a:rPr>
              <a:t>   </a:t>
            </a:r>
            <a:r>
              <a:rPr lang="tr-TR" b="1" dirty="0" err="1" smtClean="0">
                <a:latin typeface="Comic Sans MS" pitchFamily="66" charset="0"/>
              </a:rPr>
              <a:t>contains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information</a:t>
            </a:r>
            <a:r>
              <a:rPr lang="tr-TR" b="1" dirty="0" smtClean="0">
                <a:latin typeface="Comic Sans MS" pitchFamily="66" charset="0"/>
              </a:rPr>
              <a:t> on </a:t>
            </a:r>
            <a:r>
              <a:rPr lang="tr-TR" b="1" dirty="0" err="1" smtClean="0">
                <a:latin typeface="Comic Sans MS" pitchFamily="66" charset="0"/>
              </a:rPr>
              <a:t>the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potential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hazards</a:t>
            </a:r>
            <a:r>
              <a:rPr lang="tr-TR" b="1" dirty="0" smtClean="0">
                <a:latin typeface="Comic Sans MS" pitchFamily="66" charset="0"/>
              </a:rPr>
              <a:t> (</a:t>
            </a:r>
            <a:r>
              <a:rPr lang="tr-TR" b="1" dirty="0" err="1" smtClean="0">
                <a:latin typeface="Comic Sans MS" pitchFamily="66" charset="0"/>
              </a:rPr>
              <a:t>health</a:t>
            </a:r>
            <a:r>
              <a:rPr lang="tr-TR" b="1" dirty="0" smtClean="0">
                <a:latin typeface="Comic Sans MS" pitchFamily="66" charset="0"/>
              </a:rPr>
              <a:t>, fire,</a:t>
            </a:r>
          </a:p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   </a:t>
            </a:r>
            <a:r>
              <a:rPr lang="tr-TR" b="1" dirty="0" err="1" smtClean="0">
                <a:latin typeface="Comic Sans MS" pitchFamily="66" charset="0"/>
              </a:rPr>
              <a:t>reactivity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and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environment</a:t>
            </a:r>
            <a:r>
              <a:rPr lang="tr-TR" sz="2400" b="1" dirty="0" err="1">
                <a:latin typeface="Comic Sans MS" pitchFamily="66" charset="0"/>
              </a:rPr>
              <a:t>a</a:t>
            </a:r>
            <a:r>
              <a:rPr lang="tr-TR" b="1" dirty="0" err="1" smtClean="0">
                <a:latin typeface="Comic Sans MS" pitchFamily="66" charset="0"/>
              </a:rPr>
              <a:t>l</a:t>
            </a:r>
            <a:r>
              <a:rPr lang="tr-TR" b="1" dirty="0" smtClean="0">
                <a:latin typeface="Comic Sans MS" pitchFamily="66" charset="0"/>
              </a:rPr>
              <a:t>) </a:t>
            </a:r>
            <a:r>
              <a:rPr lang="tr-TR" b="1" dirty="0" err="1" smtClean="0">
                <a:latin typeface="Comic Sans MS" pitchFamily="66" charset="0"/>
              </a:rPr>
              <a:t>and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how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to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work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safely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with</a:t>
            </a:r>
            <a:endParaRPr lang="tr-TR" b="1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   </a:t>
            </a:r>
            <a:r>
              <a:rPr lang="tr-TR" b="1" dirty="0" err="1" smtClean="0">
                <a:latin typeface="Comic Sans MS" pitchFamily="66" charset="0"/>
              </a:rPr>
              <a:t>the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chemical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product</a:t>
            </a:r>
            <a:r>
              <a:rPr lang="tr-TR" b="1" dirty="0" smtClean="0">
                <a:latin typeface="Comic Sans MS" pitchFamily="66" charset="0"/>
              </a:rPr>
              <a:t>. </a:t>
            </a:r>
          </a:p>
          <a:p>
            <a:pPr>
              <a:buFont typeface="Wingdings" pitchFamily="2" charset="2"/>
              <a:buChar char="Ø"/>
            </a:pPr>
            <a:endParaRPr lang="tr-TR" b="1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dirty="0" err="1" smtClean="0">
                <a:latin typeface="Comic Sans MS" pitchFamily="66" charset="0"/>
              </a:rPr>
              <a:t>It</a:t>
            </a:r>
            <a:r>
              <a:rPr lang="tr-TR" b="1" dirty="0" smtClean="0">
                <a:latin typeface="Comic Sans MS" pitchFamily="66" charset="0"/>
              </a:rPr>
              <a:t> is an Essentials </a:t>
            </a:r>
            <a:r>
              <a:rPr lang="tr-TR" b="1" dirty="0" err="1" smtClean="0">
                <a:latin typeface="Comic Sans MS" pitchFamily="66" charset="0"/>
              </a:rPr>
              <a:t>starting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point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for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the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development</a:t>
            </a:r>
            <a:r>
              <a:rPr lang="tr-TR" b="1" dirty="0" smtClean="0">
                <a:latin typeface="Comic Sans MS" pitchFamily="66" charset="0"/>
              </a:rPr>
              <a:t> of a</a:t>
            </a:r>
          </a:p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   </a:t>
            </a:r>
            <a:r>
              <a:rPr lang="tr-TR" b="1" dirty="0" err="1" smtClean="0">
                <a:latin typeface="Comic Sans MS" pitchFamily="66" charset="0"/>
              </a:rPr>
              <a:t>complete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health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and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safety</a:t>
            </a:r>
            <a:r>
              <a:rPr lang="tr-TR" b="1" dirty="0" smtClean="0">
                <a:latin typeface="Comic Sans MS" pitchFamily="66" charset="0"/>
              </a:rPr>
              <a:t> program. </a:t>
            </a:r>
            <a:r>
              <a:rPr lang="tr-TR" b="1" dirty="0" err="1" smtClean="0">
                <a:latin typeface="Comic Sans MS" pitchFamily="66" charset="0"/>
              </a:rPr>
              <a:t>It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also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contains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information</a:t>
            </a:r>
            <a:endParaRPr lang="tr-TR" b="1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   on </a:t>
            </a:r>
            <a:r>
              <a:rPr lang="tr-TR" b="1" dirty="0" err="1" smtClean="0">
                <a:latin typeface="Comic Sans MS" pitchFamily="66" charset="0"/>
              </a:rPr>
              <a:t>the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use</a:t>
            </a:r>
            <a:r>
              <a:rPr lang="tr-TR" b="1" dirty="0" smtClean="0">
                <a:latin typeface="Comic Sans MS" pitchFamily="66" charset="0"/>
              </a:rPr>
              <a:t>, </a:t>
            </a:r>
            <a:r>
              <a:rPr lang="tr-TR" b="1" dirty="0" err="1" smtClean="0">
                <a:latin typeface="Comic Sans MS" pitchFamily="66" charset="0"/>
              </a:rPr>
              <a:t>storage</a:t>
            </a:r>
            <a:r>
              <a:rPr lang="tr-TR" b="1" dirty="0" smtClean="0">
                <a:latin typeface="Comic Sans MS" pitchFamily="66" charset="0"/>
              </a:rPr>
              <a:t>, </a:t>
            </a:r>
            <a:r>
              <a:rPr lang="tr-TR" b="1" dirty="0" err="1" smtClean="0">
                <a:latin typeface="Comic Sans MS" pitchFamily="66" charset="0"/>
              </a:rPr>
              <a:t>handling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and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emergency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procedures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all</a:t>
            </a:r>
            <a:endParaRPr lang="tr-TR" b="1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   </a:t>
            </a:r>
            <a:r>
              <a:rPr lang="tr-TR" b="1" dirty="0" err="1" smtClean="0">
                <a:latin typeface="Comic Sans MS" pitchFamily="66" charset="0"/>
              </a:rPr>
              <a:t>related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to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the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hazards</a:t>
            </a:r>
            <a:r>
              <a:rPr lang="tr-TR" b="1" dirty="0" smtClean="0">
                <a:latin typeface="Comic Sans MS" pitchFamily="66" charset="0"/>
              </a:rPr>
              <a:t> of </a:t>
            </a:r>
            <a:r>
              <a:rPr lang="tr-TR" b="1" dirty="0" err="1" smtClean="0">
                <a:latin typeface="Comic Sans MS" pitchFamily="66" charset="0"/>
              </a:rPr>
              <a:t>the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material</a:t>
            </a:r>
            <a:r>
              <a:rPr lang="tr-TR" b="1" dirty="0" smtClean="0">
                <a:latin typeface="Comic Sans MS" pitchFamily="66" charset="0"/>
              </a:rPr>
              <a:t>. </a:t>
            </a:r>
          </a:p>
          <a:p>
            <a:pPr>
              <a:buFont typeface="Wingdings" pitchFamily="2" charset="2"/>
              <a:buChar char="Ø"/>
            </a:pPr>
            <a:endParaRPr lang="tr-TR" b="1" dirty="0" smtClean="0">
              <a:latin typeface="Comic Sans MS" pitchFamily="66" charset="0"/>
            </a:endParaRPr>
          </a:p>
          <a:p>
            <a:pPr>
              <a:buFont typeface="Wingdings" pitchFamily="2" charset="2"/>
              <a:buChar char="Ø"/>
            </a:pPr>
            <a:r>
              <a:rPr lang="tr-TR" b="1" dirty="0" err="1" smtClean="0">
                <a:latin typeface="Comic Sans MS" pitchFamily="66" charset="0"/>
              </a:rPr>
              <a:t>The</a:t>
            </a:r>
            <a:r>
              <a:rPr lang="tr-TR" b="1" dirty="0" smtClean="0">
                <a:latin typeface="Comic Sans MS" pitchFamily="66" charset="0"/>
              </a:rPr>
              <a:t> MSDS </a:t>
            </a:r>
            <a:r>
              <a:rPr lang="tr-TR" b="1" dirty="0" err="1" smtClean="0">
                <a:latin typeface="Comic Sans MS" pitchFamily="66" charset="0"/>
              </a:rPr>
              <a:t>contains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much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more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information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about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the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material</a:t>
            </a:r>
            <a:endParaRPr lang="tr-TR" b="1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   </a:t>
            </a:r>
            <a:r>
              <a:rPr lang="tr-TR" b="1" dirty="0" err="1" smtClean="0">
                <a:latin typeface="Comic Sans MS" pitchFamily="66" charset="0"/>
              </a:rPr>
              <a:t>than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the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label</a:t>
            </a:r>
            <a:r>
              <a:rPr lang="tr-TR" b="1" dirty="0" smtClean="0">
                <a:latin typeface="Comic Sans MS" pitchFamily="66" charset="0"/>
              </a:rPr>
              <a:t>. </a:t>
            </a:r>
            <a:r>
              <a:rPr lang="tr-TR" b="1" dirty="0" err="1" smtClean="0">
                <a:latin typeface="Comic Sans MS" pitchFamily="66" charset="0"/>
              </a:rPr>
              <a:t>MSDSs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are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prepared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by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the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supplier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or</a:t>
            </a:r>
            <a:endParaRPr lang="tr-TR" b="1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   </a:t>
            </a:r>
            <a:r>
              <a:rPr lang="tr-TR" b="1" dirty="0" err="1" smtClean="0">
                <a:latin typeface="Comic Sans MS" pitchFamily="66" charset="0"/>
              </a:rPr>
              <a:t>manufacturer</a:t>
            </a:r>
            <a:r>
              <a:rPr lang="tr-TR" b="1" dirty="0" smtClean="0">
                <a:latin typeface="Comic Sans MS" pitchFamily="66" charset="0"/>
              </a:rPr>
              <a:t> of </a:t>
            </a:r>
            <a:r>
              <a:rPr lang="tr-TR" b="1" dirty="0" err="1" smtClean="0">
                <a:latin typeface="Comic Sans MS" pitchFamily="66" charset="0"/>
              </a:rPr>
              <a:t>the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material</a:t>
            </a:r>
            <a:r>
              <a:rPr lang="tr-TR" b="1" dirty="0" smtClean="0">
                <a:latin typeface="Comic Sans MS" pitchFamily="66" charset="0"/>
              </a:rPr>
              <a:t>. </a:t>
            </a:r>
            <a:r>
              <a:rPr lang="tr-TR" b="1" dirty="0" err="1" smtClean="0">
                <a:latin typeface="Comic Sans MS" pitchFamily="66" charset="0"/>
              </a:rPr>
              <a:t>It</a:t>
            </a:r>
            <a:r>
              <a:rPr lang="tr-TR" b="1" dirty="0" smtClean="0">
                <a:latin typeface="Comic Sans MS" pitchFamily="66" charset="0"/>
              </a:rPr>
              <a:t> is </a:t>
            </a:r>
            <a:r>
              <a:rPr lang="tr-TR" b="1" dirty="0" err="1" smtClean="0">
                <a:latin typeface="Comic Sans MS" pitchFamily="66" charset="0"/>
              </a:rPr>
              <a:t>intended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to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tell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what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the</a:t>
            </a:r>
            <a:endParaRPr lang="tr-TR" b="1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   </a:t>
            </a:r>
            <a:r>
              <a:rPr lang="tr-TR" b="1" dirty="0" err="1" smtClean="0">
                <a:latin typeface="Comic Sans MS" pitchFamily="66" charset="0"/>
              </a:rPr>
              <a:t>hazards</a:t>
            </a:r>
            <a:r>
              <a:rPr lang="tr-TR" b="1" dirty="0" smtClean="0">
                <a:latin typeface="Comic Sans MS" pitchFamily="66" charset="0"/>
              </a:rPr>
              <a:t> of </a:t>
            </a:r>
            <a:r>
              <a:rPr lang="tr-TR" b="1" dirty="0" err="1" smtClean="0">
                <a:latin typeface="Comic Sans MS" pitchFamily="66" charset="0"/>
              </a:rPr>
              <a:t>the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product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are</a:t>
            </a:r>
            <a:r>
              <a:rPr lang="tr-TR" b="1" dirty="0" smtClean="0">
                <a:latin typeface="Comic Sans MS" pitchFamily="66" charset="0"/>
              </a:rPr>
              <a:t>, </a:t>
            </a:r>
            <a:r>
              <a:rPr lang="tr-TR" b="1" dirty="0" err="1" smtClean="0">
                <a:latin typeface="Comic Sans MS" pitchFamily="66" charset="0"/>
              </a:rPr>
              <a:t>how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to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use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the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product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safely</a:t>
            </a:r>
            <a:r>
              <a:rPr lang="tr-TR" b="1" dirty="0" smtClean="0">
                <a:latin typeface="Comic Sans MS" pitchFamily="66" charset="0"/>
              </a:rPr>
              <a:t>, </a:t>
            </a:r>
            <a:r>
              <a:rPr lang="tr-TR" b="1" dirty="0" err="1" smtClean="0">
                <a:latin typeface="Comic Sans MS" pitchFamily="66" charset="0"/>
              </a:rPr>
              <a:t>what</a:t>
            </a:r>
            <a:endParaRPr lang="tr-TR" b="1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   </a:t>
            </a:r>
            <a:r>
              <a:rPr lang="tr-TR" b="1" dirty="0" err="1" smtClean="0">
                <a:latin typeface="Comic Sans MS" pitchFamily="66" charset="0"/>
              </a:rPr>
              <a:t>to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expect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if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the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recommendations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are</a:t>
            </a:r>
            <a:r>
              <a:rPr lang="tr-TR" b="1" dirty="0" smtClean="0">
                <a:latin typeface="Comic Sans MS" pitchFamily="66" charset="0"/>
              </a:rPr>
              <a:t> not </a:t>
            </a:r>
            <a:r>
              <a:rPr lang="tr-TR" b="1" dirty="0" err="1" smtClean="0">
                <a:latin typeface="Comic Sans MS" pitchFamily="66" charset="0"/>
              </a:rPr>
              <a:t>followed</a:t>
            </a:r>
            <a:r>
              <a:rPr lang="tr-TR" b="1" dirty="0" smtClean="0">
                <a:latin typeface="Comic Sans MS" pitchFamily="66" charset="0"/>
              </a:rPr>
              <a:t>, </a:t>
            </a:r>
            <a:r>
              <a:rPr lang="tr-TR" b="1" dirty="0" err="1" smtClean="0">
                <a:latin typeface="Comic Sans MS" pitchFamily="66" charset="0"/>
              </a:rPr>
              <a:t>what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to</a:t>
            </a:r>
            <a:r>
              <a:rPr lang="tr-TR" b="1" dirty="0" smtClean="0">
                <a:latin typeface="Comic Sans MS" pitchFamily="66" charset="0"/>
              </a:rPr>
              <a:t> do</a:t>
            </a:r>
          </a:p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   </a:t>
            </a:r>
            <a:r>
              <a:rPr lang="tr-TR" b="1" dirty="0" err="1" smtClean="0">
                <a:latin typeface="Comic Sans MS" pitchFamily="66" charset="0"/>
              </a:rPr>
              <a:t>if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accidents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occur</a:t>
            </a:r>
            <a:r>
              <a:rPr lang="tr-TR" b="1" dirty="0" smtClean="0">
                <a:latin typeface="Comic Sans MS" pitchFamily="66" charset="0"/>
              </a:rPr>
              <a:t>, </a:t>
            </a:r>
            <a:r>
              <a:rPr lang="tr-TR" b="1" dirty="0" err="1" smtClean="0">
                <a:latin typeface="Comic Sans MS" pitchFamily="66" charset="0"/>
              </a:rPr>
              <a:t>how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to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recognize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symptoms</a:t>
            </a:r>
            <a:r>
              <a:rPr lang="tr-TR" b="1" dirty="0" smtClean="0">
                <a:latin typeface="Comic Sans MS" pitchFamily="66" charset="0"/>
              </a:rPr>
              <a:t> of </a:t>
            </a:r>
            <a:r>
              <a:rPr lang="tr-TR" b="1" dirty="0" err="1" smtClean="0">
                <a:latin typeface="Comic Sans MS" pitchFamily="66" charset="0"/>
              </a:rPr>
              <a:t>overexposure</a:t>
            </a:r>
            <a:r>
              <a:rPr lang="tr-TR" b="1" dirty="0" smtClean="0">
                <a:latin typeface="Comic Sans MS" pitchFamily="66" charset="0"/>
              </a:rPr>
              <a:t>,</a:t>
            </a:r>
          </a:p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   </a:t>
            </a:r>
            <a:r>
              <a:rPr lang="tr-TR" b="1" dirty="0" err="1" smtClean="0">
                <a:latin typeface="Comic Sans MS" pitchFamily="66" charset="0"/>
              </a:rPr>
              <a:t>and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what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to</a:t>
            </a:r>
            <a:r>
              <a:rPr lang="tr-TR" b="1" dirty="0" smtClean="0">
                <a:latin typeface="Comic Sans MS" pitchFamily="66" charset="0"/>
              </a:rPr>
              <a:t> do </a:t>
            </a:r>
            <a:r>
              <a:rPr lang="tr-TR" b="1" dirty="0" err="1" smtClean="0">
                <a:latin typeface="Comic Sans MS" pitchFamily="66" charset="0"/>
              </a:rPr>
              <a:t>if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such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incidents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occur</a:t>
            </a:r>
            <a:r>
              <a:rPr lang="tr-TR" dirty="0" smtClean="0">
                <a:latin typeface="Harrington" pitchFamily="82" charset="0"/>
              </a:rPr>
              <a:t>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499075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524000" y="1"/>
            <a:ext cx="8929718" cy="5298603"/>
          </a:xfrm>
          <a:prstGeom prst="rect">
            <a:avLst/>
          </a:prstGeom>
          <a:noFill/>
          <a:ln w="38100" cap="sq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0" y="5357826"/>
            <a:ext cx="8929718" cy="1350952"/>
          </a:xfrm>
          <a:prstGeom prst="rect">
            <a:avLst/>
          </a:prstGeom>
          <a:noFill/>
          <a:ln w="38100" cap="sq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24000" y="29612"/>
            <a:ext cx="8929718" cy="5298603"/>
          </a:xfrm>
          <a:prstGeom prst="rect">
            <a:avLst/>
          </a:prstGeom>
          <a:noFill/>
          <a:ln w="38100" cap="sq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13585" y="5387438"/>
            <a:ext cx="8929718" cy="1350952"/>
          </a:xfrm>
          <a:prstGeom prst="rect">
            <a:avLst/>
          </a:prstGeom>
          <a:noFill/>
          <a:ln w="38100" cap="sq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14483035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38283" y="285728"/>
            <a:ext cx="8643937" cy="2643206"/>
          </a:xfrm>
          <a:prstGeom prst="rect">
            <a:avLst/>
          </a:prstGeom>
          <a:noFill/>
          <a:ln w="38100" cap="sq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38283" y="3143249"/>
            <a:ext cx="8713787" cy="1368425"/>
          </a:xfrm>
          <a:prstGeom prst="rect">
            <a:avLst/>
          </a:prstGeom>
          <a:noFill/>
          <a:ln w="38100" cap="sq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09720" y="4714885"/>
            <a:ext cx="8642350" cy="1773237"/>
          </a:xfrm>
          <a:prstGeom prst="rect">
            <a:avLst/>
          </a:prstGeom>
          <a:noFill/>
          <a:ln w="38100" cap="sq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38282" y="3143249"/>
            <a:ext cx="8713787" cy="1368425"/>
          </a:xfrm>
          <a:prstGeom prst="rect">
            <a:avLst/>
          </a:prstGeom>
          <a:noFill/>
          <a:ln w="38100" cap="sq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</p:pic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809720" y="4725988"/>
            <a:ext cx="8642350" cy="1773237"/>
          </a:xfrm>
          <a:prstGeom prst="rect">
            <a:avLst/>
          </a:prstGeom>
          <a:noFill/>
          <a:ln w="38100" cap="sq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34668335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09720" y="285728"/>
            <a:ext cx="8572560" cy="6464314"/>
          </a:xfrm>
          <a:prstGeom prst="rect">
            <a:avLst/>
          </a:prstGeom>
          <a:noFill/>
          <a:ln w="38100" cap="sq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09720" y="295942"/>
            <a:ext cx="8572560" cy="6464314"/>
          </a:xfrm>
          <a:prstGeom prst="rect">
            <a:avLst/>
          </a:prstGeom>
          <a:noFill/>
          <a:ln w="38100" cap="sq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38984867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66845" y="357166"/>
            <a:ext cx="8898763" cy="6143668"/>
          </a:xfrm>
          <a:prstGeom prst="rect">
            <a:avLst/>
          </a:prstGeom>
          <a:noFill/>
          <a:ln w="38100" cap="sq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33388735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09750" y="285728"/>
            <a:ext cx="8572530" cy="6072230"/>
          </a:xfrm>
          <a:prstGeom prst="rect">
            <a:avLst/>
          </a:prstGeom>
          <a:noFill/>
          <a:ln w="38100" cap="sq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233491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401094" y="1132652"/>
            <a:ext cx="7382043" cy="4664134"/>
          </a:xfrm>
          <a:prstGeom prst="rect">
            <a:avLst/>
          </a:prstGeom>
          <a:noFill/>
          <a:ln w="38100" cap="sq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42665559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1991544" y="2060848"/>
            <a:ext cx="8229600" cy="4139912"/>
          </a:xfrm>
          <a:prstGeom prst="rect">
            <a:avLst/>
          </a:prstGeom>
          <a:noFill/>
          <a:ln w="38100" cap="sq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981200" y="2059925"/>
            <a:ext cx="8229600" cy="4139912"/>
          </a:xfrm>
          <a:prstGeom prst="rect">
            <a:avLst/>
          </a:prstGeom>
          <a:noFill/>
          <a:ln w="38100" cap="sq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22617151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66875" y="214290"/>
            <a:ext cx="8786843" cy="6429420"/>
          </a:xfrm>
          <a:prstGeom prst="rect">
            <a:avLst/>
          </a:prstGeom>
          <a:noFill/>
          <a:ln w="28575" cap="sq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2444778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074687" y="1935164"/>
            <a:ext cx="8042627" cy="4389437"/>
          </a:xfrm>
          <a:prstGeom prst="rect">
            <a:avLst/>
          </a:prstGeom>
          <a:noFill/>
          <a:ln w="28575" cap="sq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074687" y="1935164"/>
            <a:ext cx="8195027" cy="4541837"/>
          </a:xfrm>
          <a:prstGeom prst="rect">
            <a:avLst/>
          </a:prstGeom>
          <a:noFill/>
          <a:ln w="28575" cap="sq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3933882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66844" y="357166"/>
            <a:ext cx="8858312" cy="1357322"/>
          </a:xfrm>
          <a:prstGeom prst="rect">
            <a:avLst/>
          </a:prstGeom>
          <a:noFill/>
          <a:ln w="38100" cap="sq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66844" y="1928802"/>
            <a:ext cx="8893206" cy="1571636"/>
          </a:xfrm>
          <a:prstGeom prst="rect">
            <a:avLst/>
          </a:prstGeom>
          <a:noFill/>
          <a:ln w="38100" cap="sq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25600" y="3573463"/>
            <a:ext cx="8940800" cy="3070247"/>
          </a:xfrm>
          <a:prstGeom prst="rect">
            <a:avLst/>
          </a:prstGeom>
          <a:noFill/>
          <a:ln w="38100" cap="sq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666844" y="357167"/>
            <a:ext cx="8858312" cy="1520857"/>
          </a:xfrm>
          <a:prstGeom prst="rect">
            <a:avLst/>
          </a:prstGeom>
          <a:noFill/>
          <a:ln w="38100" cap="sq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25601" y="1884353"/>
            <a:ext cx="8967993" cy="2004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4423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66844" y="500042"/>
            <a:ext cx="8786874" cy="6072230"/>
          </a:xfrm>
          <a:prstGeom prst="rect">
            <a:avLst/>
          </a:prstGeom>
          <a:noFill/>
          <a:ln w="38100" cap="sq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6844" y="404665"/>
            <a:ext cx="8864352" cy="6313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2798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81158" y="214290"/>
            <a:ext cx="8572560" cy="3088596"/>
          </a:xfrm>
          <a:prstGeom prst="rect">
            <a:avLst/>
          </a:prstGeom>
          <a:noFill/>
          <a:ln w="38100" cap="sq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81159" y="3571876"/>
            <a:ext cx="8563005" cy="2665412"/>
          </a:xfrm>
          <a:prstGeom prst="rect">
            <a:avLst/>
          </a:prstGeom>
          <a:noFill/>
          <a:ln w="38100" cap="sq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0843" y="214290"/>
            <a:ext cx="8644877" cy="3164098"/>
          </a:xfrm>
          <a:prstGeom prst="rect">
            <a:avLst/>
          </a:prstGeom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40843" y="3571876"/>
            <a:ext cx="8563005" cy="2665412"/>
          </a:xfrm>
          <a:prstGeom prst="rect">
            <a:avLst/>
          </a:prstGeom>
          <a:noFill/>
          <a:ln w="38100" cap="sq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</p:pic>
    </p:spTree>
    <p:extLst>
      <p:ext uri="{BB962C8B-B14F-4D97-AF65-F5344CB8AC3E}">
        <p14:creationId xmlns:p14="http://schemas.microsoft.com/office/powerpoint/2010/main" val="3765461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666845" y="714356"/>
            <a:ext cx="8858311" cy="5643602"/>
          </a:xfrm>
          <a:prstGeom prst="rect">
            <a:avLst/>
          </a:prstGeom>
          <a:noFill/>
          <a:ln w="38100" cap="sq">
            <a:solidFill>
              <a:srgbClr val="C00000"/>
            </a:solidFill>
            <a:miter lim="800000"/>
            <a:headEnd type="none" w="sm" len="sm"/>
            <a:tailEnd type="none" w="sm" len="sm"/>
          </a:ln>
        </p:spPr>
      </p:pic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7245" y="569728"/>
            <a:ext cx="8937511" cy="5788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4577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177</Words>
  <Application>Microsoft Office PowerPoint</Application>
  <PresentationFormat>Geniş ekran</PresentationFormat>
  <Paragraphs>18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Comic Sans MS</vt:lpstr>
      <vt:lpstr>Harrington</vt:lpstr>
      <vt:lpstr>Wingdings</vt:lpstr>
      <vt:lpstr>Office Teması</vt:lpstr>
      <vt:lpstr>What is a Material Safety Data Sheet (MSDS)?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What is a Material Safety Data Sheet (MSDS)?</dc:title>
  <dc:creator>KİMYA_MCANEL</dc:creator>
  <cp:lastModifiedBy>KİMYA_MCANEL</cp:lastModifiedBy>
  <cp:revision>2</cp:revision>
  <dcterms:created xsi:type="dcterms:W3CDTF">2017-11-23T07:20:28Z</dcterms:created>
  <dcterms:modified xsi:type="dcterms:W3CDTF">2017-11-23T10:21:52Z</dcterms:modified>
</cp:coreProperties>
</file>