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9974-59BD-4D7D-B46A-36B4F34B0BF5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DA8-5FD9-40BA-9AA3-8C5E6DB3A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54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9974-59BD-4D7D-B46A-36B4F34B0BF5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DA8-5FD9-40BA-9AA3-8C5E6DB3A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25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9974-59BD-4D7D-B46A-36B4F34B0BF5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DA8-5FD9-40BA-9AA3-8C5E6DB3A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33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9974-59BD-4D7D-B46A-36B4F34B0BF5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DA8-5FD9-40BA-9AA3-8C5E6DB3A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21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9974-59BD-4D7D-B46A-36B4F34B0BF5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DA8-5FD9-40BA-9AA3-8C5E6DB3A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0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9974-59BD-4D7D-B46A-36B4F34B0BF5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DA8-5FD9-40BA-9AA3-8C5E6DB3A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98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9974-59BD-4D7D-B46A-36B4F34B0BF5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DA8-5FD9-40BA-9AA3-8C5E6DB3A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882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9974-59BD-4D7D-B46A-36B4F34B0BF5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DA8-5FD9-40BA-9AA3-8C5E6DB3A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83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9974-59BD-4D7D-B46A-36B4F34B0BF5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DA8-5FD9-40BA-9AA3-8C5E6DB3A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67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9974-59BD-4D7D-B46A-36B4F34B0BF5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DA8-5FD9-40BA-9AA3-8C5E6DB3A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43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9974-59BD-4D7D-B46A-36B4F34B0BF5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8DA8-5FD9-40BA-9AA3-8C5E6DB3A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1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59974-59BD-4D7D-B46A-36B4F34B0BF5}" type="datetimeFigureOut">
              <a:rPr lang="tr-TR" smtClean="0"/>
              <a:t>23.11.2017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18DA8-5FD9-40BA-9AA3-8C5E6DB3A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10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err="1">
                <a:solidFill>
                  <a:srgbClr val="FF0000"/>
                </a:solidFill>
                <a:latin typeface="Comic Sans MS" pitchFamily="66" charset="0"/>
              </a:rPr>
              <a:t>What</a:t>
            </a: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 is a </a:t>
            </a:r>
            <a:r>
              <a:rPr lang="tr-TR" sz="2800" b="1" dirty="0" err="1">
                <a:solidFill>
                  <a:srgbClr val="FF0000"/>
                </a:solidFill>
                <a:latin typeface="Comic Sans MS" pitchFamily="66" charset="0"/>
              </a:rPr>
              <a:t>Material</a:t>
            </a: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latin typeface="Comic Sans MS" pitchFamily="66" charset="0"/>
              </a:rPr>
              <a:t>Safety</a:t>
            </a: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 Data </a:t>
            </a:r>
            <a:r>
              <a:rPr lang="tr-TR" sz="2800" b="1" dirty="0" err="1">
                <a:solidFill>
                  <a:srgbClr val="FF0000"/>
                </a:solidFill>
                <a:latin typeface="Comic Sans MS" pitchFamily="66" charset="0"/>
              </a:rPr>
              <a:t>Sheet</a:t>
            </a: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 (MSDS)?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72813" y="1156549"/>
            <a:ext cx="8329642" cy="511017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b="1" dirty="0" smtClean="0">
                <a:latin typeface="Comic Sans MS" pitchFamily="66" charset="0"/>
              </a:rPr>
              <a:t>A </a:t>
            </a:r>
            <a:r>
              <a:rPr lang="tr-TR" b="1" dirty="0" err="1" smtClean="0">
                <a:latin typeface="Comic Sans MS" pitchFamily="66" charset="0"/>
              </a:rPr>
              <a:t>Material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Safety</a:t>
            </a:r>
            <a:r>
              <a:rPr lang="tr-TR" b="1" dirty="0" smtClean="0">
                <a:latin typeface="Comic Sans MS" pitchFamily="66" charset="0"/>
              </a:rPr>
              <a:t> Data </a:t>
            </a:r>
            <a:r>
              <a:rPr lang="tr-TR" b="1" dirty="0" err="1" smtClean="0">
                <a:latin typeface="Comic Sans MS" pitchFamily="66" charset="0"/>
              </a:rPr>
              <a:t>Sheet</a:t>
            </a:r>
            <a:r>
              <a:rPr lang="tr-TR" b="1" dirty="0" smtClean="0">
                <a:latin typeface="Comic Sans MS" pitchFamily="66" charset="0"/>
              </a:rPr>
              <a:t> (MSDS) is a </a:t>
            </a:r>
            <a:r>
              <a:rPr lang="tr-TR" b="1" dirty="0" err="1" smtClean="0">
                <a:latin typeface="Comic Sans MS" pitchFamily="66" charset="0"/>
              </a:rPr>
              <a:t>document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that</a:t>
            </a:r>
            <a:endParaRPr lang="tr-TR" b="1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tr-TR" b="1" dirty="0" smtClean="0">
                <a:latin typeface="Comic Sans MS" pitchFamily="66" charset="0"/>
              </a:rPr>
              <a:t>   </a:t>
            </a:r>
            <a:r>
              <a:rPr lang="tr-TR" b="1" dirty="0" err="1" smtClean="0">
                <a:latin typeface="Comic Sans MS" pitchFamily="66" charset="0"/>
              </a:rPr>
              <a:t>contains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information</a:t>
            </a:r>
            <a:r>
              <a:rPr lang="tr-TR" b="1" dirty="0" smtClean="0">
                <a:latin typeface="Comic Sans MS" pitchFamily="66" charset="0"/>
              </a:rPr>
              <a:t> on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potential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hazards</a:t>
            </a:r>
            <a:r>
              <a:rPr lang="tr-TR" b="1" dirty="0" smtClean="0">
                <a:latin typeface="Comic Sans MS" pitchFamily="66" charset="0"/>
              </a:rPr>
              <a:t> (</a:t>
            </a:r>
            <a:r>
              <a:rPr lang="tr-TR" b="1" dirty="0" err="1" smtClean="0">
                <a:latin typeface="Comic Sans MS" pitchFamily="66" charset="0"/>
              </a:rPr>
              <a:t>health</a:t>
            </a:r>
            <a:r>
              <a:rPr lang="tr-TR" b="1" dirty="0" smtClean="0">
                <a:latin typeface="Comic Sans MS" pitchFamily="66" charset="0"/>
              </a:rPr>
              <a:t>, fire,</a:t>
            </a: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</a:rPr>
              <a:t>   </a:t>
            </a:r>
            <a:r>
              <a:rPr lang="tr-TR" b="1" dirty="0" err="1" smtClean="0">
                <a:latin typeface="Comic Sans MS" pitchFamily="66" charset="0"/>
              </a:rPr>
              <a:t>reactivity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and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environment</a:t>
            </a:r>
            <a:r>
              <a:rPr lang="tr-TR" sz="2400" b="1" dirty="0" err="1">
                <a:latin typeface="Comic Sans MS" pitchFamily="66" charset="0"/>
              </a:rPr>
              <a:t>a</a:t>
            </a:r>
            <a:r>
              <a:rPr lang="tr-TR" b="1" dirty="0" err="1" smtClean="0">
                <a:latin typeface="Comic Sans MS" pitchFamily="66" charset="0"/>
              </a:rPr>
              <a:t>l</a:t>
            </a:r>
            <a:r>
              <a:rPr lang="tr-TR" b="1" dirty="0" smtClean="0">
                <a:latin typeface="Comic Sans MS" pitchFamily="66" charset="0"/>
              </a:rPr>
              <a:t>) </a:t>
            </a:r>
            <a:r>
              <a:rPr lang="tr-TR" b="1" dirty="0" err="1" smtClean="0">
                <a:latin typeface="Comic Sans MS" pitchFamily="66" charset="0"/>
              </a:rPr>
              <a:t>and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how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to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work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safely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with</a:t>
            </a:r>
            <a:endParaRPr lang="tr-TR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</a:rPr>
              <a:t>  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chemical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product</a:t>
            </a:r>
            <a:r>
              <a:rPr lang="tr-TR" b="1" dirty="0" smtClean="0">
                <a:latin typeface="Comic Sans MS" pitchFamily="66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tr-TR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err="1" smtClean="0">
                <a:latin typeface="Comic Sans MS" pitchFamily="66" charset="0"/>
              </a:rPr>
              <a:t>It</a:t>
            </a:r>
            <a:r>
              <a:rPr lang="tr-TR" b="1" dirty="0" smtClean="0">
                <a:latin typeface="Comic Sans MS" pitchFamily="66" charset="0"/>
              </a:rPr>
              <a:t> is an Essentials </a:t>
            </a:r>
            <a:r>
              <a:rPr lang="tr-TR" b="1" dirty="0" err="1" smtClean="0">
                <a:latin typeface="Comic Sans MS" pitchFamily="66" charset="0"/>
              </a:rPr>
              <a:t>starting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point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for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development</a:t>
            </a:r>
            <a:r>
              <a:rPr lang="tr-TR" b="1" dirty="0" smtClean="0">
                <a:latin typeface="Comic Sans MS" pitchFamily="66" charset="0"/>
              </a:rPr>
              <a:t> of a</a:t>
            </a: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</a:rPr>
              <a:t>   </a:t>
            </a:r>
            <a:r>
              <a:rPr lang="tr-TR" b="1" dirty="0" err="1" smtClean="0">
                <a:latin typeface="Comic Sans MS" pitchFamily="66" charset="0"/>
              </a:rPr>
              <a:t>complete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health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and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safety</a:t>
            </a:r>
            <a:r>
              <a:rPr lang="tr-TR" b="1" dirty="0" smtClean="0">
                <a:latin typeface="Comic Sans MS" pitchFamily="66" charset="0"/>
              </a:rPr>
              <a:t> program. </a:t>
            </a:r>
            <a:r>
              <a:rPr lang="tr-TR" b="1" dirty="0" err="1" smtClean="0">
                <a:latin typeface="Comic Sans MS" pitchFamily="66" charset="0"/>
              </a:rPr>
              <a:t>It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also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contains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information</a:t>
            </a:r>
            <a:endParaRPr lang="tr-TR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</a:rPr>
              <a:t>   on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use</a:t>
            </a:r>
            <a:r>
              <a:rPr lang="tr-TR" b="1" dirty="0" smtClean="0">
                <a:latin typeface="Comic Sans MS" pitchFamily="66" charset="0"/>
              </a:rPr>
              <a:t>, </a:t>
            </a:r>
            <a:r>
              <a:rPr lang="tr-TR" b="1" dirty="0" err="1" smtClean="0">
                <a:latin typeface="Comic Sans MS" pitchFamily="66" charset="0"/>
              </a:rPr>
              <a:t>storage</a:t>
            </a:r>
            <a:r>
              <a:rPr lang="tr-TR" b="1" dirty="0" smtClean="0">
                <a:latin typeface="Comic Sans MS" pitchFamily="66" charset="0"/>
              </a:rPr>
              <a:t>, </a:t>
            </a:r>
            <a:r>
              <a:rPr lang="tr-TR" b="1" dirty="0" err="1" smtClean="0">
                <a:latin typeface="Comic Sans MS" pitchFamily="66" charset="0"/>
              </a:rPr>
              <a:t>handling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and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emergency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procedures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all</a:t>
            </a:r>
            <a:endParaRPr lang="tr-TR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</a:rPr>
              <a:t>   </a:t>
            </a:r>
            <a:r>
              <a:rPr lang="tr-TR" b="1" dirty="0" err="1" smtClean="0">
                <a:latin typeface="Comic Sans MS" pitchFamily="66" charset="0"/>
              </a:rPr>
              <a:t>related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to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hazards</a:t>
            </a:r>
            <a:r>
              <a:rPr lang="tr-TR" b="1" dirty="0" smtClean="0">
                <a:latin typeface="Comic Sans MS" pitchFamily="66" charset="0"/>
              </a:rPr>
              <a:t> of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material</a:t>
            </a:r>
            <a:r>
              <a:rPr lang="tr-TR" b="1" dirty="0" smtClean="0">
                <a:latin typeface="Comic Sans MS" pitchFamily="66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tr-TR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MSDS </a:t>
            </a:r>
            <a:r>
              <a:rPr lang="tr-TR" b="1" dirty="0" err="1" smtClean="0">
                <a:latin typeface="Comic Sans MS" pitchFamily="66" charset="0"/>
              </a:rPr>
              <a:t>contains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much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more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information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about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material</a:t>
            </a:r>
            <a:endParaRPr lang="tr-TR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</a:rPr>
              <a:t>   </a:t>
            </a:r>
            <a:r>
              <a:rPr lang="tr-TR" b="1" dirty="0" err="1" smtClean="0">
                <a:latin typeface="Comic Sans MS" pitchFamily="66" charset="0"/>
              </a:rPr>
              <a:t>than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label</a:t>
            </a:r>
            <a:r>
              <a:rPr lang="tr-TR" b="1" dirty="0" smtClean="0">
                <a:latin typeface="Comic Sans MS" pitchFamily="66" charset="0"/>
              </a:rPr>
              <a:t>. </a:t>
            </a:r>
            <a:r>
              <a:rPr lang="tr-TR" b="1" dirty="0" err="1" smtClean="0">
                <a:latin typeface="Comic Sans MS" pitchFamily="66" charset="0"/>
              </a:rPr>
              <a:t>MSDSs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are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prepared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by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supplier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or</a:t>
            </a:r>
            <a:endParaRPr lang="tr-TR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</a:rPr>
              <a:t>   </a:t>
            </a:r>
            <a:r>
              <a:rPr lang="tr-TR" b="1" dirty="0" err="1" smtClean="0">
                <a:latin typeface="Comic Sans MS" pitchFamily="66" charset="0"/>
              </a:rPr>
              <a:t>manufacturer</a:t>
            </a:r>
            <a:r>
              <a:rPr lang="tr-TR" b="1" dirty="0" smtClean="0">
                <a:latin typeface="Comic Sans MS" pitchFamily="66" charset="0"/>
              </a:rPr>
              <a:t> of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material</a:t>
            </a:r>
            <a:r>
              <a:rPr lang="tr-TR" b="1" dirty="0" smtClean="0">
                <a:latin typeface="Comic Sans MS" pitchFamily="66" charset="0"/>
              </a:rPr>
              <a:t>. </a:t>
            </a:r>
            <a:r>
              <a:rPr lang="tr-TR" b="1" dirty="0" err="1" smtClean="0">
                <a:latin typeface="Comic Sans MS" pitchFamily="66" charset="0"/>
              </a:rPr>
              <a:t>It</a:t>
            </a:r>
            <a:r>
              <a:rPr lang="tr-TR" b="1" dirty="0" smtClean="0">
                <a:latin typeface="Comic Sans MS" pitchFamily="66" charset="0"/>
              </a:rPr>
              <a:t> is </a:t>
            </a:r>
            <a:r>
              <a:rPr lang="tr-TR" b="1" dirty="0" err="1" smtClean="0">
                <a:latin typeface="Comic Sans MS" pitchFamily="66" charset="0"/>
              </a:rPr>
              <a:t>intended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to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tell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what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endParaRPr lang="tr-TR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</a:rPr>
              <a:t>   </a:t>
            </a:r>
            <a:r>
              <a:rPr lang="tr-TR" b="1" dirty="0" err="1" smtClean="0">
                <a:latin typeface="Comic Sans MS" pitchFamily="66" charset="0"/>
              </a:rPr>
              <a:t>hazards</a:t>
            </a:r>
            <a:r>
              <a:rPr lang="tr-TR" b="1" dirty="0" smtClean="0">
                <a:latin typeface="Comic Sans MS" pitchFamily="66" charset="0"/>
              </a:rPr>
              <a:t> of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product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are</a:t>
            </a:r>
            <a:r>
              <a:rPr lang="tr-TR" b="1" dirty="0" smtClean="0">
                <a:latin typeface="Comic Sans MS" pitchFamily="66" charset="0"/>
              </a:rPr>
              <a:t>, </a:t>
            </a:r>
            <a:r>
              <a:rPr lang="tr-TR" b="1" dirty="0" err="1" smtClean="0">
                <a:latin typeface="Comic Sans MS" pitchFamily="66" charset="0"/>
              </a:rPr>
              <a:t>how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to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use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product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safely</a:t>
            </a:r>
            <a:r>
              <a:rPr lang="tr-TR" b="1" dirty="0" smtClean="0">
                <a:latin typeface="Comic Sans MS" pitchFamily="66" charset="0"/>
              </a:rPr>
              <a:t>, </a:t>
            </a:r>
            <a:r>
              <a:rPr lang="tr-TR" b="1" dirty="0" err="1" smtClean="0">
                <a:latin typeface="Comic Sans MS" pitchFamily="66" charset="0"/>
              </a:rPr>
              <a:t>what</a:t>
            </a:r>
            <a:endParaRPr lang="tr-TR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</a:rPr>
              <a:t>   </a:t>
            </a:r>
            <a:r>
              <a:rPr lang="tr-TR" b="1" dirty="0" err="1" smtClean="0">
                <a:latin typeface="Comic Sans MS" pitchFamily="66" charset="0"/>
              </a:rPr>
              <a:t>to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expect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if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the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recommendations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are</a:t>
            </a:r>
            <a:r>
              <a:rPr lang="tr-TR" b="1" dirty="0" smtClean="0">
                <a:latin typeface="Comic Sans MS" pitchFamily="66" charset="0"/>
              </a:rPr>
              <a:t> not </a:t>
            </a:r>
            <a:r>
              <a:rPr lang="tr-TR" b="1" dirty="0" err="1" smtClean="0">
                <a:latin typeface="Comic Sans MS" pitchFamily="66" charset="0"/>
              </a:rPr>
              <a:t>followed</a:t>
            </a:r>
            <a:r>
              <a:rPr lang="tr-TR" b="1" dirty="0" smtClean="0">
                <a:latin typeface="Comic Sans MS" pitchFamily="66" charset="0"/>
              </a:rPr>
              <a:t>, </a:t>
            </a:r>
            <a:r>
              <a:rPr lang="tr-TR" b="1" dirty="0" err="1" smtClean="0">
                <a:latin typeface="Comic Sans MS" pitchFamily="66" charset="0"/>
              </a:rPr>
              <a:t>what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to</a:t>
            </a:r>
            <a:r>
              <a:rPr lang="tr-TR" b="1" dirty="0" smtClean="0">
                <a:latin typeface="Comic Sans MS" pitchFamily="66" charset="0"/>
              </a:rPr>
              <a:t> do</a:t>
            </a: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</a:rPr>
              <a:t>   </a:t>
            </a:r>
            <a:r>
              <a:rPr lang="tr-TR" b="1" dirty="0" err="1" smtClean="0">
                <a:latin typeface="Comic Sans MS" pitchFamily="66" charset="0"/>
              </a:rPr>
              <a:t>if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accidents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occur</a:t>
            </a:r>
            <a:r>
              <a:rPr lang="tr-TR" b="1" dirty="0" smtClean="0">
                <a:latin typeface="Comic Sans MS" pitchFamily="66" charset="0"/>
              </a:rPr>
              <a:t>, </a:t>
            </a:r>
            <a:r>
              <a:rPr lang="tr-TR" b="1" dirty="0" err="1" smtClean="0">
                <a:latin typeface="Comic Sans MS" pitchFamily="66" charset="0"/>
              </a:rPr>
              <a:t>how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to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recognize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symptoms</a:t>
            </a:r>
            <a:r>
              <a:rPr lang="tr-TR" b="1" dirty="0" smtClean="0">
                <a:latin typeface="Comic Sans MS" pitchFamily="66" charset="0"/>
              </a:rPr>
              <a:t> of </a:t>
            </a:r>
            <a:r>
              <a:rPr lang="tr-TR" b="1" dirty="0" err="1" smtClean="0">
                <a:latin typeface="Comic Sans MS" pitchFamily="66" charset="0"/>
              </a:rPr>
              <a:t>overexposure</a:t>
            </a:r>
            <a:r>
              <a:rPr lang="tr-TR" b="1" dirty="0" smtClean="0"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tr-TR" b="1" dirty="0" smtClean="0">
                <a:latin typeface="Comic Sans MS" pitchFamily="66" charset="0"/>
              </a:rPr>
              <a:t>   </a:t>
            </a:r>
            <a:r>
              <a:rPr lang="tr-TR" b="1" dirty="0" err="1" smtClean="0">
                <a:latin typeface="Comic Sans MS" pitchFamily="66" charset="0"/>
              </a:rPr>
              <a:t>and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what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to</a:t>
            </a:r>
            <a:r>
              <a:rPr lang="tr-TR" b="1" dirty="0" smtClean="0">
                <a:latin typeface="Comic Sans MS" pitchFamily="66" charset="0"/>
              </a:rPr>
              <a:t> do </a:t>
            </a:r>
            <a:r>
              <a:rPr lang="tr-TR" b="1" dirty="0" err="1" smtClean="0">
                <a:latin typeface="Comic Sans MS" pitchFamily="66" charset="0"/>
              </a:rPr>
              <a:t>if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such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incidents</a:t>
            </a:r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b="1" dirty="0" err="1" smtClean="0">
                <a:latin typeface="Comic Sans MS" pitchFamily="66" charset="0"/>
              </a:rPr>
              <a:t>occur</a:t>
            </a:r>
            <a:r>
              <a:rPr lang="tr-TR" dirty="0" smtClean="0">
                <a:latin typeface="Harrington" pitchFamily="82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990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8929718" cy="5298603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57826"/>
            <a:ext cx="8929718" cy="1350952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9612"/>
            <a:ext cx="8929718" cy="5298603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3585" y="5387438"/>
            <a:ext cx="8929718" cy="1350952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44830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8283" y="285728"/>
            <a:ext cx="8643937" cy="2643206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83" y="3143249"/>
            <a:ext cx="8713787" cy="1368425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0" y="4714885"/>
            <a:ext cx="8642350" cy="1773237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8282" y="3143249"/>
            <a:ext cx="8713787" cy="1368425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20" y="4725988"/>
            <a:ext cx="8642350" cy="1773237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6683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20" y="285728"/>
            <a:ext cx="8572560" cy="6464314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0" y="295942"/>
            <a:ext cx="8572560" cy="6464314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89848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45" y="357166"/>
            <a:ext cx="8898763" cy="6143668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33887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50" y="285728"/>
            <a:ext cx="8572530" cy="6072230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334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1094" y="1132652"/>
            <a:ext cx="7382043" cy="4664134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26655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91544" y="2060848"/>
            <a:ext cx="8229600" cy="4139912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200" y="2059925"/>
            <a:ext cx="8229600" cy="4139912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6171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75" y="214290"/>
            <a:ext cx="8786843" cy="6429420"/>
          </a:xfrm>
          <a:prstGeom prst="rect">
            <a:avLst/>
          </a:prstGeom>
          <a:noFill/>
          <a:ln w="28575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4477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74687" y="1935164"/>
            <a:ext cx="8042627" cy="4389437"/>
          </a:xfrm>
          <a:prstGeom prst="rect">
            <a:avLst/>
          </a:prstGeom>
          <a:noFill/>
          <a:ln w="28575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74687" y="1935164"/>
            <a:ext cx="8195027" cy="4541837"/>
          </a:xfrm>
          <a:prstGeom prst="rect">
            <a:avLst/>
          </a:prstGeom>
          <a:noFill/>
          <a:ln w="28575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93388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44" y="357166"/>
            <a:ext cx="8858312" cy="1357322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4" y="1928802"/>
            <a:ext cx="8893206" cy="1571636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600" y="3573463"/>
            <a:ext cx="8940800" cy="3070247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44" y="357167"/>
            <a:ext cx="8858312" cy="1520857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01" y="1884353"/>
            <a:ext cx="8967993" cy="20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4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44" y="500042"/>
            <a:ext cx="8786874" cy="6072230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44" y="404665"/>
            <a:ext cx="8864352" cy="631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7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0"/>
            <a:ext cx="8572560" cy="3088596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9" y="3571876"/>
            <a:ext cx="8563005" cy="2665412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843" y="214290"/>
            <a:ext cx="8644877" cy="316409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0843" y="3571876"/>
            <a:ext cx="8563005" cy="2665412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654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45" y="714356"/>
            <a:ext cx="8858311" cy="5643602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45" y="569728"/>
            <a:ext cx="8937511" cy="57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57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177</Words>
  <Application>Microsoft Office PowerPoint</Application>
  <PresentationFormat>Geniş ekran</PresentationFormat>
  <Paragraphs>18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Harrington</vt:lpstr>
      <vt:lpstr>Wingdings</vt:lpstr>
      <vt:lpstr>Office Teması</vt:lpstr>
      <vt:lpstr>What is a Material Safety Data Sheet (MSDS)?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Material Safety Data Sheet (MSDS)?</dc:title>
  <dc:creator>KİMYA_MCANEL</dc:creator>
  <cp:lastModifiedBy>KİMYA_MCANEL</cp:lastModifiedBy>
  <cp:revision>2</cp:revision>
  <dcterms:created xsi:type="dcterms:W3CDTF">2017-11-23T07:20:28Z</dcterms:created>
  <dcterms:modified xsi:type="dcterms:W3CDTF">2017-11-23T10:21:52Z</dcterms:modified>
</cp:coreProperties>
</file>