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70" r:id="rId4"/>
    <p:sldId id="271" r:id="rId5"/>
    <p:sldId id="273" r:id="rId6"/>
    <p:sldId id="26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(VI)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7" y="558069"/>
            <a:ext cx="112178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ii. Yasama Organı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</a:rPr>
              <a:t>. Yasama Organının Kuruluşu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</a:rPr>
              <a:t>. Milletvekili Seçilme Yeterliliği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cc</a:t>
            </a:r>
            <a:r>
              <a:rPr lang="tr-TR" sz="4000" dirty="0">
                <a:latin typeface="Times New Roman" pitchFamily="18" charset="0"/>
              </a:rPr>
              <a:t>. Görev Süresi Seçimler ve Ara Seçim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dd</a:t>
            </a:r>
            <a:r>
              <a:rPr lang="tr-TR" sz="4000" dirty="0">
                <a:latin typeface="Times New Roman" pitchFamily="18" charset="0"/>
              </a:rPr>
              <a:t>. Emredici Vekalet – Temsili Vekalet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ee</a:t>
            </a:r>
            <a:r>
              <a:rPr lang="tr-TR" sz="4000" dirty="0">
                <a:latin typeface="Times New Roman" pitchFamily="18" charset="0"/>
              </a:rPr>
              <a:t>. Milletvekilliği ile Bağdaşmayan İşler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C.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İKTİDAR HARİTASI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(VII)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1942" y="1116138"/>
            <a:ext cx="103135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err="1">
                <a:latin typeface="Times New Roman" pitchFamily="18" charset="0"/>
              </a:rPr>
              <a:t>ff</a:t>
            </a:r>
            <a:r>
              <a:rPr lang="tr-TR" sz="4800" b="1" dirty="0">
                <a:latin typeface="Times New Roman" pitchFamily="18" charset="0"/>
              </a:rPr>
              <a:t>. Yasama </a:t>
            </a:r>
            <a:r>
              <a:rPr lang="tr-TR" sz="4800" b="1" dirty="0" smtClean="0">
                <a:latin typeface="Times New Roman" pitchFamily="18" charset="0"/>
              </a:rPr>
              <a:t>Bağışıklıkları</a:t>
            </a:r>
            <a:endParaRPr lang="tr-TR" sz="4800" b="1" dirty="0">
              <a:latin typeface="Times New Roman" pitchFamily="18" charset="0"/>
            </a:endParaRPr>
          </a:p>
          <a:p>
            <a:r>
              <a:rPr lang="tr-TR" sz="4800" b="1" dirty="0">
                <a:latin typeface="Times New Roman" pitchFamily="18" charset="0"/>
              </a:rPr>
              <a:t>	</a:t>
            </a:r>
            <a:r>
              <a:rPr lang="tr-TR" sz="4800" dirty="0" err="1" smtClean="0">
                <a:latin typeface="Times New Roman" pitchFamily="18" charset="0"/>
              </a:rPr>
              <a:t>aaa</a:t>
            </a:r>
            <a:r>
              <a:rPr lang="tr-TR" sz="4800" dirty="0">
                <a:latin typeface="Times New Roman" pitchFamily="18" charset="0"/>
              </a:rPr>
              <a:t>. Yasama Sorumsuzluğu</a:t>
            </a:r>
          </a:p>
          <a:p>
            <a:r>
              <a:rPr lang="tr-TR" sz="4800" dirty="0">
                <a:latin typeface="Times New Roman" pitchFamily="18" charset="0"/>
              </a:rPr>
              <a:t>	</a:t>
            </a:r>
            <a:r>
              <a:rPr lang="tr-TR" sz="4800" dirty="0" err="1" smtClean="0">
                <a:latin typeface="Times New Roman" pitchFamily="18" charset="0"/>
              </a:rPr>
              <a:t>bbb</a:t>
            </a:r>
            <a:r>
              <a:rPr lang="tr-TR" sz="4800" dirty="0">
                <a:latin typeface="Times New Roman" pitchFamily="18" charset="0"/>
              </a:rPr>
              <a:t>. Yasama Dokunulmazlığı</a:t>
            </a:r>
          </a:p>
          <a:p>
            <a:r>
              <a:rPr lang="tr-TR" sz="4800" b="1" dirty="0" err="1" smtClean="0">
                <a:latin typeface="Times New Roman" pitchFamily="18" charset="0"/>
              </a:rPr>
              <a:t>gg</a:t>
            </a:r>
            <a:r>
              <a:rPr lang="tr-TR" sz="4800" b="1" dirty="0">
                <a:latin typeface="Times New Roman" pitchFamily="18" charset="0"/>
              </a:rPr>
              <a:t>. Üyeliğin Düşmesi ve </a:t>
            </a:r>
            <a:r>
              <a:rPr lang="tr-TR" sz="4800" b="1" dirty="0" smtClean="0">
                <a:latin typeface="Times New Roman" pitchFamily="18" charset="0"/>
              </a:rPr>
              <a:t>Düşürülmesi</a:t>
            </a:r>
          </a:p>
          <a:p>
            <a:r>
              <a:rPr lang="tr-TR" sz="4800" b="1" dirty="0" err="1" smtClean="0">
                <a:latin typeface="Times New Roman" pitchFamily="18" charset="0"/>
              </a:rPr>
              <a:t>hh</a:t>
            </a:r>
            <a:r>
              <a:rPr lang="tr-TR" sz="4800" b="1" dirty="0" smtClean="0">
                <a:latin typeface="Times New Roman" pitchFamily="18" charset="0"/>
              </a:rPr>
              <a:t>. Yasama Organının Görevleri</a:t>
            </a:r>
            <a:endParaRPr lang="tr-TR" sz="4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Meclis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soruşturması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sorumsuzluğu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579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33</Words>
  <Application>Microsoft Office PowerPoint</Application>
  <PresentationFormat>Özel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39</cp:revision>
  <dcterms:created xsi:type="dcterms:W3CDTF">2017-10-23T13:21:40Z</dcterms:created>
  <dcterms:modified xsi:type="dcterms:W3CDTF">2018-04-18T09:46:39Z</dcterms:modified>
</cp:coreProperties>
</file>