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2F6141F8-909E-6D4D-8585-F5A0C24EB38D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F9B239A-566D-1A42-A15B-430EE8B7CD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91754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141F8-909E-6D4D-8585-F5A0C24EB38D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239A-566D-1A42-A15B-430EE8B7CD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0505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141F8-909E-6D4D-8585-F5A0C24EB38D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239A-566D-1A42-A15B-430EE8B7CD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330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141F8-909E-6D4D-8585-F5A0C24EB38D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239A-566D-1A42-A15B-430EE8B7CD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053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F6141F8-909E-6D4D-8585-F5A0C24EB38D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FF9B239A-566D-1A42-A15B-430EE8B7CD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38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141F8-909E-6D4D-8585-F5A0C24EB38D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239A-566D-1A42-A15B-430EE8B7CD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806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141F8-909E-6D4D-8585-F5A0C24EB38D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239A-566D-1A42-A15B-430EE8B7CD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17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141F8-909E-6D4D-8585-F5A0C24EB38D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239A-566D-1A42-A15B-430EE8B7CD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28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141F8-909E-6D4D-8585-F5A0C24EB38D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239A-566D-1A42-A15B-430EE8B7CD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41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141F8-909E-6D4D-8585-F5A0C24EB38D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F9B239A-566D-1A42-A15B-430EE8B7CDB9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8113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2F6141F8-909E-6D4D-8585-F5A0C24EB38D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F9B239A-566D-1A42-A15B-430EE8B7CDB9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332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F6141F8-909E-6D4D-8585-F5A0C24EB38D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F9B239A-566D-1A42-A15B-430EE8B7CD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123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E2AACA-EE2E-064C-88A1-6AC7C1DCBE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 ve Ütopya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7741D72-71B3-5C4F-993B-C6E78D46B7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Konu 3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2971083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072673-A97D-3D42-BC43-C664C86FE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ve Ütopya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6700FF-4C8A-234B-9919-6E1BFB00D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Yaşanabilir kentler yaratılması, kent toplumunun yaşam kalitesine katkı sağlayacaktır. Bu çerçevede, ütopya eserleri de doğrudan ya da dolaylı biçimde insanın daha iyi bir yaşam sürmesi idealine katkı sunmaktadır.</a:t>
            </a:r>
          </a:p>
        </p:txBody>
      </p:sp>
    </p:spTree>
    <p:extLst>
      <p:ext uri="{BB962C8B-B14F-4D97-AF65-F5344CB8AC3E}">
        <p14:creationId xmlns:p14="http://schemas.microsoft.com/office/powerpoint/2010/main" val="113026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0E7FFC-E86B-BB4F-86D9-18C34E747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ve Ütopya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539B2-2039-614A-B3F7-D7493B34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İnsanın yaşam ortamı olarak düzenli, planlı kentler inşa edilmesi, bireysel, siyasal, toplumsal, kültürel, mekânsal gelişimi de olumlu yönde etkileyecektir.</a:t>
            </a:r>
          </a:p>
        </p:txBody>
      </p:sp>
    </p:spTree>
    <p:extLst>
      <p:ext uri="{BB962C8B-B14F-4D97-AF65-F5344CB8AC3E}">
        <p14:creationId xmlns:p14="http://schemas.microsoft.com/office/powerpoint/2010/main" val="4186822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6003E1-C09E-E140-90B9-6DC285CDD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ve Ütopya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B99886-AD0D-494D-B1D9-F3DDE25C7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İyi kent ya da sürdürülebilir kent, bir anlamda kentli haklarının gerçekleştiği, kentsel yaşam kalitesinin korunduğu ve geliştirildiği bir kenttir. </a:t>
            </a:r>
          </a:p>
          <a:p>
            <a:r>
              <a:rPr lang="tr-TR" sz="2400" dirty="0"/>
              <a:t>İyi kent ideali, birçok ütopya eserinin de temel sorunsalını oluşturmuştur.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07481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45F703-1D9C-AA48-8FA3-F6FA4F704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ve Ütopya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E5DF3D-682C-0F42-9A46-C6FA80C7F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sz="2400" dirty="0"/>
              <a:t>Ütopyalar (ütopyalar ve karşı-ütopyalar), bu çerçevede daha mutlu ve umutlu toplumlar yaratılmasına da ışık tutmaktadırlar.</a:t>
            </a:r>
          </a:p>
        </p:txBody>
      </p:sp>
    </p:spTree>
    <p:extLst>
      <p:ext uri="{BB962C8B-B14F-4D97-AF65-F5344CB8AC3E}">
        <p14:creationId xmlns:p14="http://schemas.microsoft.com/office/powerpoint/2010/main" val="275722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{E8A656DD-2C2F-6447-82AC-DDD5ADD63AE1}tf10001067</Template>
  <TotalTime>25</TotalTime>
  <Words>129</Words>
  <Application>Microsoft Macintosh PowerPoint</Application>
  <PresentationFormat>Geniş ekran</PresentationFormat>
  <Paragraphs>13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Century Gothic</vt:lpstr>
      <vt:lpstr>Garamond</vt:lpstr>
      <vt:lpstr>Sabun</vt:lpstr>
      <vt:lpstr>Kent ve Ütopya</vt:lpstr>
      <vt:lpstr>Kent ve Ütopya</vt:lpstr>
      <vt:lpstr>Kent ve Ütopya</vt:lpstr>
      <vt:lpstr>Kent ve Ütopya</vt:lpstr>
      <vt:lpstr>Kent ve Ütopya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Ütopya</dc:title>
  <dc:creator>Microsoft Office User</dc:creator>
  <cp:lastModifiedBy>Microsoft Office User</cp:lastModifiedBy>
  <cp:revision>4</cp:revision>
  <dcterms:created xsi:type="dcterms:W3CDTF">2021-03-20T18:41:23Z</dcterms:created>
  <dcterms:modified xsi:type="dcterms:W3CDTF">2021-03-20T19:07:01Z</dcterms:modified>
</cp:coreProperties>
</file>