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2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3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3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1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6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4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4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6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2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9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6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0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0D457-F26D-F14F-B9E5-B3B0C7DE2809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7628C-CE8F-054C-81B6-645809971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2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ULAŞTIRMA HİZMETLERİ VE BİLET SATIŞ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33"/>
                </a:solidFill>
              </a:rPr>
              <a:t>AMADEUS SİSTEMİ</a:t>
            </a:r>
            <a:endParaRPr lang="en-US" b="1" dirty="0">
              <a:solidFill>
                <a:srgbClr val="00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8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AMADEUS ÇALIŞMA KİTABINDAN FARKLI KODLAR ÖĞRETİLEREK ALIŞTIRMALAR YAPILACAKTIR. ÖRNEKLERE BENZER ALIŞTIRMALAR DOSYALARDA </a:t>
            </a:r>
            <a:r>
              <a:rPr lang="en-US" smtClean="0"/>
              <a:t>VERİLMEKTEDİR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905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Training sistemine ( EĞİTİM SAHASINA )imza girişi 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JJ(SAYI) JJ2016TF/SU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JM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YAZIP GEÇMEK İSTEDİĞİN SAHANIN ADINI YAZARSAN O SAHAYA GEÇERSİN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İçinde bulunduğumuz çalışma alanından çıkış.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 JO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BÜTÜN SAHALARDAN ÇIKIŞ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JO*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4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ARN KODLU HAVAALANININ AÇIK ADI NEDİR? HANGİ ŞEHİRDEDİR?    </a:t>
            </a:r>
            <a:r>
              <a:rPr lang="tr-TR" u="sng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DAC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ARN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ANKARA (ANK) ŞEHRİNDE BUGÜNKÜ HAVA DURUMU NEDİR? 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GGWEA</a:t>
            </a:r>
            <a:r>
              <a:rPr lang="tr-TR" u="sng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ANK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MADRID Şehrinin üçlü kodunu bulma girişi </a:t>
            </a:r>
            <a:r>
              <a:rPr lang="tr-TR" u="sng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DAN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MADRID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6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MADRID Şehrinin üçlü kodunu bulma girişi </a:t>
            </a:r>
            <a:r>
              <a:rPr lang="tr-TR" u="sng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DAN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MADRID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BER üçlü kodunun hangi şehre ait olduğunu bulma giriş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DANBER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TZX Şehir/Havaalanı kodundan açık ismini görüntüleme girişi nedir?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DACTZX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Almanya’nın ülke isminden kodunu görüntüleme girişini yazınız?  </a:t>
            </a: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DCGERMANY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4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137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134</Words>
  <Application>Microsoft Macintosh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ULAŞTIRMA HİZMETLERİ VE BİLET SATIŞ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ULAŞTIRMA HİZMETLERİ VE BİLET SATIŞ</dc:title>
  <dc:creator>azade</dc:creator>
  <cp:lastModifiedBy>azade</cp:lastModifiedBy>
  <cp:revision>6</cp:revision>
  <dcterms:created xsi:type="dcterms:W3CDTF">2017-10-30T00:22:14Z</dcterms:created>
  <dcterms:modified xsi:type="dcterms:W3CDTF">2017-10-31T08:24:44Z</dcterms:modified>
</cp:coreProperties>
</file>