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0" r:id="rId2"/>
    <p:sldId id="291" r:id="rId3"/>
    <p:sldId id="303" r:id="rId4"/>
    <p:sldId id="302" r:id="rId5"/>
    <p:sldId id="301" r:id="rId6"/>
    <p:sldId id="300" r:id="rId7"/>
    <p:sldId id="299" r:id="rId8"/>
    <p:sldId id="298" r:id="rId9"/>
    <p:sldId id="297" r:id="rId10"/>
    <p:sldId id="29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DAĞITIM KANALLARI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3048000" y="1844015"/>
            <a:ext cx="6096000" cy="31699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Pazarlama kararlarına yönelik kararlar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Kanalara yönelik politikalar üretim kararlarıyla bağlantılıdır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Kanal seçiminde önemli olan bir diğer unsurda kanal geliştirme sürecinin yavaş ve pahalı olabileceğidir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Uluslararası pazarlama kanallarının belirlenmesinde, ekonomik faaliyetlerde görülen dalgalanmalarda özel bir öneme sahipti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Dağıtım kanalını kullanma kararı uluslararası pazarlarda mutlaka kullanılmalıdır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1717496" y="1358558"/>
            <a:ext cx="875700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Pazarlamada Dağıtım Kanallarının Önemi ve Kullanma Gerekliliği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4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DAĞITIM KANALLARI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678129" y="1112271"/>
            <a:ext cx="7760413" cy="5158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tarımsal pazarlamada depolama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Depolamanın önemi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 Depolama güvenliğinin sağlanmış olmasıyla finansal işlemlerdeki gelişmeler kolaylaşır. Özellikle kayıtlı işlemlerin ortaya konulmasıyla, işletmeciler tefecilerden kurtulacaktır. 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 Depolama ile fiyatlarda istikrar sağlanır. Depolama işlevi arzı dengelemek için olduğu kadar Talepteki fiyatlar üzerinde önemli bir etki yaratmaktadır. Yani, Fiyatları yıl boyu stabilize etme eğilimi taşımaktadır.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 Depolama, üreticilerin kazançlarını artırmada fayda sağlamaktadır. Üreticiler daha uygun fiyattan ürün satışı yapabilirler.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 Depolama hasattan hemen sonra tarımsal ürünlerin düşük fiyattan satışını önleyecektir.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 Depolama aşırı talep için hasat sonrası dönemlerde ulaşım tesisi üzerindeki baskıyı azaltacaktır.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6- Tarımsal ürünlerin bozulması ve kayıpları depolama ile önlenebilecektir.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7- Depolama ile gerekli olan girdi kullanım durumu da minimuma indirilebilecektir.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8- Depolar ile taşıma vb. harcamalar azaltılabilir ve masraflar minimize edilebilir.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9- Ülkelerin genel ekonomisine istihdam yaratarak fayda sağlar.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Depolama çeşitleri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Özel depolar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Kamu depoları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Hükümet Depoları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Gümrük Depoları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Kooperatif depoları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Depolamayı kim yapmalıdır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Tarımsal ürün fiyatları ve depolama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1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DAĞITIM KANALLARI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8000" y="1638831"/>
            <a:ext cx="6096000" cy="35803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Dağıtım Kanallarının Sınıflandırılması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İlişkinin türüne göre dağıtım kanalları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 dağıtım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endirekt dağıtımdır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Yönetim stratejilerine göre dağıtım kanalları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bireysel ve dikey dağıtım kanalları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Bütünleşmenin yönüne göre dağıtım kanalları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Dikey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Yatay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96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DAĞITIM KANALLARI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955532" y="1039995"/>
            <a:ext cx="7226157" cy="483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 Pazarlama amaçlarının belirlenmesi; Bu madde herhangi bir planlamanın ilk maddesini oluşturur, ilk adımdır. Bu olmadan planlama yapmak imkânsızdır.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 Dağıtımın her düzeyinde, müşteriden, perakendeciye, toptancıya veya türlerine ülkeden ülkeye, durum değişikliğinin değerlendirilmesi.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3-Her bir ülkede, dağıtım kanallarına yönelik stratejilerin belirlenmesi ve pazarlama karmasında rolünün ortaya konması.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 Her bir ülke dağıtım politikasının bazı şartları dikkate alarak belirlenmesi.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a- Kullanılacak dağıtım düzeyi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b- Kullanılacak dış satım tipi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c-  İhracatın çeşitleri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 Dağıtım zincirinde bütün organizasyonların performans standartlarının  belirlenmesi.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6- Dağıtım kanalarının performans ölçümünün anlamının belirlenmesi.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7- Beklenen performans ile gerçek performansın karşılaştırılması.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/>
              <a:t>DAĞITIM KANALLARI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048000" y="1505461"/>
            <a:ext cx="6096000" cy="364946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Malın temel müşterileri kimdir?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 Mal nerelerde satışa sunuluyor?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 Malın fiyatı nedir?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Aracıların stok bulundurması gerekiyor mu?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Sipariş durumu nasıl? Aracılar ne sıklıkla mal istiyor?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Sipariş ile teslim arasındaki süre ne kadardır?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İşletme aracı kuruluşlara satış arttırma (promosyon) konusunda nasıl destek vermeyi düşünüyor?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	İşletme, dağıtımla ilgili gereksinmesini saptadıktan sonra, Aracı’nın uy­gun olup olmadığını belirlerken de, şu hususları gözönünde </a:t>
            </a:r>
            <a:r>
              <a:rPr lang="tr-T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bulundurmalıdır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	- Aracı kuruluş, pazarı ne ölçüde kapsıyor? Aracı sınırlı bir bölgede mi, yoksa ülke çapında mı dağıtım yapıyor?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Malın etkin bir biçimde pazarlanmasını sağlayacak sayı ve yeterlikte satış elemanı var mı?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Aracının pazar içindeki imajı nedir? Bunu anlamak için müşteriler ve diğer ticaret odaları gibi mesleki kuruluşlarda araştırma yapılmalıdır.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Aracı satış şirketi mi, büyük bir firma mı? Satış şirketi ile iş yapılması halinde, aracının ortadan kalkması durumunda, işin sürekliliği garanti altına alınmalıdır.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048000" y="937696"/>
            <a:ext cx="706177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Pazarlamada Dağıtım Kanalları Seçim Kriterleri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3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DAĞITIM KANALLARI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821969" y="1319389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Dağıtım Politikasını Etkileyen Faktörler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Alanda Yer Alan Dağıtım Kanalları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97992" y="2448742"/>
            <a:ext cx="5076825" cy="319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1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DAĞITIM KANALLARI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3454514" y="1431371"/>
            <a:ext cx="530352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9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smtClean="0"/>
              <a:t>DAĞITIM KANALLARI</a:t>
            </a:r>
            <a:r>
              <a:rPr lang="tr-TR" sz="2800" smtClean="0"/>
              <a:t/>
            </a:r>
            <a:br>
              <a:rPr lang="tr-TR" sz="2800" smtClean="0"/>
            </a:br>
            <a:r>
              <a:rPr lang="tr-TR" sz="2800" smtClean="0"/>
              <a:t/>
            </a:r>
            <a:br>
              <a:rPr lang="tr-TR" sz="2800" smtClean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571946" y="1093285"/>
            <a:ext cx="1033580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Tarımsal Pazarlamada Dağıtım Kanalı Kullanılmasının Avantaj ve Dezavantajları  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245383"/>
              </p:ext>
            </p:extLst>
          </p:nvPr>
        </p:nvGraphicFramePr>
        <p:xfrm>
          <a:off x="1982912" y="1695450"/>
          <a:ext cx="6849938" cy="346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Belge" r:id="rId3" imgW="5473001" imgH="3464757" progId="Word.Document.12">
                  <p:embed/>
                </p:oleObj>
              </mc:Choice>
              <mc:Fallback>
                <p:oleObj name="Belge" r:id="rId3" imgW="5473001" imgH="34647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2912" y="1695450"/>
                        <a:ext cx="6849938" cy="346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583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DAĞITIM KANALLARI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24009" y="1638831"/>
            <a:ext cx="8753581" cy="358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Seçimli dağıtım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Yoğun dağıtım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Tarımsal Pazarlamada Fiziksel Dağıtım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tarımsal pazarlamada taşımacılık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Taşıma araçlarının seçimi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Karayolu taşımacılığı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Denizyolu taşımacılığı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Havayolu taşımacılığı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Demiryolu taşımacılığı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7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DAĞITIM KANALLARI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89089" y="497131"/>
            <a:ext cx="9246740" cy="6320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Taşıma aracıları ve işlemler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Taşıma Aracısı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Taşıma aracısının dış satımcıya sağladığı hizmetler şunlardır: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-En ekonomik taşıma rotasını belirlemek,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-Gönderilecek ürünlerin ambalaj ve kolilerin üzerine yazılacak bilgileri düzenlemek, 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-Taşıma için hazırlık yapmak ve belgeleri düzenlemek,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-Taşıma için gerekli evrakları toplamak, 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-Sigorta ve hak talebini düzenlemek, 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-Taşıma için yer ayırttırmak,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-Hava ve denizyolu ile nakliyede karşılaştırmalı maliyet hesabı yaparak öneride bulunmak.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Taşıma belgeleri     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Konşimentolar teslim şekillerine göre: a) Nama yazılı konşimento, b) Emre yazılı konşimento, c ) Hamiline yazılı konşimento, d) Tesellüm konşimentosu, e) Yükleme konşimentosu olabilir.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Denizyolu taşımacılığında kullanılan belgeler</a:t>
            </a: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Doğru konşimento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Kirli konşimento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Sundurma (tesellüm) konşimentosu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Aktarma konşimentosu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Yükleme ordinosu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Delivery order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Manifesto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Navlun mukavelesi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Karayolu taşımacılığında kullanılan belgeler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Karayolu taşıma senedi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Hamule senedi</a:t>
            </a: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(taşıma senedi)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Karayolu manifestosu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Demiryolu taşımacılığında kullanılan belgeler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CIV ve CIM belgeleri</a:t>
            </a:r>
            <a:r>
              <a:rPr lang="tr-T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Denizyolu taşımacılığında kullanılan konşimentonun yerini, demiryolu taşımacılığında CIV ve CIM belgeleri almaktadır. Bu belgenin ciro edilmesi olanaklı değildir.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Hava taşımacılığında kullanılan belgeler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Havayolu faturası</a:t>
            </a:r>
            <a:endParaRPr lang="tr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57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586</TotalTime>
  <Words>516</Words>
  <Application>Microsoft Office PowerPoint</Application>
  <PresentationFormat>Geniş ekran</PresentationFormat>
  <Paragraphs>108</Paragraphs>
  <Slides>10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Tw Cen MT</vt:lpstr>
      <vt:lpstr>Devre</vt:lpstr>
      <vt:lpstr>Microsoft Word Belgesi</vt:lpstr>
      <vt:lpstr>DAĞITIM KANALLARI  </vt:lpstr>
      <vt:lpstr>DAĞITIM KANALLARI  </vt:lpstr>
      <vt:lpstr>DAĞITIM KANALLARI  </vt:lpstr>
      <vt:lpstr>DAĞITIM KANALLARI  </vt:lpstr>
      <vt:lpstr>DAĞITIM KANALLARI  </vt:lpstr>
      <vt:lpstr>DAĞITIM KANALLARI  </vt:lpstr>
      <vt:lpstr>DAĞITIM KANALLARI  </vt:lpstr>
      <vt:lpstr>DAĞITIM KANALLARI  </vt:lpstr>
      <vt:lpstr>DAĞITIM KANALLARI  </vt:lpstr>
      <vt:lpstr>DAĞITIM KANALLARI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178</cp:revision>
  <dcterms:created xsi:type="dcterms:W3CDTF">2018-11-16T06:39:51Z</dcterms:created>
  <dcterms:modified xsi:type="dcterms:W3CDTF">2018-11-23T11:49:14Z</dcterms:modified>
</cp:coreProperties>
</file>