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1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Konu:Sosyal Hizmet Kuramlarına Genel Bakış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SİSTEM KURAMI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endParaRPr lang="tr-TR" dirty="0" smtClean="0"/>
          </a:p>
          <a:p>
            <a:pPr algn="ctr">
              <a:defRPr/>
            </a:pPr>
            <a:endParaRPr lang="tr-TR" dirty="0" smtClean="0"/>
          </a:p>
          <a:p>
            <a:pPr algn="ctr">
              <a:defRPr/>
            </a:pPr>
            <a:r>
              <a:rPr lang="tr-TR" dirty="0" smtClean="0"/>
              <a:t>Sistem </a:t>
            </a:r>
            <a:r>
              <a:rPr lang="tr-TR" dirty="0" smtClean="0"/>
              <a:t>kuramının tarihsel gelişimi</a:t>
            </a:r>
          </a:p>
          <a:p>
            <a:pPr algn="ctr">
              <a:defRPr/>
            </a:pPr>
            <a:r>
              <a:rPr lang="tr-TR" dirty="0" smtClean="0"/>
              <a:t>Sistem kuramının temel kavramları</a:t>
            </a:r>
          </a:p>
          <a:p>
            <a:pPr algn="ctr">
              <a:defRPr/>
            </a:pPr>
            <a:r>
              <a:rPr lang="tr-TR" dirty="0" smtClean="0"/>
              <a:t>Sosyal hizmet ve sistem kuramı </a:t>
            </a:r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endParaRPr lang="tr-TR" dirty="0"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EKOLOJİK YAKLAŞIM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defRPr/>
            </a:pPr>
            <a:endParaRPr lang="tr-TR" dirty="0" smtClean="0"/>
          </a:p>
          <a:p>
            <a:pPr algn="ctr">
              <a:defRPr/>
            </a:pPr>
            <a:endParaRPr lang="tr-TR" dirty="0" smtClean="0"/>
          </a:p>
          <a:p>
            <a:pPr algn="ctr">
              <a:defRPr/>
            </a:pPr>
            <a:r>
              <a:rPr lang="tr-TR" dirty="0" smtClean="0"/>
              <a:t>Ekolojik </a:t>
            </a:r>
            <a:r>
              <a:rPr lang="tr-TR" dirty="0" smtClean="0"/>
              <a:t>yaklaşımın tarihsel gelişimi</a:t>
            </a:r>
          </a:p>
          <a:p>
            <a:pPr algn="ctr">
              <a:defRPr/>
            </a:pPr>
            <a:r>
              <a:rPr lang="tr-TR" dirty="0" smtClean="0"/>
              <a:t>Çevre –birey etkileşimi</a:t>
            </a:r>
          </a:p>
          <a:p>
            <a:pPr algn="ctr">
              <a:defRPr/>
            </a:pPr>
            <a:r>
              <a:rPr lang="tr-TR" dirty="0" smtClean="0"/>
              <a:t>Ekolojik değerlendirme</a:t>
            </a:r>
          </a:p>
          <a:p>
            <a:pPr algn="ctr">
              <a:defRPr/>
            </a:pPr>
            <a:r>
              <a:rPr lang="tr-TR" dirty="0" smtClean="0"/>
              <a:t>Ekolojik yaklaşımın temel kavramları </a:t>
            </a:r>
          </a:p>
          <a:p>
            <a:pPr algn="ctr">
              <a:defRPr/>
            </a:pPr>
            <a:r>
              <a:rPr lang="tr-TR" dirty="0" smtClean="0"/>
              <a:t>İnsan davranışlarını değerlendirme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GÜÇLENDİRME YAKLAŞIM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defRPr/>
            </a:pPr>
            <a:endParaRPr lang="tr-TR" dirty="0" smtClean="0"/>
          </a:p>
          <a:p>
            <a:pPr algn="ctr">
              <a:defRPr/>
            </a:pPr>
            <a:endParaRPr lang="tr-TR" dirty="0" smtClean="0"/>
          </a:p>
          <a:p>
            <a:pPr algn="ctr">
              <a:defRPr/>
            </a:pPr>
            <a:r>
              <a:rPr lang="tr-TR" dirty="0" smtClean="0"/>
              <a:t>Güçlendirme </a:t>
            </a:r>
            <a:r>
              <a:rPr lang="tr-TR" dirty="0" smtClean="0"/>
              <a:t>yaklaşımının tarihsel gelişimi</a:t>
            </a:r>
          </a:p>
          <a:p>
            <a:pPr algn="ctr">
              <a:defRPr/>
            </a:pPr>
            <a:r>
              <a:rPr lang="tr-TR" dirty="0" smtClean="0"/>
              <a:t>Güçlendirme yaklaşımının temel ilkeleri</a:t>
            </a:r>
          </a:p>
          <a:p>
            <a:pPr algn="ctr">
              <a:defRPr/>
            </a:pPr>
            <a:r>
              <a:rPr lang="tr-TR" dirty="0" smtClean="0"/>
              <a:t>Güçlendirme tutumları  </a:t>
            </a:r>
          </a:p>
          <a:p>
            <a:pPr algn="ctr">
              <a:defRPr/>
            </a:pPr>
            <a:r>
              <a:rPr lang="tr-TR" dirty="0" smtClean="0"/>
              <a:t>Güçlendirmenin boyutları</a:t>
            </a:r>
          </a:p>
          <a:p>
            <a:pPr algn="ctr">
              <a:defRPr/>
            </a:pPr>
            <a:r>
              <a:rPr lang="tr-TR" dirty="0" smtClean="0"/>
              <a:t>Güçlendirme uygulamasının unsurları</a:t>
            </a:r>
          </a:p>
          <a:p>
            <a:pPr algn="ctr">
              <a:defRPr/>
            </a:pPr>
            <a:r>
              <a:rPr lang="tr-TR" dirty="0" smtClean="0"/>
              <a:t>Güçlendirme temelli sosyal hizmet müdahalesi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PSİKANALİTİK KURAM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defRPr/>
            </a:pPr>
            <a:endParaRPr lang="tr-TR" dirty="0" smtClean="0"/>
          </a:p>
          <a:p>
            <a:pPr algn="ctr">
              <a:defRPr/>
            </a:pPr>
            <a:r>
              <a:rPr lang="tr-TR" dirty="0" err="1" smtClean="0"/>
              <a:t>Psikanalitik</a:t>
            </a:r>
            <a:r>
              <a:rPr lang="tr-TR" dirty="0" smtClean="0"/>
              <a:t> </a:t>
            </a:r>
            <a:r>
              <a:rPr lang="tr-TR" dirty="0" smtClean="0"/>
              <a:t>kuramın tarihsel gelişimi </a:t>
            </a:r>
            <a:r>
              <a:rPr lang="tr-TR" dirty="0" err="1" smtClean="0"/>
              <a:t>Psikanalitik</a:t>
            </a:r>
            <a:r>
              <a:rPr lang="tr-TR" dirty="0" smtClean="0"/>
              <a:t> kuramın temelleri</a:t>
            </a:r>
          </a:p>
          <a:p>
            <a:pPr algn="ctr">
              <a:defRPr/>
            </a:pPr>
            <a:r>
              <a:rPr lang="tr-TR" dirty="0" err="1" smtClean="0"/>
              <a:t>Psikanalitik</a:t>
            </a:r>
            <a:r>
              <a:rPr lang="tr-TR" dirty="0" smtClean="0"/>
              <a:t> kurama göre insan doğası</a:t>
            </a:r>
          </a:p>
          <a:p>
            <a:pPr algn="ctr">
              <a:defRPr/>
            </a:pPr>
            <a:r>
              <a:rPr lang="tr-TR" dirty="0" err="1" smtClean="0"/>
              <a:t>Topografik</a:t>
            </a:r>
            <a:r>
              <a:rPr lang="tr-TR" dirty="0" smtClean="0"/>
              <a:t> ve yapısal model</a:t>
            </a:r>
          </a:p>
          <a:p>
            <a:pPr algn="ctr">
              <a:defRPr/>
            </a:pPr>
            <a:r>
              <a:rPr lang="tr-TR" dirty="0" smtClean="0"/>
              <a:t>Savunma mekanizmaları</a:t>
            </a:r>
          </a:p>
          <a:p>
            <a:pPr algn="ctr">
              <a:defRPr/>
            </a:pPr>
            <a:r>
              <a:rPr lang="tr-TR" dirty="0" err="1" smtClean="0"/>
              <a:t>Psikoseksüel</a:t>
            </a:r>
            <a:r>
              <a:rPr lang="tr-TR" dirty="0" smtClean="0"/>
              <a:t> gelişim dönemleri</a:t>
            </a:r>
          </a:p>
          <a:p>
            <a:pPr algn="ctr">
              <a:defRPr/>
            </a:pPr>
            <a:r>
              <a:rPr lang="tr-TR" dirty="0" err="1" smtClean="0"/>
              <a:t>Psikanalitik</a:t>
            </a:r>
            <a:r>
              <a:rPr lang="tr-TR" dirty="0" smtClean="0"/>
              <a:t> kuram ve sosyal hizmet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BİLİŞSEL DAVRANIŞÇI YAKLAŞIM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defRPr/>
            </a:pPr>
            <a:endParaRPr lang="tr-TR" dirty="0" smtClean="0"/>
          </a:p>
          <a:p>
            <a:pPr algn="ctr">
              <a:defRPr/>
            </a:pPr>
            <a:r>
              <a:rPr lang="tr-TR" dirty="0" smtClean="0"/>
              <a:t>Bilişsel </a:t>
            </a:r>
            <a:r>
              <a:rPr lang="tr-TR" dirty="0" smtClean="0"/>
              <a:t>davranışçı yaklaşımın tarihçesi</a:t>
            </a:r>
          </a:p>
          <a:p>
            <a:pPr algn="ctr">
              <a:defRPr/>
            </a:pPr>
            <a:r>
              <a:rPr lang="tr-TR" dirty="0" smtClean="0"/>
              <a:t>Bilişsel davranışçı yaklaşım ve ilkeleri</a:t>
            </a:r>
          </a:p>
          <a:p>
            <a:pPr algn="ctr">
              <a:defRPr/>
            </a:pPr>
            <a:r>
              <a:rPr lang="tr-TR" dirty="0" smtClean="0"/>
              <a:t>Bilişsel davranışçı yaklaşımlar</a:t>
            </a:r>
          </a:p>
          <a:p>
            <a:pPr algn="ctr">
              <a:defRPr/>
            </a:pPr>
            <a:r>
              <a:rPr lang="tr-TR" dirty="0" err="1" smtClean="0"/>
              <a:t>Terapötik</a:t>
            </a:r>
            <a:r>
              <a:rPr lang="tr-TR" dirty="0" smtClean="0"/>
              <a:t> teknik ve yöntemler  </a:t>
            </a:r>
          </a:p>
          <a:p>
            <a:pPr algn="ctr">
              <a:defRPr/>
            </a:pPr>
            <a:r>
              <a:rPr lang="tr-TR" dirty="0" smtClean="0"/>
              <a:t>Bilişsel terapi yöntemleri</a:t>
            </a:r>
          </a:p>
          <a:p>
            <a:pPr algn="ctr">
              <a:defRPr/>
            </a:pPr>
            <a:r>
              <a:rPr lang="tr-TR" dirty="0" smtClean="0"/>
              <a:t>Sosyal hizmet ve bilişsel davranışçı yaklaşım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168</TotalTime>
  <Words>136</Words>
  <Application>Microsoft Office PowerPoint</Application>
  <PresentationFormat>Ekran Gösterisi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Kaynak</vt:lpstr>
      <vt:lpstr>Ankara Üniversitesi  Sağlık Bilimleri Fakültesi Sosyal Hizmet Bölümü</vt:lpstr>
      <vt:lpstr>SİSTEM KURAMI</vt:lpstr>
      <vt:lpstr>EKOLOJİK YAKLAŞIM</vt:lpstr>
      <vt:lpstr>GÜÇLENDİRME YAKLAŞIM</vt:lpstr>
      <vt:lpstr>PSİKANALİTİK KURAM</vt:lpstr>
      <vt:lpstr>BİLİŞSEL DAVRANIŞÇI YAKLAŞIM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21</cp:revision>
  <dcterms:created xsi:type="dcterms:W3CDTF">2017-04-26T08:36:58Z</dcterms:created>
  <dcterms:modified xsi:type="dcterms:W3CDTF">2017-12-13T08:37:02Z</dcterms:modified>
</cp:coreProperties>
</file>