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6" r:id="rId4"/>
    <p:sldId id="267" r:id="rId5"/>
    <p:sldId id="268" r:id="rId6"/>
    <p:sldId id="269" r:id="rId7"/>
    <p:sldId id="270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Özel</PresentationFormat>
  <Paragraphs>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2</cp:revision>
  <dcterms:created xsi:type="dcterms:W3CDTF">2006-08-16T00:00:00Z</dcterms:created>
  <dcterms:modified xsi:type="dcterms:W3CDTF">2026-05-05T09:37:20Z</dcterms:modified>
</cp:coreProperties>
</file>