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07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56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70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85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392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61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00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75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88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8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94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2C364-2F75-4EAA-A79E-E8E9562A31C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3EA5A-68DD-40E9-82C7-87F549C7D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04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928" y="113198"/>
            <a:ext cx="4981433" cy="6641912"/>
          </a:xfrm>
        </p:spPr>
      </p:pic>
    </p:spTree>
    <p:extLst>
      <p:ext uri="{BB962C8B-B14F-4D97-AF65-F5344CB8AC3E}">
        <p14:creationId xmlns:p14="http://schemas.microsoft.com/office/powerpoint/2010/main" val="180564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463" y="63371"/>
            <a:ext cx="4858603" cy="6783392"/>
          </a:xfrm>
        </p:spPr>
      </p:pic>
    </p:spTree>
    <p:extLst>
      <p:ext uri="{BB962C8B-B14F-4D97-AF65-F5344CB8AC3E}">
        <p14:creationId xmlns:p14="http://schemas.microsoft.com/office/powerpoint/2010/main" val="318832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667" y="365124"/>
            <a:ext cx="5622876" cy="6385741"/>
          </a:xfrm>
        </p:spPr>
      </p:pic>
    </p:spTree>
    <p:extLst>
      <p:ext uri="{BB962C8B-B14F-4D97-AF65-F5344CB8AC3E}">
        <p14:creationId xmlns:p14="http://schemas.microsoft.com/office/powerpoint/2010/main" val="345267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167" y="175439"/>
            <a:ext cx="5404514" cy="6514732"/>
          </a:xfrm>
        </p:spPr>
      </p:pic>
    </p:spTree>
    <p:extLst>
      <p:ext uri="{BB962C8B-B14F-4D97-AF65-F5344CB8AC3E}">
        <p14:creationId xmlns:p14="http://schemas.microsoft.com/office/powerpoint/2010/main" val="179820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552" y="77068"/>
            <a:ext cx="5622878" cy="6474973"/>
          </a:xfrm>
        </p:spPr>
      </p:pic>
    </p:spTree>
    <p:extLst>
      <p:ext uri="{BB962C8B-B14F-4D97-AF65-F5344CB8AC3E}">
        <p14:creationId xmlns:p14="http://schemas.microsoft.com/office/powerpoint/2010/main" val="293211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691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2018-02-12T20:16:41Z</dcterms:created>
  <dcterms:modified xsi:type="dcterms:W3CDTF">2018-02-12T20:19:08Z</dcterms:modified>
</cp:coreProperties>
</file>