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65" r:id="rId2"/>
    <p:sldMasterId id="2147483666" r:id="rId3"/>
    <p:sldMasterId id="2147483667" r:id="rId4"/>
    <p:sldMasterId id="2147483668" r:id="rId5"/>
  </p:sldMasterIdLst>
  <p:notesMasterIdLst>
    <p:notesMasterId r:id="rId6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322" r:id="rId33"/>
    <p:sldId id="323" r:id="rId34"/>
    <p:sldId id="324" r:id="rId35"/>
    <p:sldId id="286" r:id="rId36"/>
    <p:sldId id="287" r:id="rId37"/>
    <p:sldId id="325" r:id="rId38"/>
    <p:sldId id="326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27" r:id="rId54"/>
    <p:sldId id="309" r:id="rId55"/>
    <p:sldId id="310" r:id="rId56"/>
    <p:sldId id="311" r:id="rId57"/>
    <p:sldId id="328" r:id="rId58"/>
    <p:sldId id="329" r:id="rId59"/>
    <p:sldId id="330" r:id="rId60"/>
    <p:sldId id="331" r:id="rId61"/>
    <p:sldId id="321" r:id="rId62"/>
  </p:sldIdLst>
  <p:sldSz cx="12192000" cy="6858000"/>
  <p:notesSz cx="6858000" cy="9144000"/>
  <p:embeddedFontLst>
    <p:embeddedFont>
      <p:font typeface="Tahoma" panose="020B0604030504040204" pitchFamily="34" charset="0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entury Gothic" panose="020B050202020202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3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4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EFB0A2-E6F6-44C9-9C42-AD1970285533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057F03E4-5B8D-4265-97A7-1533979DCF89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EN ÖNEMLİ MORBİDİTE VE MORTALİTE NEDENİDİR.  (5 YILLIK MORTALİTE % 50)</a:t>
          </a:r>
          <a:endParaRPr lang="tr-TR" dirty="0"/>
        </a:p>
      </dgm:t>
    </dgm:pt>
    <dgm:pt modelId="{2FCD8A16-5CA1-4E6E-B62A-2191B308C9C9}" type="parTrans" cxnId="{54ED90E2-2C4B-4508-909E-02CF135E6EF0}">
      <dgm:prSet/>
      <dgm:spPr/>
      <dgm:t>
        <a:bodyPr/>
        <a:lstStyle/>
        <a:p>
          <a:endParaRPr lang="tr-TR"/>
        </a:p>
      </dgm:t>
    </dgm:pt>
    <dgm:pt modelId="{3A278931-F629-4E9B-912D-7852466F5CC0}" type="sibTrans" cxnId="{54ED90E2-2C4B-4508-909E-02CF135E6EF0}">
      <dgm:prSet/>
      <dgm:spPr/>
      <dgm:t>
        <a:bodyPr/>
        <a:lstStyle/>
        <a:p>
          <a:endParaRPr lang="tr-TR"/>
        </a:p>
      </dgm:t>
    </dgm:pt>
    <dgm:pt modelId="{0C357D9A-CF9C-4F8F-8FDC-4AD7CCB0A48F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OLGULARIN % 46’SINDA İNTERSTİSYEL AKCİĞER HASTALIĞI GÖRÜLEBİLİR. CİLT VE KASBULGULARI ORTAYA ÇIKMADAN ÖNCE, BİRLİKTE VEYA SONRASINDA GELİŞEBİLİR</a:t>
          </a:r>
          <a:endParaRPr lang="tr-TR" dirty="0"/>
        </a:p>
      </dgm:t>
    </dgm:pt>
    <dgm:pt modelId="{05433D3E-0B75-411E-9BC0-0A9354AB0C6E}" type="parTrans" cxnId="{EA95A64F-F951-4D1E-B3C0-87D6144B620D}">
      <dgm:prSet/>
      <dgm:spPr/>
      <dgm:t>
        <a:bodyPr/>
        <a:lstStyle/>
        <a:p>
          <a:endParaRPr lang="tr-TR"/>
        </a:p>
      </dgm:t>
    </dgm:pt>
    <dgm:pt modelId="{322F4DF3-B5D4-48F4-A7CA-FD0AE3B936BD}" type="sibTrans" cxnId="{EA95A64F-F951-4D1E-B3C0-87D6144B620D}">
      <dgm:prSet/>
      <dgm:spPr/>
      <dgm:t>
        <a:bodyPr/>
        <a:lstStyle/>
        <a:p>
          <a:endParaRPr lang="tr-TR"/>
        </a:p>
      </dgm:t>
    </dgm:pt>
    <dgm:pt modelId="{5DF08B83-785E-4115-9969-2322923B0F2B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MİYOZİTLİ OLGULARIN % 40’INDA ANTİ-SENTETAZ ANTİKORLARI POZİTİF BULUNABİLİRVE BU OLGULARIN % 75’İNDEN FAZLASINDA İNTERSTİSYEL AKCİĞER HASTALIĞIGELİŞTİĞİ BİLDİRİLMİŞTİR.</a:t>
          </a:r>
          <a:endParaRPr lang="tr-TR" dirty="0"/>
        </a:p>
      </dgm:t>
    </dgm:pt>
    <dgm:pt modelId="{BCBB1D3A-34B3-4160-B0CC-BD1B03A89D46}" type="parTrans" cxnId="{5E303677-23D7-4D7B-A557-1872E27428DC}">
      <dgm:prSet/>
      <dgm:spPr/>
      <dgm:t>
        <a:bodyPr/>
        <a:lstStyle/>
        <a:p>
          <a:endParaRPr lang="tr-TR"/>
        </a:p>
      </dgm:t>
    </dgm:pt>
    <dgm:pt modelId="{D06D1465-E20E-409C-BD76-5353F886B8AB}" type="sibTrans" cxnId="{5E303677-23D7-4D7B-A557-1872E27428DC}">
      <dgm:prSet/>
      <dgm:spPr/>
      <dgm:t>
        <a:bodyPr/>
        <a:lstStyle/>
        <a:p>
          <a:endParaRPr lang="tr-TR"/>
        </a:p>
      </dgm:t>
    </dgm:pt>
    <dgm:pt modelId="{01E15D05-A2C6-4E08-ABAD-D12210E50103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MATSUSHİTA VE ARKADAŞLARININ YAPTIĞI BİR ÇALIŞMADA DM’Lİ HASTALARIN</a:t>
          </a:r>
        </a:p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ANTİ-SENTETAZ ANTİKORU POZİTİF OLANLARDA İNTERSTİSYEL AKCİĞER HASTALIĞI SIKLIĞININ NEGATİF OLANLARDAN ANLAMLI OLARAK YÜKSEK OLDUĞU (% 94 VS.% 23) VE BU OLGULARIN DAHA UZUN SÜRE YÜKSEK DOZLARDA İMMÜNSÜPRESİF TEDAVİYE İHTİYAÇ GÖSTERDİĞİ BİLDİRİLMİŞTİR.</a:t>
          </a:r>
          <a:endParaRPr lang="tr-TR" dirty="0"/>
        </a:p>
      </dgm:t>
    </dgm:pt>
    <dgm:pt modelId="{3797283B-F869-4326-A349-F3D414440978}" type="parTrans" cxnId="{DFF6D146-B6CF-46E3-A0EC-109EE0EFE340}">
      <dgm:prSet/>
      <dgm:spPr/>
      <dgm:t>
        <a:bodyPr/>
        <a:lstStyle/>
        <a:p>
          <a:endParaRPr lang="tr-TR"/>
        </a:p>
      </dgm:t>
    </dgm:pt>
    <dgm:pt modelId="{6771B1FA-3D70-4FF2-A33D-B13462D89261}" type="sibTrans" cxnId="{DFF6D146-B6CF-46E3-A0EC-109EE0EFE340}">
      <dgm:prSet/>
      <dgm:spPr/>
      <dgm:t>
        <a:bodyPr/>
        <a:lstStyle/>
        <a:p>
          <a:endParaRPr lang="tr-TR"/>
        </a:p>
      </dgm:t>
    </dgm:pt>
    <dgm:pt modelId="{CFB672CA-9312-42A5-AE66-6B074439EB43}" type="pres">
      <dgm:prSet presAssocID="{74EFB0A2-E6F6-44C9-9C42-AD19702855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E8C6B19-3C71-42BE-8A8F-2A52FF6E942F}" type="pres">
      <dgm:prSet presAssocID="{057F03E4-5B8D-4265-97A7-1533979DCF89}" presName="parentText" presStyleLbl="node1" presStyleIdx="0" presStyleCnt="4" custLinFactNeighborX="1315" custLinFactNeighborY="7939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BE3B79-17C8-45FA-A5CB-8AF922C1BD12}" type="pres">
      <dgm:prSet presAssocID="{3A278931-F629-4E9B-912D-7852466F5CC0}" presName="spacer" presStyleCnt="0"/>
      <dgm:spPr/>
    </dgm:pt>
    <dgm:pt modelId="{436829DC-86AB-4F6D-9AE2-214039C83628}" type="pres">
      <dgm:prSet presAssocID="{0C357D9A-CF9C-4F8F-8FDC-4AD7CCB0A48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ED15F3E-0691-4CC2-8C9A-54661E30E2FB}" type="pres">
      <dgm:prSet presAssocID="{322F4DF3-B5D4-48F4-A7CA-FD0AE3B936BD}" presName="spacer" presStyleCnt="0"/>
      <dgm:spPr/>
    </dgm:pt>
    <dgm:pt modelId="{0C73FF85-E3FC-46CB-8090-95B26D917AA0}" type="pres">
      <dgm:prSet presAssocID="{5DF08B83-785E-4115-9969-2322923B0F2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C25CE03-E7E4-43F6-AF0D-163FD8BD30B0}" type="pres">
      <dgm:prSet presAssocID="{D06D1465-E20E-409C-BD76-5353F886B8AB}" presName="spacer" presStyleCnt="0"/>
      <dgm:spPr/>
    </dgm:pt>
    <dgm:pt modelId="{CF429984-79DD-407D-8F1B-C28CE488099E}" type="pres">
      <dgm:prSet presAssocID="{01E15D05-A2C6-4E08-ABAD-D12210E5010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E303677-23D7-4D7B-A557-1872E27428DC}" srcId="{74EFB0A2-E6F6-44C9-9C42-AD1970285533}" destId="{5DF08B83-785E-4115-9969-2322923B0F2B}" srcOrd="2" destOrd="0" parTransId="{BCBB1D3A-34B3-4160-B0CC-BD1B03A89D46}" sibTransId="{D06D1465-E20E-409C-BD76-5353F886B8AB}"/>
    <dgm:cxn modelId="{6A9C99A9-E610-475F-8AEC-9D8B3467CE27}" type="presOf" srcId="{0C357D9A-CF9C-4F8F-8FDC-4AD7CCB0A48F}" destId="{436829DC-86AB-4F6D-9AE2-214039C83628}" srcOrd="0" destOrd="0" presId="urn:microsoft.com/office/officeart/2005/8/layout/vList2"/>
    <dgm:cxn modelId="{54ED90E2-2C4B-4508-909E-02CF135E6EF0}" srcId="{74EFB0A2-E6F6-44C9-9C42-AD1970285533}" destId="{057F03E4-5B8D-4265-97A7-1533979DCF89}" srcOrd="0" destOrd="0" parTransId="{2FCD8A16-5CA1-4E6E-B62A-2191B308C9C9}" sibTransId="{3A278931-F629-4E9B-912D-7852466F5CC0}"/>
    <dgm:cxn modelId="{DFF6D146-B6CF-46E3-A0EC-109EE0EFE340}" srcId="{74EFB0A2-E6F6-44C9-9C42-AD1970285533}" destId="{01E15D05-A2C6-4E08-ABAD-D12210E50103}" srcOrd="3" destOrd="0" parTransId="{3797283B-F869-4326-A349-F3D414440978}" sibTransId="{6771B1FA-3D70-4FF2-A33D-B13462D89261}"/>
    <dgm:cxn modelId="{E43521E8-AB63-444A-B89B-00452FCB67D1}" type="presOf" srcId="{5DF08B83-785E-4115-9969-2322923B0F2B}" destId="{0C73FF85-E3FC-46CB-8090-95B26D917AA0}" srcOrd="0" destOrd="0" presId="urn:microsoft.com/office/officeart/2005/8/layout/vList2"/>
    <dgm:cxn modelId="{461AEB03-16F5-4CD7-99E8-A4D604409D87}" type="presOf" srcId="{057F03E4-5B8D-4265-97A7-1533979DCF89}" destId="{9E8C6B19-3C71-42BE-8A8F-2A52FF6E942F}" srcOrd="0" destOrd="0" presId="urn:microsoft.com/office/officeart/2005/8/layout/vList2"/>
    <dgm:cxn modelId="{AB93681D-4878-4416-869F-DA93E180EBB5}" type="presOf" srcId="{01E15D05-A2C6-4E08-ABAD-D12210E50103}" destId="{CF429984-79DD-407D-8F1B-C28CE488099E}" srcOrd="0" destOrd="0" presId="urn:microsoft.com/office/officeart/2005/8/layout/vList2"/>
    <dgm:cxn modelId="{4B946D60-CE40-40A4-8A65-E8F33CF7ADAC}" type="presOf" srcId="{74EFB0A2-E6F6-44C9-9C42-AD1970285533}" destId="{CFB672CA-9312-42A5-AE66-6B074439EB43}" srcOrd="0" destOrd="0" presId="urn:microsoft.com/office/officeart/2005/8/layout/vList2"/>
    <dgm:cxn modelId="{EA95A64F-F951-4D1E-B3C0-87D6144B620D}" srcId="{74EFB0A2-E6F6-44C9-9C42-AD1970285533}" destId="{0C357D9A-CF9C-4F8F-8FDC-4AD7CCB0A48F}" srcOrd="1" destOrd="0" parTransId="{05433D3E-0B75-411E-9BC0-0A9354AB0C6E}" sibTransId="{322F4DF3-B5D4-48F4-A7CA-FD0AE3B936BD}"/>
    <dgm:cxn modelId="{5C21E3B3-3F44-4D11-ABAF-900D2BBDE66E}" type="presParOf" srcId="{CFB672CA-9312-42A5-AE66-6B074439EB43}" destId="{9E8C6B19-3C71-42BE-8A8F-2A52FF6E942F}" srcOrd="0" destOrd="0" presId="urn:microsoft.com/office/officeart/2005/8/layout/vList2"/>
    <dgm:cxn modelId="{86DDC480-36DB-44F4-95D8-BEED9AFA1843}" type="presParOf" srcId="{CFB672CA-9312-42A5-AE66-6B074439EB43}" destId="{00BE3B79-17C8-45FA-A5CB-8AF922C1BD12}" srcOrd="1" destOrd="0" presId="urn:microsoft.com/office/officeart/2005/8/layout/vList2"/>
    <dgm:cxn modelId="{E81F013D-DF09-4CB9-B830-FA4BFD05FC0A}" type="presParOf" srcId="{CFB672CA-9312-42A5-AE66-6B074439EB43}" destId="{436829DC-86AB-4F6D-9AE2-214039C83628}" srcOrd="2" destOrd="0" presId="urn:microsoft.com/office/officeart/2005/8/layout/vList2"/>
    <dgm:cxn modelId="{CB0FEDD6-51DE-4BD6-80EB-4D8BC3E31A8D}" type="presParOf" srcId="{CFB672CA-9312-42A5-AE66-6B074439EB43}" destId="{DED15F3E-0691-4CC2-8C9A-54661E30E2FB}" srcOrd="3" destOrd="0" presId="urn:microsoft.com/office/officeart/2005/8/layout/vList2"/>
    <dgm:cxn modelId="{B05F4B08-4409-4E20-84FE-5BDC9FB65077}" type="presParOf" srcId="{CFB672CA-9312-42A5-AE66-6B074439EB43}" destId="{0C73FF85-E3FC-46CB-8090-95B26D917AA0}" srcOrd="4" destOrd="0" presId="urn:microsoft.com/office/officeart/2005/8/layout/vList2"/>
    <dgm:cxn modelId="{A070E43F-DF37-49AD-9F65-1FC96FF5EC79}" type="presParOf" srcId="{CFB672CA-9312-42A5-AE66-6B074439EB43}" destId="{4C25CE03-E7E4-43F6-AF0D-163FD8BD30B0}" srcOrd="5" destOrd="0" presId="urn:microsoft.com/office/officeart/2005/8/layout/vList2"/>
    <dgm:cxn modelId="{07EFAE99-C1A7-4B1B-AC0B-39AB92E7AED7}" type="presParOf" srcId="{CFB672CA-9312-42A5-AE66-6B074439EB43}" destId="{CF429984-79DD-407D-8F1B-C28CE488099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C9744A-7F7A-4C5E-A5C1-14E003D1C791}" type="doc">
      <dgm:prSet loTypeId="urn:microsoft.com/office/officeart/2005/8/layout/orgChart1" loCatId="hierarchy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9AD87C2E-FC70-4A56-A25E-A48DA10A46D8}">
      <dgm:prSet phldrT="[Metin]" custT="1"/>
      <dgm:spPr/>
      <dgm:t>
        <a:bodyPr/>
        <a:lstStyle/>
        <a:p>
          <a:r>
            <a:rPr lang="tr-TR" sz="1200" b="1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PULMONER TUTULUMA BAĞLI SEMPTOMLAR</a:t>
          </a:r>
          <a:endParaRPr lang="tr-TR" sz="1200" dirty="0">
            <a:solidFill>
              <a:schemeClr val="tx1"/>
            </a:solidFill>
          </a:endParaRPr>
        </a:p>
      </dgm:t>
    </dgm:pt>
    <dgm:pt modelId="{2461FA17-46F3-4B68-B448-C858CA857FD7}" type="parTrans" cxnId="{69F2E903-A34C-4ED2-82C7-0855CCBD782B}">
      <dgm:prSet/>
      <dgm:spPr/>
      <dgm:t>
        <a:bodyPr/>
        <a:lstStyle/>
        <a:p>
          <a:endParaRPr lang="tr-TR"/>
        </a:p>
      </dgm:t>
    </dgm:pt>
    <dgm:pt modelId="{BE7D3F54-7A68-401A-959D-1102DAB7ADF0}" type="sibTrans" cxnId="{69F2E903-A34C-4ED2-82C7-0855CCBD782B}">
      <dgm:prSet/>
      <dgm:spPr/>
      <dgm:t>
        <a:bodyPr/>
        <a:lstStyle/>
        <a:p>
          <a:endParaRPr lang="tr-TR"/>
        </a:p>
      </dgm:t>
    </dgm:pt>
    <dgm:pt modelId="{89807132-38D5-4DFA-A6D1-C1AB36A44E4A}" type="asst">
      <dgm:prSet phldrT="[Metin]" custT="1"/>
      <dgm:spPr/>
      <dgm:t>
        <a:bodyPr/>
        <a:lstStyle/>
        <a:p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EN SIK BULGU ÖKSÜRÜK VE NEFES DARLIĞIDIR</a:t>
          </a:r>
          <a:endParaRPr lang="tr-TR" sz="1200" dirty="0">
            <a:solidFill>
              <a:schemeClr val="tx1"/>
            </a:solidFill>
          </a:endParaRPr>
        </a:p>
      </dgm:t>
    </dgm:pt>
    <dgm:pt modelId="{D749ABA4-02E0-4BFD-9B5E-79C80045CB1C}" type="parTrans" cxnId="{57BB8578-078C-49D1-9A74-92BEF26C73A3}">
      <dgm:prSet/>
      <dgm:spPr/>
      <dgm:t>
        <a:bodyPr/>
        <a:lstStyle/>
        <a:p>
          <a:endParaRPr lang="tr-TR"/>
        </a:p>
      </dgm:t>
    </dgm:pt>
    <dgm:pt modelId="{08CD5114-728F-42B1-A192-92BE43B6F970}" type="sibTrans" cxnId="{57BB8578-078C-49D1-9A74-92BEF26C73A3}">
      <dgm:prSet/>
      <dgm:spPr/>
      <dgm:t>
        <a:bodyPr/>
        <a:lstStyle/>
        <a:p>
          <a:endParaRPr lang="tr-TR"/>
        </a:p>
      </dgm:t>
    </dgm:pt>
    <dgm:pt modelId="{2482DB44-75EB-476F-9953-4D56FEAF6EDD}">
      <dgm:prSet phldrT="[Metin]"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AKUT BAŞLANGIÇ</a:t>
          </a:r>
          <a:endParaRPr lang="tr-TR" sz="1200" dirty="0">
            <a:solidFill>
              <a:schemeClr val="tx1"/>
            </a:solidFill>
          </a:endParaRPr>
        </a:p>
      </dgm:t>
    </dgm:pt>
    <dgm:pt modelId="{82450E25-C439-4835-A745-8B0B79CEDB72}" type="parTrans" cxnId="{36126903-1853-4F67-8521-9A2CD5EBE2CC}">
      <dgm:prSet/>
      <dgm:spPr/>
      <dgm:t>
        <a:bodyPr/>
        <a:lstStyle/>
        <a:p>
          <a:endParaRPr lang="tr-TR"/>
        </a:p>
      </dgm:t>
    </dgm:pt>
    <dgm:pt modelId="{1DBEED1A-81B7-45EE-A5DB-89639A9E6846}" type="sibTrans" cxnId="{36126903-1853-4F67-8521-9A2CD5EBE2CC}">
      <dgm:prSet/>
      <dgm:spPr/>
      <dgm:t>
        <a:bodyPr/>
        <a:lstStyle/>
        <a:p>
          <a:endParaRPr lang="tr-TR"/>
        </a:p>
      </dgm:t>
    </dgm:pt>
    <dgm:pt modelId="{CD79ED99-44FA-42DD-8715-3B4256925DBE}">
      <dgm:prSet phldrT="[Metin]"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KRONİK SEYİR</a:t>
          </a:r>
          <a:endParaRPr lang="tr-TR" sz="1200" dirty="0">
            <a:solidFill>
              <a:schemeClr val="tx1"/>
            </a:solidFill>
          </a:endParaRPr>
        </a:p>
      </dgm:t>
    </dgm:pt>
    <dgm:pt modelId="{F753BEAA-F2A3-4880-B194-DCBE39F423C9}" type="parTrans" cxnId="{951E02C1-95AE-4ACA-AFBE-65C67164FB90}">
      <dgm:prSet/>
      <dgm:spPr/>
      <dgm:t>
        <a:bodyPr/>
        <a:lstStyle/>
        <a:p>
          <a:endParaRPr lang="tr-TR"/>
        </a:p>
      </dgm:t>
    </dgm:pt>
    <dgm:pt modelId="{6F898E7F-154A-4487-B273-F9F3B83E8F94}" type="sibTrans" cxnId="{951E02C1-95AE-4ACA-AFBE-65C67164FB90}">
      <dgm:prSet/>
      <dgm:spPr/>
      <dgm:t>
        <a:bodyPr/>
        <a:lstStyle/>
        <a:p>
          <a:endParaRPr lang="tr-TR"/>
        </a:p>
      </dgm:t>
    </dgm:pt>
    <dgm:pt modelId="{52553ADF-3EBD-4FE7-BB80-65C78F711C58}">
      <dgm:prSet phldrT="[Metin]"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ASEMPTOMATİK</a:t>
          </a:r>
          <a:endParaRPr lang="tr-TR" sz="1200" dirty="0">
            <a:solidFill>
              <a:schemeClr val="tx1"/>
            </a:solidFill>
          </a:endParaRPr>
        </a:p>
      </dgm:t>
    </dgm:pt>
    <dgm:pt modelId="{68B8B62F-5F67-42C4-A71E-CA3C8D58E03A}" type="parTrans" cxnId="{88E108CB-9D6C-419B-ACF1-06451CD2A09F}">
      <dgm:prSet/>
      <dgm:spPr/>
      <dgm:t>
        <a:bodyPr/>
        <a:lstStyle/>
        <a:p>
          <a:endParaRPr lang="tr-TR"/>
        </a:p>
      </dgm:t>
    </dgm:pt>
    <dgm:pt modelId="{1372F8C4-84D8-46B1-AAAB-13E5E3329D29}" type="sibTrans" cxnId="{88E108CB-9D6C-419B-ACF1-06451CD2A09F}">
      <dgm:prSet/>
      <dgm:spPr/>
      <dgm:t>
        <a:bodyPr/>
        <a:lstStyle/>
        <a:p>
          <a:endParaRPr lang="tr-TR"/>
        </a:p>
      </dgm:t>
    </dgm:pt>
    <dgm:pt modelId="{1CE10AED-F147-43BF-B3E8-8D343D0EDF40}">
      <dgm:prSet phldrT="[Metin]"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BİR AY İÇERİSİNDE AŞİKAR İLERLEYİCİ HİPOKSEMİ</a:t>
          </a:r>
          <a:endParaRPr lang="tr-TR" sz="1200" dirty="0">
            <a:solidFill>
              <a:schemeClr val="tx1"/>
            </a:solidFill>
          </a:endParaRPr>
        </a:p>
      </dgm:t>
    </dgm:pt>
    <dgm:pt modelId="{8C1CAD3E-EFB9-4741-968E-CFB16E40A00F}" type="parTrans" cxnId="{0D8255BB-9767-4AD4-A1C7-18055DF48B66}">
      <dgm:prSet/>
      <dgm:spPr/>
      <dgm:t>
        <a:bodyPr/>
        <a:lstStyle/>
        <a:p>
          <a:endParaRPr lang="tr-TR"/>
        </a:p>
      </dgm:t>
    </dgm:pt>
    <dgm:pt modelId="{506903E8-10ED-453F-9358-A8D531DD3109}" type="sibTrans" cxnId="{0D8255BB-9767-4AD4-A1C7-18055DF48B66}">
      <dgm:prSet/>
      <dgm:spPr/>
      <dgm:t>
        <a:bodyPr/>
        <a:lstStyle/>
        <a:p>
          <a:endParaRPr lang="tr-TR"/>
        </a:p>
      </dgm:t>
    </dgm:pt>
    <dgm:pt modelId="{08E07C6D-2EA4-44FD-9F61-E8276AFB81B6}">
      <dgm:prSet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OLGULARIN % 20’Sİ</a:t>
          </a:r>
          <a:endParaRPr lang="tr-TR" sz="12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0D450137-926D-4844-99E1-5050E40DD1D6}" type="parTrans" cxnId="{A5A6ADD8-BDBA-431C-B782-D6A61B1B1CB3}">
      <dgm:prSet/>
      <dgm:spPr/>
      <dgm:t>
        <a:bodyPr/>
        <a:lstStyle/>
        <a:p>
          <a:endParaRPr lang="tr-TR"/>
        </a:p>
      </dgm:t>
    </dgm:pt>
    <dgm:pt modelId="{DEA1430F-A4D9-491F-8A36-EB468C46D2EA}" type="sibTrans" cxnId="{A5A6ADD8-BDBA-431C-B782-D6A61B1B1CB3}">
      <dgm:prSet/>
      <dgm:spPr/>
      <dgm:t>
        <a:bodyPr/>
        <a:lstStyle/>
        <a:p>
          <a:endParaRPr lang="tr-TR"/>
        </a:p>
      </dgm:t>
    </dgm:pt>
    <dgm:pt modelId="{9A3E8D9F-6D5D-4728-8ED6-BB8720E6F4A3}">
      <dgm:prSet phldrT="[Metin]"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YAVAŞ SEYİRLİ İLERLEYİCİ SEMPTOMLAR</a:t>
          </a:r>
          <a:endParaRPr lang="tr-TR" sz="1200" dirty="0">
            <a:solidFill>
              <a:schemeClr val="tx1"/>
            </a:solidFill>
          </a:endParaRPr>
        </a:p>
      </dgm:t>
    </dgm:pt>
    <dgm:pt modelId="{CF56F62F-4016-49A2-B934-7CFF65EE71E9}" type="parTrans" cxnId="{7253332C-58A5-4BFC-B77C-7A4698BD70F5}">
      <dgm:prSet/>
      <dgm:spPr/>
      <dgm:t>
        <a:bodyPr/>
        <a:lstStyle/>
        <a:p>
          <a:endParaRPr lang="tr-TR"/>
        </a:p>
      </dgm:t>
    </dgm:pt>
    <dgm:pt modelId="{34A5BE50-5EDC-48AA-A429-3A6F3627DD70}" type="sibTrans" cxnId="{7253332C-58A5-4BFC-B77C-7A4698BD70F5}">
      <dgm:prSet/>
      <dgm:spPr/>
      <dgm:t>
        <a:bodyPr/>
        <a:lstStyle/>
        <a:p>
          <a:endParaRPr lang="tr-TR"/>
        </a:p>
      </dgm:t>
    </dgm:pt>
    <dgm:pt modelId="{22C22CB5-6DC7-4554-99E6-84201CADB13E}">
      <dgm:prSet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OLGULARIN % 50’Sİ</a:t>
          </a:r>
          <a:endParaRPr lang="tr-TR" sz="12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1C153391-61BB-4A06-ADD3-0A39D860F4C9}" type="parTrans" cxnId="{CD3377A8-D910-4C4C-842E-8ED39BED6AAB}">
      <dgm:prSet/>
      <dgm:spPr/>
      <dgm:t>
        <a:bodyPr/>
        <a:lstStyle/>
        <a:p>
          <a:endParaRPr lang="tr-TR"/>
        </a:p>
      </dgm:t>
    </dgm:pt>
    <dgm:pt modelId="{97BF325A-3DAD-44E4-AC75-579DBBCB1B8A}" type="sibTrans" cxnId="{CD3377A8-D910-4C4C-842E-8ED39BED6AAB}">
      <dgm:prSet/>
      <dgm:spPr/>
      <dgm:t>
        <a:bodyPr/>
        <a:lstStyle/>
        <a:p>
          <a:endParaRPr lang="tr-TR"/>
        </a:p>
      </dgm:t>
    </dgm:pt>
    <dgm:pt modelId="{086E7193-1C6A-4863-BCDA-6CB547CCF41B}">
      <dgm:prSet phldrT="[Metin]"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SADECE GÖRÜNTÜLEME YÖNTEMLERİNDE VEYA SFT’DE ANORMALLİK</a:t>
          </a:r>
          <a:endParaRPr lang="tr-TR" sz="1200" dirty="0">
            <a:solidFill>
              <a:schemeClr val="tx1"/>
            </a:solidFill>
          </a:endParaRPr>
        </a:p>
      </dgm:t>
    </dgm:pt>
    <dgm:pt modelId="{5B67D749-64D5-4B76-9635-4FFDF0E958BD}" type="parTrans" cxnId="{72609985-0EEC-4003-80EA-D7970E83BEAF}">
      <dgm:prSet/>
      <dgm:spPr/>
      <dgm:t>
        <a:bodyPr/>
        <a:lstStyle/>
        <a:p>
          <a:endParaRPr lang="tr-TR"/>
        </a:p>
      </dgm:t>
    </dgm:pt>
    <dgm:pt modelId="{BDAC1DB3-CE76-4419-970B-59EDB7F878EF}" type="sibTrans" cxnId="{72609985-0EEC-4003-80EA-D7970E83BEAF}">
      <dgm:prSet/>
      <dgm:spPr/>
      <dgm:t>
        <a:bodyPr/>
        <a:lstStyle/>
        <a:p>
          <a:endParaRPr lang="tr-TR"/>
        </a:p>
      </dgm:t>
    </dgm:pt>
    <dgm:pt modelId="{D0B6D6DD-4DF4-43CF-87C2-4A5D2FC76874}">
      <dgm:prSet phldrT="[Metin]" custT="1"/>
      <dgm:spPr/>
      <dgm:t>
        <a:bodyPr/>
        <a:lstStyle/>
        <a:p>
          <a:pPr rtl="0"/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OLGULARIN % 30’U</a:t>
          </a:r>
          <a:endParaRPr lang="tr-TR" sz="12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B1FBB8A4-8C82-438A-989A-D0C515BD7268}" type="parTrans" cxnId="{5E4DCEE8-5B00-45A4-982F-DB53432E6DB4}">
      <dgm:prSet/>
      <dgm:spPr/>
      <dgm:t>
        <a:bodyPr/>
        <a:lstStyle/>
        <a:p>
          <a:endParaRPr lang="tr-TR"/>
        </a:p>
      </dgm:t>
    </dgm:pt>
    <dgm:pt modelId="{A81FFC1F-0517-4F64-AE02-7928BD242475}" type="sibTrans" cxnId="{5E4DCEE8-5B00-45A4-982F-DB53432E6DB4}">
      <dgm:prSet/>
      <dgm:spPr/>
      <dgm:t>
        <a:bodyPr/>
        <a:lstStyle/>
        <a:p>
          <a:endParaRPr lang="tr-TR"/>
        </a:p>
      </dgm:t>
    </dgm:pt>
    <dgm:pt modelId="{476E26BF-165B-4C0A-B99D-765DDEB9CC3F}">
      <dgm:prSet phldrT="[Metin]" custT="1"/>
      <dgm:spPr/>
      <dgm:t>
        <a:bodyPr/>
        <a:lstStyle/>
        <a:p>
          <a:r>
            <a:rPr lang="tr-TR" sz="12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PROGRESYON</a:t>
          </a:r>
          <a:endParaRPr lang="tr-TR" sz="1200" dirty="0">
            <a:solidFill>
              <a:schemeClr val="tx1"/>
            </a:solidFill>
          </a:endParaRPr>
        </a:p>
      </dgm:t>
    </dgm:pt>
    <dgm:pt modelId="{DA303416-DFD7-417A-926D-9CA8D7812F41}" type="parTrans" cxnId="{4BF3F99A-82D8-4387-9724-0A60BB7FD54F}">
      <dgm:prSet/>
      <dgm:spPr/>
      <dgm:t>
        <a:bodyPr/>
        <a:lstStyle/>
        <a:p>
          <a:endParaRPr lang="tr-TR"/>
        </a:p>
      </dgm:t>
    </dgm:pt>
    <dgm:pt modelId="{260A40BA-5BED-4974-B2AF-0C21CAF19786}" type="sibTrans" cxnId="{4BF3F99A-82D8-4387-9724-0A60BB7FD54F}">
      <dgm:prSet/>
      <dgm:spPr/>
      <dgm:t>
        <a:bodyPr/>
        <a:lstStyle/>
        <a:p>
          <a:endParaRPr lang="tr-TR"/>
        </a:p>
      </dgm:t>
    </dgm:pt>
    <dgm:pt modelId="{2B790512-E3A3-4B95-AAE8-EBB7CE8B070D}" type="pres">
      <dgm:prSet presAssocID="{C3C9744A-7F7A-4C5E-A5C1-14E003D1C79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E316824E-0B12-4F56-A010-C2876831383F}" type="pres">
      <dgm:prSet presAssocID="{9AD87C2E-FC70-4A56-A25E-A48DA10A46D8}" presName="hierRoot1" presStyleCnt="0">
        <dgm:presLayoutVars>
          <dgm:hierBranch val="init"/>
        </dgm:presLayoutVars>
      </dgm:prSet>
      <dgm:spPr/>
    </dgm:pt>
    <dgm:pt modelId="{609E2859-6AB3-4026-B491-8749E086BCE9}" type="pres">
      <dgm:prSet presAssocID="{9AD87C2E-FC70-4A56-A25E-A48DA10A46D8}" presName="rootComposite1" presStyleCnt="0"/>
      <dgm:spPr/>
    </dgm:pt>
    <dgm:pt modelId="{89682AC6-348B-4A42-ABE5-0DC02816ED1E}" type="pres">
      <dgm:prSet presAssocID="{9AD87C2E-FC70-4A56-A25E-A48DA10A46D8}" presName="rootText1" presStyleLbl="node0" presStyleIdx="0" presStyleCnt="1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4E6B63F-2823-4D16-8858-CA7BB3E3D448}" type="pres">
      <dgm:prSet presAssocID="{9AD87C2E-FC70-4A56-A25E-A48DA10A46D8}" presName="rootConnector1" presStyleLbl="node1" presStyleIdx="0" presStyleCnt="0"/>
      <dgm:spPr/>
      <dgm:t>
        <a:bodyPr/>
        <a:lstStyle/>
        <a:p>
          <a:endParaRPr lang="tr-TR"/>
        </a:p>
      </dgm:t>
    </dgm:pt>
    <dgm:pt modelId="{1753138A-A396-4121-935D-BF5953EC9270}" type="pres">
      <dgm:prSet presAssocID="{9AD87C2E-FC70-4A56-A25E-A48DA10A46D8}" presName="hierChild2" presStyleCnt="0"/>
      <dgm:spPr/>
    </dgm:pt>
    <dgm:pt modelId="{359ED2BF-2E79-4536-BF3D-4F260A2ED86B}" type="pres">
      <dgm:prSet presAssocID="{82450E25-C439-4835-A745-8B0B79CEDB72}" presName="Name37" presStyleLbl="parChTrans1D2" presStyleIdx="0" presStyleCnt="4"/>
      <dgm:spPr/>
      <dgm:t>
        <a:bodyPr/>
        <a:lstStyle/>
        <a:p>
          <a:endParaRPr lang="tr-TR"/>
        </a:p>
      </dgm:t>
    </dgm:pt>
    <dgm:pt modelId="{15FF8BF1-0342-4F30-B8E6-875A5171C745}" type="pres">
      <dgm:prSet presAssocID="{2482DB44-75EB-476F-9953-4D56FEAF6EDD}" presName="hierRoot2" presStyleCnt="0">
        <dgm:presLayoutVars>
          <dgm:hierBranch val="init"/>
        </dgm:presLayoutVars>
      </dgm:prSet>
      <dgm:spPr/>
    </dgm:pt>
    <dgm:pt modelId="{665278F5-C436-4122-A076-A807B8822DC6}" type="pres">
      <dgm:prSet presAssocID="{2482DB44-75EB-476F-9953-4D56FEAF6EDD}" presName="rootComposite" presStyleCnt="0"/>
      <dgm:spPr/>
    </dgm:pt>
    <dgm:pt modelId="{125361F0-B023-4663-BE74-77D5DB8213C3}" type="pres">
      <dgm:prSet presAssocID="{2482DB44-75EB-476F-9953-4D56FEAF6EDD}" presName="rootText" presStyleLbl="node2" presStyleIdx="0" presStyleCnt="3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19C4376-2DD3-423C-A691-33A044423518}" type="pres">
      <dgm:prSet presAssocID="{2482DB44-75EB-476F-9953-4D56FEAF6EDD}" presName="rootConnector" presStyleLbl="node2" presStyleIdx="0" presStyleCnt="3"/>
      <dgm:spPr/>
      <dgm:t>
        <a:bodyPr/>
        <a:lstStyle/>
        <a:p>
          <a:endParaRPr lang="tr-TR"/>
        </a:p>
      </dgm:t>
    </dgm:pt>
    <dgm:pt modelId="{27462682-FB6E-4271-978B-C07149CAA13C}" type="pres">
      <dgm:prSet presAssocID="{2482DB44-75EB-476F-9953-4D56FEAF6EDD}" presName="hierChild4" presStyleCnt="0"/>
      <dgm:spPr/>
    </dgm:pt>
    <dgm:pt modelId="{E2CE3C2B-C90F-4C70-9191-5AA7E15596B6}" type="pres">
      <dgm:prSet presAssocID="{8C1CAD3E-EFB9-4741-968E-CFB16E40A00F}" presName="Name37" presStyleLbl="parChTrans1D3" presStyleIdx="0" presStyleCnt="7"/>
      <dgm:spPr/>
      <dgm:t>
        <a:bodyPr/>
        <a:lstStyle/>
        <a:p>
          <a:endParaRPr lang="tr-TR"/>
        </a:p>
      </dgm:t>
    </dgm:pt>
    <dgm:pt modelId="{D9E9BD8D-C55C-43CF-A46F-47E5FDC03512}" type="pres">
      <dgm:prSet presAssocID="{1CE10AED-F147-43BF-B3E8-8D343D0EDF40}" presName="hierRoot2" presStyleCnt="0">
        <dgm:presLayoutVars>
          <dgm:hierBranch val="init"/>
        </dgm:presLayoutVars>
      </dgm:prSet>
      <dgm:spPr/>
    </dgm:pt>
    <dgm:pt modelId="{C8E91A7C-3145-4FD0-9588-000BA37E4B6D}" type="pres">
      <dgm:prSet presAssocID="{1CE10AED-F147-43BF-B3E8-8D343D0EDF40}" presName="rootComposite" presStyleCnt="0"/>
      <dgm:spPr/>
    </dgm:pt>
    <dgm:pt modelId="{7A66C49D-5CF7-4F92-9373-062E91394E5F}" type="pres">
      <dgm:prSet presAssocID="{1CE10AED-F147-43BF-B3E8-8D343D0EDF40}" presName="rootText" presStyleLbl="node3" presStyleIdx="0" presStyleCnt="7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D310778-D223-4791-AFDB-787A87C469A0}" type="pres">
      <dgm:prSet presAssocID="{1CE10AED-F147-43BF-B3E8-8D343D0EDF40}" presName="rootConnector" presStyleLbl="node3" presStyleIdx="0" presStyleCnt="7"/>
      <dgm:spPr/>
      <dgm:t>
        <a:bodyPr/>
        <a:lstStyle/>
        <a:p>
          <a:endParaRPr lang="tr-TR"/>
        </a:p>
      </dgm:t>
    </dgm:pt>
    <dgm:pt modelId="{9928C2B1-3A75-4E08-A3F6-198D8262D9E3}" type="pres">
      <dgm:prSet presAssocID="{1CE10AED-F147-43BF-B3E8-8D343D0EDF40}" presName="hierChild4" presStyleCnt="0"/>
      <dgm:spPr/>
    </dgm:pt>
    <dgm:pt modelId="{50E51D9D-8E94-4390-9FC3-B827B4946DDD}" type="pres">
      <dgm:prSet presAssocID="{1CE10AED-F147-43BF-B3E8-8D343D0EDF40}" presName="hierChild5" presStyleCnt="0"/>
      <dgm:spPr/>
    </dgm:pt>
    <dgm:pt modelId="{8099F9BE-9EB4-492D-9D42-A0AE43388F28}" type="pres">
      <dgm:prSet presAssocID="{0D450137-926D-4844-99E1-5050E40DD1D6}" presName="Name37" presStyleLbl="parChTrans1D3" presStyleIdx="1" presStyleCnt="7"/>
      <dgm:spPr/>
      <dgm:t>
        <a:bodyPr/>
        <a:lstStyle/>
        <a:p>
          <a:endParaRPr lang="tr-TR"/>
        </a:p>
      </dgm:t>
    </dgm:pt>
    <dgm:pt modelId="{C3397A93-8887-444B-B279-6278ECC43407}" type="pres">
      <dgm:prSet presAssocID="{08E07C6D-2EA4-44FD-9F61-E8276AFB81B6}" presName="hierRoot2" presStyleCnt="0">
        <dgm:presLayoutVars>
          <dgm:hierBranch val="init"/>
        </dgm:presLayoutVars>
      </dgm:prSet>
      <dgm:spPr/>
    </dgm:pt>
    <dgm:pt modelId="{BEE3B6B5-F8A5-4849-ABEF-C84EBF68C3EF}" type="pres">
      <dgm:prSet presAssocID="{08E07C6D-2EA4-44FD-9F61-E8276AFB81B6}" presName="rootComposite" presStyleCnt="0"/>
      <dgm:spPr/>
    </dgm:pt>
    <dgm:pt modelId="{31721D28-F109-4942-994B-C217CF2D78B2}" type="pres">
      <dgm:prSet presAssocID="{08E07C6D-2EA4-44FD-9F61-E8276AFB81B6}" presName="rootText" presStyleLbl="node3" presStyleIdx="1" presStyleCnt="7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55EA34F-2D2C-4330-862B-8F703689E37C}" type="pres">
      <dgm:prSet presAssocID="{08E07C6D-2EA4-44FD-9F61-E8276AFB81B6}" presName="rootConnector" presStyleLbl="node3" presStyleIdx="1" presStyleCnt="7"/>
      <dgm:spPr/>
      <dgm:t>
        <a:bodyPr/>
        <a:lstStyle/>
        <a:p>
          <a:endParaRPr lang="tr-TR"/>
        </a:p>
      </dgm:t>
    </dgm:pt>
    <dgm:pt modelId="{13D34EAF-77EC-4D1A-8B24-8F7A4E0FBCD6}" type="pres">
      <dgm:prSet presAssocID="{08E07C6D-2EA4-44FD-9F61-E8276AFB81B6}" presName="hierChild4" presStyleCnt="0"/>
      <dgm:spPr/>
    </dgm:pt>
    <dgm:pt modelId="{1355BEE6-EC9F-4860-93B7-342FC1B0A54F}" type="pres">
      <dgm:prSet presAssocID="{08E07C6D-2EA4-44FD-9F61-E8276AFB81B6}" presName="hierChild5" presStyleCnt="0"/>
      <dgm:spPr/>
    </dgm:pt>
    <dgm:pt modelId="{506917C2-E5D0-42F3-B940-7DDFCC159DDC}" type="pres">
      <dgm:prSet presAssocID="{2482DB44-75EB-476F-9953-4D56FEAF6EDD}" presName="hierChild5" presStyleCnt="0"/>
      <dgm:spPr/>
    </dgm:pt>
    <dgm:pt modelId="{96382738-A38D-47DF-A9CF-6428B02DA2D6}" type="pres">
      <dgm:prSet presAssocID="{F753BEAA-F2A3-4880-B194-DCBE39F423C9}" presName="Name37" presStyleLbl="parChTrans1D2" presStyleIdx="1" presStyleCnt="4"/>
      <dgm:spPr/>
      <dgm:t>
        <a:bodyPr/>
        <a:lstStyle/>
        <a:p>
          <a:endParaRPr lang="tr-TR"/>
        </a:p>
      </dgm:t>
    </dgm:pt>
    <dgm:pt modelId="{FD4777C1-5579-49A9-BEBF-7653644782B6}" type="pres">
      <dgm:prSet presAssocID="{CD79ED99-44FA-42DD-8715-3B4256925DBE}" presName="hierRoot2" presStyleCnt="0">
        <dgm:presLayoutVars>
          <dgm:hierBranch val="init"/>
        </dgm:presLayoutVars>
      </dgm:prSet>
      <dgm:spPr/>
    </dgm:pt>
    <dgm:pt modelId="{85578437-FF13-46AB-A9EB-B3A320B6F5CC}" type="pres">
      <dgm:prSet presAssocID="{CD79ED99-44FA-42DD-8715-3B4256925DBE}" presName="rootComposite" presStyleCnt="0"/>
      <dgm:spPr/>
    </dgm:pt>
    <dgm:pt modelId="{5FF49CE2-8B20-47D2-85B6-C5E43936A5F9}" type="pres">
      <dgm:prSet presAssocID="{CD79ED99-44FA-42DD-8715-3B4256925DBE}" presName="rootText" presStyleLbl="node2" presStyleIdx="1" presStyleCnt="3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2C143B1-13C1-4773-AC49-9ADDF3126DF4}" type="pres">
      <dgm:prSet presAssocID="{CD79ED99-44FA-42DD-8715-3B4256925DBE}" presName="rootConnector" presStyleLbl="node2" presStyleIdx="1" presStyleCnt="3"/>
      <dgm:spPr/>
      <dgm:t>
        <a:bodyPr/>
        <a:lstStyle/>
        <a:p>
          <a:endParaRPr lang="tr-TR"/>
        </a:p>
      </dgm:t>
    </dgm:pt>
    <dgm:pt modelId="{F2B989C4-2C03-45E3-AB10-8B06537EC562}" type="pres">
      <dgm:prSet presAssocID="{CD79ED99-44FA-42DD-8715-3B4256925DBE}" presName="hierChild4" presStyleCnt="0"/>
      <dgm:spPr/>
    </dgm:pt>
    <dgm:pt modelId="{BBB44BD8-B021-4801-8E9F-4D56EC2AC1C5}" type="pres">
      <dgm:prSet presAssocID="{CF56F62F-4016-49A2-B934-7CFF65EE71E9}" presName="Name37" presStyleLbl="parChTrans1D3" presStyleIdx="2" presStyleCnt="7"/>
      <dgm:spPr/>
      <dgm:t>
        <a:bodyPr/>
        <a:lstStyle/>
        <a:p>
          <a:endParaRPr lang="tr-TR"/>
        </a:p>
      </dgm:t>
    </dgm:pt>
    <dgm:pt modelId="{32F6D1C5-9C28-4E5F-A31C-1178314B89FA}" type="pres">
      <dgm:prSet presAssocID="{9A3E8D9F-6D5D-4728-8ED6-BB8720E6F4A3}" presName="hierRoot2" presStyleCnt="0">
        <dgm:presLayoutVars>
          <dgm:hierBranch val="init"/>
        </dgm:presLayoutVars>
      </dgm:prSet>
      <dgm:spPr/>
    </dgm:pt>
    <dgm:pt modelId="{65A13458-4B5B-426E-ACC6-9F1573D8C988}" type="pres">
      <dgm:prSet presAssocID="{9A3E8D9F-6D5D-4728-8ED6-BB8720E6F4A3}" presName="rootComposite" presStyleCnt="0"/>
      <dgm:spPr/>
    </dgm:pt>
    <dgm:pt modelId="{ADCDD0E6-2577-4126-B813-2435DF97D0C2}" type="pres">
      <dgm:prSet presAssocID="{9A3E8D9F-6D5D-4728-8ED6-BB8720E6F4A3}" presName="rootText" presStyleLbl="node3" presStyleIdx="2" presStyleCnt="7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8C7FFC2-F16B-4034-8529-8B16EDB7711C}" type="pres">
      <dgm:prSet presAssocID="{9A3E8D9F-6D5D-4728-8ED6-BB8720E6F4A3}" presName="rootConnector" presStyleLbl="node3" presStyleIdx="2" presStyleCnt="7"/>
      <dgm:spPr/>
      <dgm:t>
        <a:bodyPr/>
        <a:lstStyle/>
        <a:p>
          <a:endParaRPr lang="tr-TR"/>
        </a:p>
      </dgm:t>
    </dgm:pt>
    <dgm:pt modelId="{9773127B-B02B-4746-9EA4-ADD540069678}" type="pres">
      <dgm:prSet presAssocID="{9A3E8D9F-6D5D-4728-8ED6-BB8720E6F4A3}" presName="hierChild4" presStyleCnt="0"/>
      <dgm:spPr/>
    </dgm:pt>
    <dgm:pt modelId="{777DFC30-93E4-45C4-B6EE-2A2607F262C3}" type="pres">
      <dgm:prSet presAssocID="{9A3E8D9F-6D5D-4728-8ED6-BB8720E6F4A3}" presName="hierChild5" presStyleCnt="0"/>
      <dgm:spPr/>
    </dgm:pt>
    <dgm:pt modelId="{DA720D6E-1EAC-4CEC-96C4-FFCF071B3AA2}" type="pres">
      <dgm:prSet presAssocID="{1C153391-61BB-4A06-ADD3-0A39D860F4C9}" presName="Name37" presStyleLbl="parChTrans1D3" presStyleIdx="3" presStyleCnt="7"/>
      <dgm:spPr/>
      <dgm:t>
        <a:bodyPr/>
        <a:lstStyle/>
        <a:p>
          <a:endParaRPr lang="tr-TR"/>
        </a:p>
      </dgm:t>
    </dgm:pt>
    <dgm:pt modelId="{32C11B20-82CD-4154-B2FF-F503A68C6B31}" type="pres">
      <dgm:prSet presAssocID="{22C22CB5-6DC7-4554-99E6-84201CADB13E}" presName="hierRoot2" presStyleCnt="0">
        <dgm:presLayoutVars>
          <dgm:hierBranch val="init"/>
        </dgm:presLayoutVars>
      </dgm:prSet>
      <dgm:spPr/>
    </dgm:pt>
    <dgm:pt modelId="{1D599B32-A599-4032-A1BC-715095D8B4BA}" type="pres">
      <dgm:prSet presAssocID="{22C22CB5-6DC7-4554-99E6-84201CADB13E}" presName="rootComposite" presStyleCnt="0"/>
      <dgm:spPr/>
    </dgm:pt>
    <dgm:pt modelId="{5521BA13-4616-4C5E-9BB2-979E91E7954F}" type="pres">
      <dgm:prSet presAssocID="{22C22CB5-6DC7-4554-99E6-84201CADB13E}" presName="rootText" presStyleLbl="node3" presStyleIdx="3" presStyleCnt="7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3BB423A-A2C3-4366-BE38-BBBD148649CB}" type="pres">
      <dgm:prSet presAssocID="{22C22CB5-6DC7-4554-99E6-84201CADB13E}" presName="rootConnector" presStyleLbl="node3" presStyleIdx="3" presStyleCnt="7"/>
      <dgm:spPr/>
      <dgm:t>
        <a:bodyPr/>
        <a:lstStyle/>
        <a:p>
          <a:endParaRPr lang="tr-TR"/>
        </a:p>
      </dgm:t>
    </dgm:pt>
    <dgm:pt modelId="{2D5EE1E6-5F90-4247-82EE-B59D86F0F75C}" type="pres">
      <dgm:prSet presAssocID="{22C22CB5-6DC7-4554-99E6-84201CADB13E}" presName="hierChild4" presStyleCnt="0"/>
      <dgm:spPr/>
    </dgm:pt>
    <dgm:pt modelId="{20E0FE5C-21F7-4B89-BE20-393A017597CB}" type="pres">
      <dgm:prSet presAssocID="{22C22CB5-6DC7-4554-99E6-84201CADB13E}" presName="hierChild5" presStyleCnt="0"/>
      <dgm:spPr/>
    </dgm:pt>
    <dgm:pt modelId="{7420A36F-CB77-43F4-A102-E7BD3D6E934A}" type="pres">
      <dgm:prSet presAssocID="{CD79ED99-44FA-42DD-8715-3B4256925DBE}" presName="hierChild5" presStyleCnt="0"/>
      <dgm:spPr/>
    </dgm:pt>
    <dgm:pt modelId="{5F5BB260-F269-4F9B-BB83-E7754F199693}" type="pres">
      <dgm:prSet presAssocID="{68B8B62F-5F67-42C4-A71E-CA3C8D58E03A}" presName="Name37" presStyleLbl="parChTrans1D2" presStyleIdx="2" presStyleCnt="4"/>
      <dgm:spPr/>
      <dgm:t>
        <a:bodyPr/>
        <a:lstStyle/>
        <a:p>
          <a:endParaRPr lang="tr-TR"/>
        </a:p>
      </dgm:t>
    </dgm:pt>
    <dgm:pt modelId="{918C4CF1-4B60-4638-8504-CE882F8B7F5A}" type="pres">
      <dgm:prSet presAssocID="{52553ADF-3EBD-4FE7-BB80-65C78F711C58}" presName="hierRoot2" presStyleCnt="0">
        <dgm:presLayoutVars>
          <dgm:hierBranch val="init"/>
        </dgm:presLayoutVars>
      </dgm:prSet>
      <dgm:spPr/>
    </dgm:pt>
    <dgm:pt modelId="{BE160672-699E-4836-AF17-B379453ED609}" type="pres">
      <dgm:prSet presAssocID="{52553ADF-3EBD-4FE7-BB80-65C78F711C58}" presName="rootComposite" presStyleCnt="0"/>
      <dgm:spPr/>
    </dgm:pt>
    <dgm:pt modelId="{0430F857-DD7B-4A60-B9AD-BA866449A9DA}" type="pres">
      <dgm:prSet presAssocID="{52553ADF-3EBD-4FE7-BB80-65C78F711C58}" presName="rootText" presStyleLbl="node2" presStyleIdx="2" presStyleCnt="3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8ED28DA-9845-49D6-A34C-4A05E0F1697F}" type="pres">
      <dgm:prSet presAssocID="{52553ADF-3EBD-4FE7-BB80-65C78F711C58}" presName="rootConnector" presStyleLbl="node2" presStyleIdx="2" presStyleCnt="3"/>
      <dgm:spPr/>
      <dgm:t>
        <a:bodyPr/>
        <a:lstStyle/>
        <a:p>
          <a:endParaRPr lang="tr-TR"/>
        </a:p>
      </dgm:t>
    </dgm:pt>
    <dgm:pt modelId="{1A459C15-446A-4252-BA62-D2538BADF69D}" type="pres">
      <dgm:prSet presAssocID="{52553ADF-3EBD-4FE7-BB80-65C78F711C58}" presName="hierChild4" presStyleCnt="0"/>
      <dgm:spPr/>
    </dgm:pt>
    <dgm:pt modelId="{DB62E218-3FF3-4120-B0E0-F1D17D992A04}" type="pres">
      <dgm:prSet presAssocID="{5B67D749-64D5-4B76-9635-4FFDF0E958BD}" presName="Name37" presStyleLbl="parChTrans1D3" presStyleIdx="4" presStyleCnt="7"/>
      <dgm:spPr/>
      <dgm:t>
        <a:bodyPr/>
        <a:lstStyle/>
        <a:p>
          <a:endParaRPr lang="tr-TR"/>
        </a:p>
      </dgm:t>
    </dgm:pt>
    <dgm:pt modelId="{5C20699B-514E-4709-9F8F-314C8884A7A9}" type="pres">
      <dgm:prSet presAssocID="{086E7193-1C6A-4863-BCDA-6CB547CCF41B}" presName="hierRoot2" presStyleCnt="0">
        <dgm:presLayoutVars>
          <dgm:hierBranch val="init"/>
        </dgm:presLayoutVars>
      </dgm:prSet>
      <dgm:spPr/>
    </dgm:pt>
    <dgm:pt modelId="{2268DEDC-F2F0-4437-A23E-7BFBDE4600E5}" type="pres">
      <dgm:prSet presAssocID="{086E7193-1C6A-4863-BCDA-6CB547CCF41B}" presName="rootComposite" presStyleCnt="0"/>
      <dgm:spPr/>
    </dgm:pt>
    <dgm:pt modelId="{B1611083-6D1D-4FE0-B393-76E5031493AB}" type="pres">
      <dgm:prSet presAssocID="{086E7193-1C6A-4863-BCDA-6CB547CCF41B}" presName="rootText" presStyleLbl="node3" presStyleIdx="4" presStyleCnt="7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A576F91-7EF6-4017-BEA5-CABD05DF223C}" type="pres">
      <dgm:prSet presAssocID="{086E7193-1C6A-4863-BCDA-6CB547CCF41B}" presName="rootConnector" presStyleLbl="node3" presStyleIdx="4" presStyleCnt="7"/>
      <dgm:spPr/>
      <dgm:t>
        <a:bodyPr/>
        <a:lstStyle/>
        <a:p>
          <a:endParaRPr lang="tr-TR"/>
        </a:p>
      </dgm:t>
    </dgm:pt>
    <dgm:pt modelId="{6B8BFEA0-35F4-4E89-997E-83A808366875}" type="pres">
      <dgm:prSet presAssocID="{086E7193-1C6A-4863-BCDA-6CB547CCF41B}" presName="hierChild4" presStyleCnt="0"/>
      <dgm:spPr/>
    </dgm:pt>
    <dgm:pt modelId="{E320FCBE-1486-4717-AFA4-9912CA1EB692}" type="pres">
      <dgm:prSet presAssocID="{086E7193-1C6A-4863-BCDA-6CB547CCF41B}" presName="hierChild5" presStyleCnt="0"/>
      <dgm:spPr/>
    </dgm:pt>
    <dgm:pt modelId="{56F70575-E947-4583-BE6C-D8146C52E033}" type="pres">
      <dgm:prSet presAssocID="{B1FBB8A4-8C82-438A-989A-D0C515BD7268}" presName="Name37" presStyleLbl="parChTrans1D3" presStyleIdx="5" presStyleCnt="7"/>
      <dgm:spPr/>
      <dgm:t>
        <a:bodyPr/>
        <a:lstStyle/>
        <a:p>
          <a:endParaRPr lang="tr-TR"/>
        </a:p>
      </dgm:t>
    </dgm:pt>
    <dgm:pt modelId="{774EEEC8-2AA9-45FE-9441-7B16997EE6F2}" type="pres">
      <dgm:prSet presAssocID="{D0B6D6DD-4DF4-43CF-87C2-4A5D2FC76874}" presName="hierRoot2" presStyleCnt="0">
        <dgm:presLayoutVars>
          <dgm:hierBranch val="init"/>
        </dgm:presLayoutVars>
      </dgm:prSet>
      <dgm:spPr/>
    </dgm:pt>
    <dgm:pt modelId="{AA4DCA31-C518-4118-8AA4-7DE4A74E9B64}" type="pres">
      <dgm:prSet presAssocID="{D0B6D6DD-4DF4-43CF-87C2-4A5D2FC76874}" presName="rootComposite" presStyleCnt="0"/>
      <dgm:spPr/>
    </dgm:pt>
    <dgm:pt modelId="{E216C4D4-76A1-4CB9-AA63-F362A5FB2C14}" type="pres">
      <dgm:prSet presAssocID="{D0B6D6DD-4DF4-43CF-87C2-4A5D2FC76874}" presName="rootText" presStyleLbl="node3" presStyleIdx="5" presStyleCnt="7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5A7D20-0335-4342-9A5B-A87CE9656560}" type="pres">
      <dgm:prSet presAssocID="{D0B6D6DD-4DF4-43CF-87C2-4A5D2FC76874}" presName="rootConnector" presStyleLbl="node3" presStyleIdx="5" presStyleCnt="7"/>
      <dgm:spPr/>
      <dgm:t>
        <a:bodyPr/>
        <a:lstStyle/>
        <a:p>
          <a:endParaRPr lang="tr-TR"/>
        </a:p>
      </dgm:t>
    </dgm:pt>
    <dgm:pt modelId="{17F8636E-75C2-4F18-9019-6BF5CCD14050}" type="pres">
      <dgm:prSet presAssocID="{D0B6D6DD-4DF4-43CF-87C2-4A5D2FC76874}" presName="hierChild4" presStyleCnt="0"/>
      <dgm:spPr/>
    </dgm:pt>
    <dgm:pt modelId="{7A7E7181-3DE4-4609-A095-1230D4F51E60}" type="pres">
      <dgm:prSet presAssocID="{D0B6D6DD-4DF4-43CF-87C2-4A5D2FC76874}" presName="hierChild5" presStyleCnt="0"/>
      <dgm:spPr/>
    </dgm:pt>
    <dgm:pt modelId="{9E67F61E-FFCB-46A3-86AD-FF3DD5BCD5C9}" type="pres">
      <dgm:prSet presAssocID="{DA303416-DFD7-417A-926D-9CA8D7812F41}" presName="Name37" presStyleLbl="parChTrans1D3" presStyleIdx="6" presStyleCnt="7"/>
      <dgm:spPr/>
      <dgm:t>
        <a:bodyPr/>
        <a:lstStyle/>
        <a:p>
          <a:endParaRPr lang="tr-TR"/>
        </a:p>
      </dgm:t>
    </dgm:pt>
    <dgm:pt modelId="{D617F58B-C47B-46E9-8832-52303DDE9B9F}" type="pres">
      <dgm:prSet presAssocID="{476E26BF-165B-4C0A-B99D-765DDEB9CC3F}" presName="hierRoot2" presStyleCnt="0">
        <dgm:presLayoutVars>
          <dgm:hierBranch val="init"/>
        </dgm:presLayoutVars>
      </dgm:prSet>
      <dgm:spPr/>
    </dgm:pt>
    <dgm:pt modelId="{EF062D75-729A-4CC2-93A1-1BC5735388AF}" type="pres">
      <dgm:prSet presAssocID="{476E26BF-165B-4C0A-B99D-765DDEB9CC3F}" presName="rootComposite" presStyleCnt="0"/>
      <dgm:spPr/>
    </dgm:pt>
    <dgm:pt modelId="{6FF642B3-4C21-4615-A561-888EC4CA4949}" type="pres">
      <dgm:prSet presAssocID="{476E26BF-165B-4C0A-B99D-765DDEB9CC3F}" presName="rootText" presStyleLbl="node3" presStyleIdx="6" presStyleCnt="7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0B100037-DC08-4773-A61D-C30E24548F5D}" type="pres">
      <dgm:prSet presAssocID="{476E26BF-165B-4C0A-B99D-765DDEB9CC3F}" presName="rootConnector" presStyleLbl="node3" presStyleIdx="6" presStyleCnt="7"/>
      <dgm:spPr/>
      <dgm:t>
        <a:bodyPr/>
        <a:lstStyle/>
        <a:p>
          <a:endParaRPr lang="tr-TR"/>
        </a:p>
      </dgm:t>
    </dgm:pt>
    <dgm:pt modelId="{DF00F3BE-95D5-4C75-924F-FDFAE54DC29C}" type="pres">
      <dgm:prSet presAssocID="{476E26BF-165B-4C0A-B99D-765DDEB9CC3F}" presName="hierChild4" presStyleCnt="0"/>
      <dgm:spPr/>
    </dgm:pt>
    <dgm:pt modelId="{0C275474-AD41-4704-8595-4DC3EAC574D4}" type="pres">
      <dgm:prSet presAssocID="{476E26BF-165B-4C0A-B99D-765DDEB9CC3F}" presName="hierChild5" presStyleCnt="0"/>
      <dgm:spPr/>
    </dgm:pt>
    <dgm:pt modelId="{2801A6F7-726F-4D5B-91E7-EC6970B2DF42}" type="pres">
      <dgm:prSet presAssocID="{52553ADF-3EBD-4FE7-BB80-65C78F711C58}" presName="hierChild5" presStyleCnt="0"/>
      <dgm:spPr/>
    </dgm:pt>
    <dgm:pt modelId="{F035ABB3-C6F1-4912-BD8F-015DB0D25A76}" type="pres">
      <dgm:prSet presAssocID="{9AD87C2E-FC70-4A56-A25E-A48DA10A46D8}" presName="hierChild3" presStyleCnt="0"/>
      <dgm:spPr/>
    </dgm:pt>
    <dgm:pt modelId="{B2404D3C-DE2B-476F-BFDD-5781C28BDF1A}" type="pres">
      <dgm:prSet presAssocID="{D749ABA4-02E0-4BFD-9B5E-79C80045CB1C}" presName="Name111" presStyleLbl="parChTrans1D2" presStyleIdx="3" presStyleCnt="4"/>
      <dgm:spPr/>
      <dgm:t>
        <a:bodyPr/>
        <a:lstStyle/>
        <a:p>
          <a:endParaRPr lang="tr-TR"/>
        </a:p>
      </dgm:t>
    </dgm:pt>
    <dgm:pt modelId="{B7577FB0-52DC-49D4-B53A-25A15462C98E}" type="pres">
      <dgm:prSet presAssocID="{89807132-38D5-4DFA-A6D1-C1AB36A44E4A}" presName="hierRoot3" presStyleCnt="0">
        <dgm:presLayoutVars>
          <dgm:hierBranch val="init"/>
        </dgm:presLayoutVars>
      </dgm:prSet>
      <dgm:spPr/>
    </dgm:pt>
    <dgm:pt modelId="{F79D0BCE-F5FA-4B7C-9619-205DD0333289}" type="pres">
      <dgm:prSet presAssocID="{89807132-38D5-4DFA-A6D1-C1AB36A44E4A}" presName="rootComposite3" presStyleCnt="0"/>
      <dgm:spPr/>
    </dgm:pt>
    <dgm:pt modelId="{07DF0931-C46D-447D-A787-7077319A1F8D}" type="pres">
      <dgm:prSet presAssocID="{89807132-38D5-4DFA-A6D1-C1AB36A44E4A}" presName="rootText3" presStyleLbl="asst1" presStyleIdx="0" presStyleCnt="1" custScaleX="15138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DADAF33-A012-4697-A139-6742E4A5EE05}" type="pres">
      <dgm:prSet presAssocID="{89807132-38D5-4DFA-A6D1-C1AB36A44E4A}" presName="rootConnector3" presStyleLbl="asst1" presStyleIdx="0" presStyleCnt="1"/>
      <dgm:spPr/>
      <dgm:t>
        <a:bodyPr/>
        <a:lstStyle/>
        <a:p>
          <a:endParaRPr lang="tr-TR"/>
        </a:p>
      </dgm:t>
    </dgm:pt>
    <dgm:pt modelId="{B6DFDE8C-F25E-405B-9B06-715AAC6A0603}" type="pres">
      <dgm:prSet presAssocID="{89807132-38D5-4DFA-A6D1-C1AB36A44E4A}" presName="hierChild6" presStyleCnt="0"/>
      <dgm:spPr/>
    </dgm:pt>
    <dgm:pt modelId="{7AAFBC79-D2CF-4CC0-93CD-7890C9DA798B}" type="pres">
      <dgm:prSet presAssocID="{89807132-38D5-4DFA-A6D1-C1AB36A44E4A}" presName="hierChild7" presStyleCnt="0"/>
      <dgm:spPr/>
    </dgm:pt>
  </dgm:ptLst>
  <dgm:cxnLst>
    <dgm:cxn modelId="{88E108CB-9D6C-419B-ACF1-06451CD2A09F}" srcId="{9AD87C2E-FC70-4A56-A25E-A48DA10A46D8}" destId="{52553ADF-3EBD-4FE7-BB80-65C78F711C58}" srcOrd="3" destOrd="0" parTransId="{68B8B62F-5F67-42C4-A71E-CA3C8D58E03A}" sibTransId="{1372F8C4-84D8-46B1-AAAB-13E5E3329D29}"/>
    <dgm:cxn modelId="{3C217324-6CE5-4C89-9AD2-A40395B51BF0}" type="presOf" srcId="{086E7193-1C6A-4863-BCDA-6CB547CCF41B}" destId="{5A576F91-7EF6-4017-BEA5-CABD05DF223C}" srcOrd="1" destOrd="0" presId="urn:microsoft.com/office/officeart/2005/8/layout/orgChart1"/>
    <dgm:cxn modelId="{870B0B52-34CB-4561-9A89-8CFD2DBF3FFA}" type="presOf" srcId="{9A3E8D9F-6D5D-4728-8ED6-BB8720E6F4A3}" destId="{C8C7FFC2-F16B-4034-8529-8B16EDB7711C}" srcOrd="1" destOrd="0" presId="urn:microsoft.com/office/officeart/2005/8/layout/orgChart1"/>
    <dgm:cxn modelId="{72609985-0EEC-4003-80EA-D7970E83BEAF}" srcId="{52553ADF-3EBD-4FE7-BB80-65C78F711C58}" destId="{086E7193-1C6A-4863-BCDA-6CB547CCF41B}" srcOrd="0" destOrd="0" parTransId="{5B67D749-64D5-4B76-9635-4FFDF0E958BD}" sibTransId="{BDAC1DB3-CE76-4419-970B-59EDB7F878EF}"/>
    <dgm:cxn modelId="{0D8255BB-9767-4AD4-A1C7-18055DF48B66}" srcId="{2482DB44-75EB-476F-9953-4D56FEAF6EDD}" destId="{1CE10AED-F147-43BF-B3E8-8D343D0EDF40}" srcOrd="0" destOrd="0" parTransId="{8C1CAD3E-EFB9-4741-968E-CFB16E40A00F}" sibTransId="{506903E8-10ED-453F-9358-A8D531DD3109}"/>
    <dgm:cxn modelId="{E5DF2AE6-8250-415B-B58A-91EC3E3861E2}" type="presOf" srcId="{5B67D749-64D5-4B76-9635-4FFDF0E958BD}" destId="{DB62E218-3FF3-4120-B0E0-F1D17D992A04}" srcOrd="0" destOrd="0" presId="urn:microsoft.com/office/officeart/2005/8/layout/orgChart1"/>
    <dgm:cxn modelId="{46ACDCEA-BEFC-424B-AFF2-4D1CF4A20C33}" type="presOf" srcId="{476E26BF-165B-4C0A-B99D-765DDEB9CC3F}" destId="{0B100037-DC08-4773-A61D-C30E24548F5D}" srcOrd="1" destOrd="0" presId="urn:microsoft.com/office/officeart/2005/8/layout/orgChart1"/>
    <dgm:cxn modelId="{707AF2E6-E07B-4326-A90E-072076E78755}" type="presOf" srcId="{476E26BF-165B-4C0A-B99D-765DDEB9CC3F}" destId="{6FF642B3-4C21-4615-A561-888EC4CA4949}" srcOrd="0" destOrd="0" presId="urn:microsoft.com/office/officeart/2005/8/layout/orgChart1"/>
    <dgm:cxn modelId="{26D7ADB5-36D9-4A58-9753-F4AA5B57D8F8}" type="presOf" srcId="{D0B6D6DD-4DF4-43CF-87C2-4A5D2FC76874}" destId="{E216C4D4-76A1-4CB9-AA63-F362A5FB2C14}" srcOrd="0" destOrd="0" presId="urn:microsoft.com/office/officeart/2005/8/layout/orgChart1"/>
    <dgm:cxn modelId="{8DB0E2F4-9D70-4273-A09C-5D87105A7B45}" type="presOf" srcId="{68B8B62F-5F67-42C4-A71E-CA3C8D58E03A}" destId="{5F5BB260-F269-4F9B-BB83-E7754F199693}" srcOrd="0" destOrd="0" presId="urn:microsoft.com/office/officeart/2005/8/layout/orgChart1"/>
    <dgm:cxn modelId="{2B03D105-5495-462F-B242-358387D882DF}" type="presOf" srcId="{D749ABA4-02E0-4BFD-9B5E-79C80045CB1C}" destId="{B2404D3C-DE2B-476F-BFDD-5781C28BDF1A}" srcOrd="0" destOrd="0" presId="urn:microsoft.com/office/officeart/2005/8/layout/orgChart1"/>
    <dgm:cxn modelId="{CB355E7F-67F6-4A25-B5EC-95AE8D64226E}" type="presOf" srcId="{2482DB44-75EB-476F-9953-4D56FEAF6EDD}" destId="{125361F0-B023-4663-BE74-77D5DB8213C3}" srcOrd="0" destOrd="0" presId="urn:microsoft.com/office/officeart/2005/8/layout/orgChart1"/>
    <dgm:cxn modelId="{69F2E903-A34C-4ED2-82C7-0855CCBD782B}" srcId="{C3C9744A-7F7A-4C5E-A5C1-14E003D1C791}" destId="{9AD87C2E-FC70-4A56-A25E-A48DA10A46D8}" srcOrd="0" destOrd="0" parTransId="{2461FA17-46F3-4B68-B448-C858CA857FD7}" sibTransId="{BE7D3F54-7A68-401A-959D-1102DAB7ADF0}"/>
    <dgm:cxn modelId="{76B195B7-49AA-4817-80F1-D5E2C4EC6BFE}" type="presOf" srcId="{F753BEAA-F2A3-4880-B194-DCBE39F423C9}" destId="{96382738-A38D-47DF-A9CF-6428B02DA2D6}" srcOrd="0" destOrd="0" presId="urn:microsoft.com/office/officeart/2005/8/layout/orgChart1"/>
    <dgm:cxn modelId="{23F549F1-24D1-491B-A22F-BF4983031F50}" type="presOf" srcId="{CD79ED99-44FA-42DD-8715-3B4256925DBE}" destId="{5FF49CE2-8B20-47D2-85B6-C5E43936A5F9}" srcOrd="0" destOrd="0" presId="urn:microsoft.com/office/officeart/2005/8/layout/orgChart1"/>
    <dgm:cxn modelId="{951E02C1-95AE-4ACA-AFBE-65C67164FB90}" srcId="{9AD87C2E-FC70-4A56-A25E-A48DA10A46D8}" destId="{CD79ED99-44FA-42DD-8715-3B4256925DBE}" srcOrd="2" destOrd="0" parTransId="{F753BEAA-F2A3-4880-B194-DCBE39F423C9}" sibTransId="{6F898E7F-154A-4487-B273-F9F3B83E8F94}"/>
    <dgm:cxn modelId="{15296821-B8BE-4965-AE41-ECB7F31D52C0}" type="presOf" srcId="{086E7193-1C6A-4863-BCDA-6CB547CCF41B}" destId="{B1611083-6D1D-4FE0-B393-76E5031493AB}" srcOrd="0" destOrd="0" presId="urn:microsoft.com/office/officeart/2005/8/layout/orgChart1"/>
    <dgm:cxn modelId="{04BB5B94-7A04-4AA2-A4A4-885F0670BC95}" type="presOf" srcId="{B1FBB8A4-8C82-438A-989A-D0C515BD7268}" destId="{56F70575-E947-4583-BE6C-D8146C52E033}" srcOrd="0" destOrd="0" presId="urn:microsoft.com/office/officeart/2005/8/layout/orgChart1"/>
    <dgm:cxn modelId="{7890CAA4-85BE-4067-9781-11DDC939C459}" type="presOf" srcId="{0D450137-926D-4844-99E1-5050E40DD1D6}" destId="{8099F9BE-9EB4-492D-9D42-A0AE43388F28}" srcOrd="0" destOrd="0" presId="urn:microsoft.com/office/officeart/2005/8/layout/orgChart1"/>
    <dgm:cxn modelId="{C5829216-0066-483E-B579-D30EDE62FC00}" type="presOf" srcId="{89807132-38D5-4DFA-A6D1-C1AB36A44E4A}" destId="{07DF0931-C46D-447D-A787-7077319A1F8D}" srcOrd="0" destOrd="0" presId="urn:microsoft.com/office/officeart/2005/8/layout/orgChart1"/>
    <dgm:cxn modelId="{2DCDB77B-EFFC-4838-B697-AA312FE1366F}" type="presOf" srcId="{9AD87C2E-FC70-4A56-A25E-A48DA10A46D8}" destId="{44E6B63F-2823-4D16-8858-CA7BB3E3D448}" srcOrd="1" destOrd="0" presId="urn:microsoft.com/office/officeart/2005/8/layout/orgChart1"/>
    <dgm:cxn modelId="{36126903-1853-4F67-8521-9A2CD5EBE2CC}" srcId="{9AD87C2E-FC70-4A56-A25E-A48DA10A46D8}" destId="{2482DB44-75EB-476F-9953-4D56FEAF6EDD}" srcOrd="1" destOrd="0" parTransId="{82450E25-C439-4835-A745-8B0B79CEDB72}" sibTransId="{1DBEED1A-81B7-45EE-A5DB-89639A9E6846}"/>
    <dgm:cxn modelId="{6D9CD13E-C322-4DC5-A6A8-45E2BFA3802F}" type="presOf" srcId="{1C153391-61BB-4A06-ADD3-0A39D860F4C9}" destId="{DA720D6E-1EAC-4CEC-96C4-FFCF071B3AA2}" srcOrd="0" destOrd="0" presId="urn:microsoft.com/office/officeart/2005/8/layout/orgChart1"/>
    <dgm:cxn modelId="{EBD358F0-760B-4A91-BC3F-37702EDB36BA}" type="presOf" srcId="{8C1CAD3E-EFB9-4741-968E-CFB16E40A00F}" destId="{E2CE3C2B-C90F-4C70-9191-5AA7E15596B6}" srcOrd="0" destOrd="0" presId="urn:microsoft.com/office/officeart/2005/8/layout/orgChart1"/>
    <dgm:cxn modelId="{7253332C-58A5-4BFC-B77C-7A4698BD70F5}" srcId="{CD79ED99-44FA-42DD-8715-3B4256925DBE}" destId="{9A3E8D9F-6D5D-4728-8ED6-BB8720E6F4A3}" srcOrd="0" destOrd="0" parTransId="{CF56F62F-4016-49A2-B934-7CFF65EE71E9}" sibTransId="{34A5BE50-5EDC-48AA-A429-3A6F3627DD70}"/>
    <dgm:cxn modelId="{A5A6ADD8-BDBA-431C-B782-D6A61B1B1CB3}" srcId="{2482DB44-75EB-476F-9953-4D56FEAF6EDD}" destId="{08E07C6D-2EA4-44FD-9F61-E8276AFB81B6}" srcOrd="1" destOrd="0" parTransId="{0D450137-926D-4844-99E1-5050E40DD1D6}" sibTransId="{DEA1430F-A4D9-491F-8A36-EB468C46D2EA}"/>
    <dgm:cxn modelId="{87D3F96C-D36B-4154-8CC9-D1706D9C688C}" type="presOf" srcId="{52553ADF-3EBD-4FE7-BB80-65C78F711C58}" destId="{0430F857-DD7B-4A60-B9AD-BA866449A9DA}" srcOrd="0" destOrd="0" presId="urn:microsoft.com/office/officeart/2005/8/layout/orgChart1"/>
    <dgm:cxn modelId="{511C00D2-5A49-4171-88C5-CFB66B676019}" type="presOf" srcId="{D0B6D6DD-4DF4-43CF-87C2-4A5D2FC76874}" destId="{385A7D20-0335-4342-9A5B-A87CE9656560}" srcOrd="1" destOrd="0" presId="urn:microsoft.com/office/officeart/2005/8/layout/orgChart1"/>
    <dgm:cxn modelId="{02C9797F-D8E3-4525-AE29-A0303D98FFFA}" type="presOf" srcId="{DA303416-DFD7-417A-926D-9CA8D7812F41}" destId="{9E67F61E-FFCB-46A3-86AD-FF3DD5BCD5C9}" srcOrd="0" destOrd="0" presId="urn:microsoft.com/office/officeart/2005/8/layout/orgChart1"/>
    <dgm:cxn modelId="{5BAF75BC-B01B-41CA-8FD3-5770FEF0DF06}" type="presOf" srcId="{2482DB44-75EB-476F-9953-4D56FEAF6EDD}" destId="{819C4376-2DD3-423C-A691-33A044423518}" srcOrd="1" destOrd="0" presId="urn:microsoft.com/office/officeart/2005/8/layout/orgChart1"/>
    <dgm:cxn modelId="{3F04671E-780B-44D9-BAE6-87FF1FA373AE}" type="presOf" srcId="{1CE10AED-F147-43BF-B3E8-8D343D0EDF40}" destId="{1D310778-D223-4791-AFDB-787A87C469A0}" srcOrd="1" destOrd="0" presId="urn:microsoft.com/office/officeart/2005/8/layout/orgChart1"/>
    <dgm:cxn modelId="{D9B2F0DE-21ED-45B5-83CA-8FF5CE536D46}" type="presOf" srcId="{89807132-38D5-4DFA-A6D1-C1AB36A44E4A}" destId="{6DADAF33-A012-4697-A139-6742E4A5EE05}" srcOrd="1" destOrd="0" presId="urn:microsoft.com/office/officeart/2005/8/layout/orgChart1"/>
    <dgm:cxn modelId="{F6AC6456-B199-4B03-9980-EF9CB8BAD665}" type="presOf" srcId="{1CE10AED-F147-43BF-B3E8-8D343D0EDF40}" destId="{7A66C49D-5CF7-4F92-9373-062E91394E5F}" srcOrd="0" destOrd="0" presId="urn:microsoft.com/office/officeart/2005/8/layout/orgChart1"/>
    <dgm:cxn modelId="{EDF80CC1-E06F-42BA-8954-C6B43B868E6E}" type="presOf" srcId="{82450E25-C439-4835-A745-8B0B79CEDB72}" destId="{359ED2BF-2E79-4536-BF3D-4F260A2ED86B}" srcOrd="0" destOrd="0" presId="urn:microsoft.com/office/officeart/2005/8/layout/orgChart1"/>
    <dgm:cxn modelId="{5E4DCEE8-5B00-45A4-982F-DB53432E6DB4}" srcId="{52553ADF-3EBD-4FE7-BB80-65C78F711C58}" destId="{D0B6D6DD-4DF4-43CF-87C2-4A5D2FC76874}" srcOrd="1" destOrd="0" parTransId="{B1FBB8A4-8C82-438A-989A-D0C515BD7268}" sibTransId="{A81FFC1F-0517-4F64-AE02-7928BD242475}"/>
    <dgm:cxn modelId="{CD3377A8-D910-4C4C-842E-8ED39BED6AAB}" srcId="{CD79ED99-44FA-42DD-8715-3B4256925DBE}" destId="{22C22CB5-6DC7-4554-99E6-84201CADB13E}" srcOrd="1" destOrd="0" parTransId="{1C153391-61BB-4A06-ADD3-0A39D860F4C9}" sibTransId="{97BF325A-3DAD-44E4-AC75-579DBBCB1B8A}"/>
    <dgm:cxn modelId="{26076EB6-2DA1-4D73-B06F-582A8FEFB3B5}" type="presOf" srcId="{22C22CB5-6DC7-4554-99E6-84201CADB13E}" destId="{5521BA13-4616-4C5E-9BB2-979E91E7954F}" srcOrd="0" destOrd="0" presId="urn:microsoft.com/office/officeart/2005/8/layout/orgChart1"/>
    <dgm:cxn modelId="{71F5A7AB-A8BE-46A7-B808-519A156CE225}" type="presOf" srcId="{22C22CB5-6DC7-4554-99E6-84201CADB13E}" destId="{F3BB423A-A2C3-4366-BE38-BBBD148649CB}" srcOrd="1" destOrd="0" presId="urn:microsoft.com/office/officeart/2005/8/layout/orgChart1"/>
    <dgm:cxn modelId="{47C1BE24-C583-4C05-BAE0-194321CA4D3B}" type="presOf" srcId="{C3C9744A-7F7A-4C5E-A5C1-14E003D1C791}" destId="{2B790512-E3A3-4B95-AAE8-EBB7CE8B070D}" srcOrd="0" destOrd="0" presId="urn:microsoft.com/office/officeart/2005/8/layout/orgChart1"/>
    <dgm:cxn modelId="{142810B5-E67D-4827-A845-A56AA062ABCF}" type="presOf" srcId="{08E07C6D-2EA4-44FD-9F61-E8276AFB81B6}" destId="{31721D28-F109-4942-994B-C217CF2D78B2}" srcOrd="0" destOrd="0" presId="urn:microsoft.com/office/officeart/2005/8/layout/orgChart1"/>
    <dgm:cxn modelId="{4BF3F99A-82D8-4387-9724-0A60BB7FD54F}" srcId="{52553ADF-3EBD-4FE7-BB80-65C78F711C58}" destId="{476E26BF-165B-4C0A-B99D-765DDEB9CC3F}" srcOrd="2" destOrd="0" parTransId="{DA303416-DFD7-417A-926D-9CA8D7812F41}" sibTransId="{260A40BA-5BED-4974-B2AF-0C21CAF19786}"/>
    <dgm:cxn modelId="{52B67D38-AF6B-46B4-9120-879ABC2153C6}" type="presOf" srcId="{CF56F62F-4016-49A2-B934-7CFF65EE71E9}" destId="{BBB44BD8-B021-4801-8E9F-4D56EC2AC1C5}" srcOrd="0" destOrd="0" presId="urn:microsoft.com/office/officeart/2005/8/layout/orgChart1"/>
    <dgm:cxn modelId="{57BB8578-078C-49D1-9A74-92BEF26C73A3}" srcId="{9AD87C2E-FC70-4A56-A25E-A48DA10A46D8}" destId="{89807132-38D5-4DFA-A6D1-C1AB36A44E4A}" srcOrd="0" destOrd="0" parTransId="{D749ABA4-02E0-4BFD-9B5E-79C80045CB1C}" sibTransId="{08CD5114-728F-42B1-A192-92BE43B6F970}"/>
    <dgm:cxn modelId="{7277F2D2-7B98-4778-B82F-C25D89629786}" type="presOf" srcId="{9A3E8D9F-6D5D-4728-8ED6-BB8720E6F4A3}" destId="{ADCDD0E6-2577-4126-B813-2435DF97D0C2}" srcOrd="0" destOrd="0" presId="urn:microsoft.com/office/officeart/2005/8/layout/orgChart1"/>
    <dgm:cxn modelId="{F39CBE7B-B38F-4F5B-B711-DF648EE6F3AD}" type="presOf" srcId="{9AD87C2E-FC70-4A56-A25E-A48DA10A46D8}" destId="{89682AC6-348B-4A42-ABE5-0DC02816ED1E}" srcOrd="0" destOrd="0" presId="urn:microsoft.com/office/officeart/2005/8/layout/orgChart1"/>
    <dgm:cxn modelId="{8A985620-0FD8-4223-AE56-4018B41BB6C0}" type="presOf" srcId="{08E07C6D-2EA4-44FD-9F61-E8276AFB81B6}" destId="{855EA34F-2D2C-4330-862B-8F703689E37C}" srcOrd="1" destOrd="0" presId="urn:microsoft.com/office/officeart/2005/8/layout/orgChart1"/>
    <dgm:cxn modelId="{F0A4545B-5239-40A8-BB81-4D6536DA8B12}" type="presOf" srcId="{CD79ED99-44FA-42DD-8715-3B4256925DBE}" destId="{42C143B1-13C1-4773-AC49-9ADDF3126DF4}" srcOrd="1" destOrd="0" presId="urn:microsoft.com/office/officeart/2005/8/layout/orgChart1"/>
    <dgm:cxn modelId="{10C0B5C9-893E-46E4-91A9-CD239ABA0563}" type="presOf" srcId="{52553ADF-3EBD-4FE7-BB80-65C78F711C58}" destId="{A8ED28DA-9845-49D6-A34C-4A05E0F1697F}" srcOrd="1" destOrd="0" presId="urn:microsoft.com/office/officeart/2005/8/layout/orgChart1"/>
    <dgm:cxn modelId="{588E62DD-D274-4EAF-86BF-168D357681F3}" type="presParOf" srcId="{2B790512-E3A3-4B95-AAE8-EBB7CE8B070D}" destId="{E316824E-0B12-4F56-A010-C2876831383F}" srcOrd="0" destOrd="0" presId="urn:microsoft.com/office/officeart/2005/8/layout/orgChart1"/>
    <dgm:cxn modelId="{72A60B0F-851F-4AF1-81BF-8D12BD1443CF}" type="presParOf" srcId="{E316824E-0B12-4F56-A010-C2876831383F}" destId="{609E2859-6AB3-4026-B491-8749E086BCE9}" srcOrd="0" destOrd="0" presId="urn:microsoft.com/office/officeart/2005/8/layout/orgChart1"/>
    <dgm:cxn modelId="{28F35661-C6D2-44A1-8902-02F976E79948}" type="presParOf" srcId="{609E2859-6AB3-4026-B491-8749E086BCE9}" destId="{89682AC6-348B-4A42-ABE5-0DC02816ED1E}" srcOrd="0" destOrd="0" presId="urn:microsoft.com/office/officeart/2005/8/layout/orgChart1"/>
    <dgm:cxn modelId="{9D1C3C47-82FD-4F50-9B8E-5459573E8B8C}" type="presParOf" srcId="{609E2859-6AB3-4026-B491-8749E086BCE9}" destId="{44E6B63F-2823-4D16-8858-CA7BB3E3D448}" srcOrd="1" destOrd="0" presId="urn:microsoft.com/office/officeart/2005/8/layout/orgChart1"/>
    <dgm:cxn modelId="{DEFFF9DA-AFB5-4732-94E2-F88BE5938F6C}" type="presParOf" srcId="{E316824E-0B12-4F56-A010-C2876831383F}" destId="{1753138A-A396-4121-935D-BF5953EC9270}" srcOrd="1" destOrd="0" presId="urn:microsoft.com/office/officeart/2005/8/layout/orgChart1"/>
    <dgm:cxn modelId="{330F6DA4-013F-4E0B-A0F4-32FB4A131981}" type="presParOf" srcId="{1753138A-A396-4121-935D-BF5953EC9270}" destId="{359ED2BF-2E79-4536-BF3D-4F260A2ED86B}" srcOrd="0" destOrd="0" presId="urn:microsoft.com/office/officeart/2005/8/layout/orgChart1"/>
    <dgm:cxn modelId="{D4EDF0AB-3F65-46C8-BB58-E2B0B6AE7685}" type="presParOf" srcId="{1753138A-A396-4121-935D-BF5953EC9270}" destId="{15FF8BF1-0342-4F30-B8E6-875A5171C745}" srcOrd="1" destOrd="0" presId="urn:microsoft.com/office/officeart/2005/8/layout/orgChart1"/>
    <dgm:cxn modelId="{970E49AB-8E0C-4E7B-AC47-D76FD6956B71}" type="presParOf" srcId="{15FF8BF1-0342-4F30-B8E6-875A5171C745}" destId="{665278F5-C436-4122-A076-A807B8822DC6}" srcOrd="0" destOrd="0" presId="urn:microsoft.com/office/officeart/2005/8/layout/orgChart1"/>
    <dgm:cxn modelId="{A8C3A1D2-4D4A-486F-9F1D-2150DB456AA9}" type="presParOf" srcId="{665278F5-C436-4122-A076-A807B8822DC6}" destId="{125361F0-B023-4663-BE74-77D5DB8213C3}" srcOrd="0" destOrd="0" presId="urn:microsoft.com/office/officeart/2005/8/layout/orgChart1"/>
    <dgm:cxn modelId="{A4049AA6-C3C8-4C1A-A568-E0CEBB093968}" type="presParOf" srcId="{665278F5-C436-4122-A076-A807B8822DC6}" destId="{819C4376-2DD3-423C-A691-33A044423518}" srcOrd="1" destOrd="0" presId="urn:microsoft.com/office/officeart/2005/8/layout/orgChart1"/>
    <dgm:cxn modelId="{C100DCDD-F814-4BDA-9F08-A2CF3E93F639}" type="presParOf" srcId="{15FF8BF1-0342-4F30-B8E6-875A5171C745}" destId="{27462682-FB6E-4271-978B-C07149CAA13C}" srcOrd="1" destOrd="0" presId="urn:microsoft.com/office/officeart/2005/8/layout/orgChart1"/>
    <dgm:cxn modelId="{8AA11EF4-6F72-4A88-86C6-48B5486B57B4}" type="presParOf" srcId="{27462682-FB6E-4271-978B-C07149CAA13C}" destId="{E2CE3C2B-C90F-4C70-9191-5AA7E15596B6}" srcOrd="0" destOrd="0" presId="urn:microsoft.com/office/officeart/2005/8/layout/orgChart1"/>
    <dgm:cxn modelId="{95D94FCE-7962-4E7D-BE88-5062C8A0757B}" type="presParOf" srcId="{27462682-FB6E-4271-978B-C07149CAA13C}" destId="{D9E9BD8D-C55C-43CF-A46F-47E5FDC03512}" srcOrd="1" destOrd="0" presId="urn:microsoft.com/office/officeart/2005/8/layout/orgChart1"/>
    <dgm:cxn modelId="{F31885D1-A2B6-4568-9538-035662132CA1}" type="presParOf" srcId="{D9E9BD8D-C55C-43CF-A46F-47E5FDC03512}" destId="{C8E91A7C-3145-4FD0-9588-000BA37E4B6D}" srcOrd="0" destOrd="0" presId="urn:microsoft.com/office/officeart/2005/8/layout/orgChart1"/>
    <dgm:cxn modelId="{5B1672DF-1722-46F0-9972-5A5729D6A34D}" type="presParOf" srcId="{C8E91A7C-3145-4FD0-9588-000BA37E4B6D}" destId="{7A66C49D-5CF7-4F92-9373-062E91394E5F}" srcOrd="0" destOrd="0" presId="urn:microsoft.com/office/officeart/2005/8/layout/orgChart1"/>
    <dgm:cxn modelId="{8E0F1F9B-4D71-487A-A54E-0A0CE709AD54}" type="presParOf" srcId="{C8E91A7C-3145-4FD0-9588-000BA37E4B6D}" destId="{1D310778-D223-4791-AFDB-787A87C469A0}" srcOrd="1" destOrd="0" presId="urn:microsoft.com/office/officeart/2005/8/layout/orgChart1"/>
    <dgm:cxn modelId="{4A44DCED-441C-4DE7-A5D0-0C7A17F98DDA}" type="presParOf" srcId="{D9E9BD8D-C55C-43CF-A46F-47E5FDC03512}" destId="{9928C2B1-3A75-4E08-A3F6-198D8262D9E3}" srcOrd="1" destOrd="0" presId="urn:microsoft.com/office/officeart/2005/8/layout/orgChart1"/>
    <dgm:cxn modelId="{F7FD0B9B-83BF-46BE-8ED8-2ADE3F02371F}" type="presParOf" srcId="{D9E9BD8D-C55C-43CF-A46F-47E5FDC03512}" destId="{50E51D9D-8E94-4390-9FC3-B827B4946DDD}" srcOrd="2" destOrd="0" presId="urn:microsoft.com/office/officeart/2005/8/layout/orgChart1"/>
    <dgm:cxn modelId="{70CDD43C-91D2-4725-B947-4D8349250D68}" type="presParOf" srcId="{27462682-FB6E-4271-978B-C07149CAA13C}" destId="{8099F9BE-9EB4-492D-9D42-A0AE43388F28}" srcOrd="2" destOrd="0" presId="urn:microsoft.com/office/officeart/2005/8/layout/orgChart1"/>
    <dgm:cxn modelId="{1932A3B0-EC90-4EAE-AC61-3953C9A791F5}" type="presParOf" srcId="{27462682-FB6E-4271-978B-C07149CAA13C}" destId="{C3397A93-8887-444B-B279-6278ECC43407}" srcOrd="3" destOrd="0" presId="urn:microsoft.com/office/officeart/2005/8/layout/orgChart1"/>
    <dgm:cxn modelId="{315F8551-7D32-4443-9A79-C599707547E0}" type="presParOf" srcId="{C3397A93-8887-444B-B279-6278ECC43407}" destId="{BEE3B6B5-F8A5-4849-ABEF-C84EBF68C3EF}" srcOrd="0" destOrd="0" presId="urn:microsoft.com/office/officeart/2005/8/layout/orgChart1"/>
    <dgm:cxn modelId="{939F5227-B62D-4AD8-8590-CFD1A2376FCA}" type="presParOf" srcId="{BEE3B6B5-F8A5-4849-ABEF-C84EBF68C3EF}" destId="{31721D28-F109-4942-994B-C217CF2D78B2}" srcOrd="0" destOrd="0" presId="urn:microsoft.com/office/officeart/2005/8/layout/orgChart1"/>
    <dgm:cxn modelId="{CC21967A-983F-459A-AE4E-69CE874B656E}" type="presParOf" srcId="{BEE3B6B5-F8A5-4849-ABEF-C84EBF68C3EF}" destId="{855EA34F-2D2C-4330-862B-8F703689E37C}" srcOrd="1" destOrd="0" presId="urn:microsoft.com/office/officeart/2005/8/layout/orgChart1"/>
    <dgm:cxn modelId="{FCF16EF7-843D-41B9-A8A5-B498A3092EB9}" type="presParOf" srcId="{C3397A93-8887-444B-B279-6278ECC43407}" destId="{13D34EAF-77EC-4D1A-8B24-8F7A4E0FBCD6}" srcOrd="1" destOrd="0" presId="urn:microsoft.com/office/officeart/2005/8/layout/orgChart1"/>
    <dgm:cxn modelId="{EFECC26A-8D51-4E39-BD61-BA25A574EB1F}" type="presParOf" srcId="{C3397A93-8887-444B-B279-6278ECC43407}" destId="{1355BEE6-EC9F-4860-93B7-342FC1B0A54F}" srcOrd="2" destOrd="0" presId="urn:microsoft.com/office/officeart/2005/8/layout/orgChart1"/>
    <dgm:cxn modelId="{7DE7A9F3-C851-4373-A783-0EFEF9B4B6C4}" type="presParOf" srcId="{15FF8BF1-0342-4F30-B8E6-875A5171C745}" destId="{506917C2-E5D0-42F3-B940-7DDFCC159DDC}" srcOrd="2" destOrd="0" presId="urn:microsoft.com/office/officeart/2005/8/layout/orgChart1"/>
    <dgm:cxn modelId="{BEE75D88-23B7-4643-8F2A-F53AAA558CC3}" type="presParOf" srcId="{1753138A-A396-4121-935D-BF5953EC9270}" destId="{96382738-A38D-47DF-A9CF-6428B02DA2D6}" srcOrd="2" destOrd="0" presId="urn:microsoft.com/office/officeart/2005/8/layout/orgChart1"/>
    <dgm:cxn modelId="{9CEB7192-A45A-47A3-9DDD-4C6DD67CD8F7}" type="presParOf" srcId="{1753138A-A396-4121-935D-BF5953EC9270}" destId="{FD4777C1-5579-49A9-BEBF-7653644782B6}" srcOrd="3" destOrd="0" presId="urn:microsoft.com/office/officeart/2005/8/layout/orgChart1"/>
    <dgm:cxn modelId="{A2AB44CC-DE8B-4BC5-9436-B63E6A6ABEE6}" type="presParOf" srcId="{FD4777C1-5579-49A9-BEBF-7653644782B6}" destId="{85578437-FF13-46AB-A9EB-B3A320B6F5CC}" srcOrd="0" destOrd="0" presId="urn:microsoft.com/office/officeart/2005/8/layout/orgChart1"/>
    <dgm:cxn modelId="{064C7630-FEAF-48B2-8817-DC7B076ACEA8}" type="presParOf" srcId="{85578437-FF13-46AB-A9EB-B3A320B6F5CC}" destId="{5FF49CE2-8B20-47D2-85B6-C5E43936A5F9}" srcOrd="0" destOrd="0" presId="urn:microsoft.com/office/officeart/2005/8/layout/orgChart1"/>
    <dgm:cxn modelId="{14927A42-BD32-4EE5-A408-21466EFB48BD}" type="presParOf" srcId="{85578437-FF13-46AB-A9EB-B3A320B6F5CC}" destId="{42C143B1-13C1-4773-AC49-9ADDF3126DF4}" srcOrd="1" destOrd="0" presId="urn:microsoft.com/office/officeart/2005/8/layout/orgChart1"/>
    <dgm:cxn modelId="{FB2BDD70-4222-4035-822F-9B3B8C376C0E}" type="presParOf" srcId="{FD4777C1-5579-49A9-BEBF-7653644782B6}" destId="{F2B989C4-2C03-45E3-AB10-8B06537EC562}" srcOrd="1" destOrd="0" presId="urn:microsoft.com/office/officeart/2005/8/layout/orgChart1"/>
    <dgm:cxn modelId="{E66F92F7-3AC5-47DF-9A30-5D2D0CFDA1B1}" type="presParOf" srcId="{F2B989C4-2C03-45E3-AB10-8B06537EC562}" destId="{BBB44BD8-B021-4801-8E9F-4D56EC2AC1C5}" srcOrd="0" destOrd="0" presId="urn:microsoft.com/office/officeart/2005/8/layout/orgChart1"/>
    <dgm:cxn modelId="{DB58E521-4B5D-49CF-89CF-77D34FA40FD1}" type="presParOf" srcId="{F2B989C4-2C03-45E3-AB10-8B06537EC562}" destId="{32F6D1C5-9C28-4E5F-A31C-1178314B89FA}" srcOrd="1" destOrd="0" presId="urn:microsoft.com/office/officeart/2005/8/layout/orgChart1"/>
    <dgm:cxn modelId="{C57D76B5-F68C-4F54-954C-262A6DF7BE82}" type="presParOf" srcId="{32F6D1C5-9C28-4E5F-A31C-1178314B89FA}" destId="{65A13458-4B5B-426E-ACC6-9F1573D8C988}" srcOrd="0" destOrd="0" presId="urn:microsoft.com/office/officeart/2005/8/layout/orgChart1"/>
    <dgm:cxn modelId="{5FE07E0C-7A71-4CD1-8154-3B3CE0BC4563}" type="presParOf" srcId="{65A13458-4B5B-426E-ACC6-9F1573D8C988}" destId="{ADCDD0E6-2577-4126-B813-2435DF97D0C2}" srcOrd="0" destOrd="0" presId="urn:microsoft.com/office/officeart/2005/8/layout/orgChart1"/>
    <dgm:cxn modelId="{22A69119-91D4-4784-9243-B952DB9B05CD}" type="presParOf" srcId="{65A13458-4B5B-426E-ACC6-9F1573D8C988}" destId="{C8C7FFC2-F16B-4034-8529-8B16EDB7711C}" srcOrd="1" destOrd="0" presId="urn:microsoft.com/office/officeart/2005/8/layout/orgChart1"/>
    <dgm:cxn modelId="{F1483AFD-C45F-498C-8E80-610FF277416E}" type="presParOf" srcId="{32F6D1C5-9C28-4E5F-A31C-1178314B89FA}" destId="{9773127B-B02B-4746-9EA4-ADD540069678}" srcOrd="1" destOrd="0" presId="urn:microsoft.com/office/officeart/2005/8/layout/orgChart1"/>
    <dgm:cxn modelId="{2043A0E7-6F30-45D3-849B-594C2FF05936}" type="presParOf" srcId="{32F6D1C5-9C28-4E5F-A31C-1178314B89FA}" destId="{777DFC30-93E4-45C4-B6EE-2A2607F262C3}" srcOrd="2" destOrd="0" presId="urn:microsoft.com/office/officeart/2005/8/layout/orgChart1"/>
    <dgm:cxn modelId="{2A829755-858B-4815-B3C5-5D506A021F5D}" type="presParOf" srcId="{F2B989C4-2C03-45E3-AB10-8B06537EC562}" destId="{DA720D6E-1EAC-4CEC-96C4-FFCF071B3AA2}" srcOrd="2" destOrd="0" presId="urn:microsoft.com/office/officeart/2005/8/layout/orgChart1"/>
    <dgm:cxn modelId="{6A293D76-4F63-4978-8C03-8E141BF719DF}" type="presParOf" srcId="{F2B989C4-2C03-45E3-AB10-8B06537EC562}" destId="{32C11B20-82CD-4154-B2FF-F503A68C6B31}" srcOrd="3" destOrd="0" presId="urn:microsoft.com/office/officeart/2005/8/layout/orgChart1"/>
    <dgm:cxn modelId="{888831D7-4BAF-4963-89C3-9951C8D3E371}" type="presParOf" srcId="{32C11B20-82CD-4154-B2FF-F503A68C6B31}" destId="{1D599B32-A599-4032-A1BC-715095D8B4BA}" srcOrd="0" destOrd="0" presId="urn:microsoft.com/office/officeart/2005/8/layout/orgChart1"/>
    <dgm:cxn modelId="{BDFFC2B0-5C8E-40D2-9FC0-CACCE3DECFE2}" type="presParOf" srcId="{1D599B32-A599-4032-A1BC-715095D8B4BA}" destId="{5521BA13-4616-4C5E-9BB2-979E91E7954F}" srcOrd="0" destOrd="0" presId="urn:microsoft.com/office/officeart/2005/8/layout/orgChart1"/>
    <dgm:cxn modelId="{A2539DCD-2D93-4E1F-AA97-9150A67D2D00}" type="presParOf" srcId="{1D599B32-A599-4032-A1BC-715095D8B4BA}" destId="{F3BB423A-A2C3-4366-BE38-BBBD148649CB}" srcOrd="1" destOrd="0" presId="urn:microsoft.com/office/officeart/2005/8/layout/orgChart1"/>
    <dgm:cxn modelId="{D1F6C518-D26E-4082-B8FD-B591949A24DD}" type="presParOf" srcId="{32C11B20-82CD-4154-B2FF-F503A68C6B31}" destId="{2D5EE1E6-5F90-4247-82EE-B59D86F0F75C}" srcOrd="1" destOrd="0" presId="urn:microsoft.com/office/officeart/2005/8/layout/orgChart1"/>
    <dgm:cxn modelId="{074F7E4B-9D77-4CBA-80FF-8709EC65AEF7}" type="presParOf" srcId="{32C11B20-82CD-4154-B2FF-F503A68C6B31}" destId="{20E0FE5C-21F7-4B89-BE20-393A017597CB}" srcOrd="2" destOrd="0" presId="urn:microsoft.com/office/officeart/2005/8/layout/orgChart1"/>
    <dgm:cxn modelId="{8A85BEAC-3392-4C0F-B69A-82D2957AD339}" type="presParOf" srcId="{FD4777C1-5579-49A9-BEBF-7653644782B6}" destId="{7420A36F-CB77-43F4-A102-E7BD3D6E934A}" srcOrd="2" destOrd="0" presId="urn:microsoft.com/office/officeart/2005/8/layout/orgChart1"/>
    <dgm:cxn modelId="{F2845A04-81EF-4C62-801D-307EBE091F95}" type="presParOf" srcId="{1753138A-A396-4121-935D-BF5953EC9270}" destId="{5F5BB260-F269-4F9B-BB83-E7754F199693}" srcOrd="4" destOrd="0" presId="urn:microsoft.com/office/officeart/2005/8/layout/orgChart1"/>
    <dgm:cxn modelId="{46C588F7-2B1E-4EF3-913A-C68513E20847}" type="presParOf" srcId="{1753138A-A396-4121-935D-BF5953EC9270}" destId="{918C4CF1-4B60-4638-8504-CE882F8B7F5A}" srcOrd="5" destOrd="0" presId="urn:microsoft.com/office/officeart/2005/8/layout/orgChart1"/>
    <dgm:cxn modelId="{5F52FDB7-D8C7-4529-B060-81457CEBBF4D}" type="presParOf" srcId="{918C4CF1-4B60-4638-8504-CE882F8B7F5A}" destId="{BE160672-699E-4836-AF17-B379453ED609}" srcOrd="0" destOrd="0" presId="urn:microsoft.com/office/officeart/2005/8/layout/orgChart1"/>
    <dgm:cxn modelId="{AC264495-8872-4EB6-9047-23C5997471B3}" type="presParOf" srcId="{BE160672-699E-4836-AF17-B379453ED609}" destId="{0430F857-DD7B-4A60-B9AD-BA866449A9DA}" srcOrd="0" destOrd="0" presId="urn:microsoft.com/office/officeart/2005/8/layout/orgChart1"/>
    <dgm:cxn modelId="{E841486A-33EE-44F4-B6D0-0886E586356A}" type="presParOf" srcId="{BE160672-699E-4836-AF17-B379453ED609}" destId="{A8ED28DA-9845-49D6-A34C-4A05E0F1697F}" srcOrd="1" destOrd="0" presId="urn:microsoft.com/office/officeart/2005/8/layout/orgChart1"/>
    <dgm:cxn modelId="{D736F0FE-0617-40CF-839E-38729A0EBFB1}" type="presParOf" srcId="{918C4CF1-4B60-4638-8504-CE882F8B7F5A}" destId="{1A459C15-446A-4252-BA62-D2538BADF69D}" srcOrd="1" destOrd="0" presId="urn:microsoft.com/office/officeart/2005/8/layout/orgChart1"/>
    <dgm:cxn modelId="{577EAA92-1D75-46E1-B7BB-FE90553D0B8B}" type="presParOf" srcId="{1A459C15-446A-4252-BA62-D2538BADF69D}" destId="{DB62E218-3FF3-4120-B0E0-F1D17D992A04}" srcOrd="0" destOrd="0" presId="urn:microsoft.com/office/officeart/2005/8/layout/orgChart1"/>
    <dgm:cxn modelId="{E42B2CEB-F6F6-4988-AB0A-FB4020977F62}" type="presParOf" srcId="{1A459C15-446A-4252-BA62-D2538BADF69D}" destId="{5C20699B-514E-4709-9F8F-314C8884A7A9}" srcOrd="1" destOrd="0" presId="urn:microsoft.com/office/officeart/2005/8/layout/orgChart1"/>
    <dgm:cxn modelId="{59EEE6D3-5C71-48F7-979A-621D88DF685D}" type="presParOf" srcId="{5C20699B-514E-4709-9F8F-314C8884A7A9}" destId="{2268DEDC-F2F0-4437-A23E-7BFBDE4600E5}" srcOrd="0" destOrd="0" presId="urn:microsoft.com/office/officeart/2005/8/layout/orgChart1"/>
    <dgm:cxn modelId="{DADEB2CF-6D40-4C85-BEBF-EBB32B15187C}" type="presParOf" srcId="{2268DEDC-F2F0-4437-A23E-7BFBDE4600E5}" destId="{B1611083-6D1D-4FE0-B393-76E5031493AB}" srcOrd="0" destOrd="0" presId="urn:microsoft.com/office/officeart/2005/8/layout/orgChart1"/>
    <dgm:cxn modelId="{5F7BC669-C0AC-46F2-94C9-386EC636B98C}" type="presParOf" srcId="{2268DEDC-F2F0-4437-A23E-7BFBDE4600E5}" destId="{5A576F91-7EF6-4017-BEA5-CABD05DF223C}" srcOrd="1" destOrd="0" presId="urn:microsoft.com/office/officeart/2005/8/layout/orgChart1"/>
    <dgm:cxn modelId="{9510DD72-D42C-4BF9-8C57-21A25FD6080A}" type="presParOf" srcId="{5C20699B-514E-4709-9F8F-314C8884A7A9}" destId="{6B8BFEA0-35F4-4E89-997E-83A808366875}" srcOrd="1" destOrd="0" presId="urn:microsoft.com/office/officeart/2005/8/layout/orgChart1"/>
    <dgm:cxn modelId="{FA3316EA-6613-420A-AA1E-5AC2F86DE5FB}" type="presParOf" srcId="{5C20699B-514E-4709-9F8F-314C8884A7A9}" destId="{E320FCBE-1486-4717-AFA4-9912CA1EB692}" srcOrd="2" destOrd="0" presId="urn:microsoft.com/office/officeart/2005/8/layout/orgChart1"/>
    <dgm:cxn modelId="{DE8DD020-21B9-4A83-BD7E-5B1D0A60CAD0}" type="presParOf" srcId="{1A459C15-446A-4252-BA62-D2538BADF69D}" destId="{56F70575-E947-4583-BE6C-D8146C52E033}" srcOrd="2" destOrd="0" presId="urn:microsoft.com/office/officeart/2005/8/layout/orgChart1"/>
    <dgm:cxn modelId="{42505F00-B326-402B-A837-74C29464A297}" type="presParOf" srcId="{1A459C15-446A-4252-BA62-D2538BADF69D}" destId="{774EEEC8-2AA9-45FE-9441-7B16997EE6F2}" srcOrd="3" destOrd="0" presId="urn:microsoft.com/office/officeart/2005/8/layout/orgChart1"/>
    <dgm:cxn modelId="{BCC378D4-0CCD-4914-84ED-F9256C510B54}" type="presParOf" srcId="{774EEEC8-2AA9-45FE-9441-7B16997EE6F2}" destId="{AA4DCA31-C518-4118-8AA4-7DE4A74E9B64}" srcOrd="0" destOrd="0" presId="urn:microsoft.com/office/officeart/2005/8/layout/orgChart1"/>
    <dgm:cxn modelId="{089055C5-73EF-4547-95AE-E60D412C5C32}" type="presParOf" srcId="{AA4DCA31-C518-4118-8AA4-7DE4A74E9B64}" destId="{E216C4D4-76A1-4CB9-AA63-F362A5FB2C14}" srcOrd="0" destOrd="0" presId="urn:microsoft.com/office/officeart/2005/8/layout/orgChart1"/>
    <dgm:cxn modelId="{8DBAFCBB-58B1-46D2-9ECC-EEF7CEEEF9E6}" type="presParOf" srcId="{AA4DCA31-C518-4118-8AA4-7DE4A74E9B64}" destId="{385A7D20-0335-4342-9A5B-A87CE9656560}" srcOrd="1" destOrd="0" presId="urn:microsoft.com/office/officeart/2005/8/layout/orgChart1"/>
    <dgm:cxn modelId="{F3A71D07-7D91-4712-B3B9-015F91266714}" type="presParOf" srcId="{774EEEC8-2AA9-45FE-9441-7B16997EE6F2}" destId="{17F8636E-75C2-4F18-9019-6BF5CCD14050}" srcOrd="1" destOrd="0" presId="urn:microsoft.com/office/officeart/2005/8/layout/orgChart1"/>
    <dgm:cxn modelId="{834982F8-F8D7-460B-B7D0-3A09B9C907C3}" type="presParOf" srcId="{774EEEC8-2AA9-45FE-9441-7B16997EE6F2}" destId="{7A7E7181-3DE4-4609-A095-1230D4F51E60}" srcOrd="2" destOrd="0" presId="urn:microsoft.com/office/officeart/2005/8/layout/orgChart1"/>
    <dgm:cxn modelId="{322F4AC2-EB83-4D8B-9795-B8FA89D460E0}" type="presParOf" srcId="{1A459C15-446A-4252-BA62-D2538BADF69D}" destId="{9E67F61E-FFCB-46A3-86AD-FF3DD5BCD5C9}" srcOrd="4" destOrd="0" presId="urn:microsoft.com/office/officeart/2005/8/layout/orgChart1"/>
    <dgm:cxn modelId="{334DB4A9-80B6-48B3-8D85-A30E88F4897F}" type="presParOf" srcId="{1A459C15-446A-4252-BA62-D2538BADF69D}" destId="{D617F58B-C47B-46E9-8832-52303DDE9B9F}" srcOrd="5" destOrd="0" presId="urn:microsoft.com/office/officeart/2005/8/layout/orgChart1"/>
    <dgm:cxn modelId="{3325231F-5D38-449B-8308-68B6357472BD}" type="presParOf" srcId="{D617F58B-C47B-46E9-8832-52303DDE9B9F}" destId="{EF062D75-729A-4CC2-93A1-1BC5735388AF}" srcOrd="0" destOrd="0" presId="urn:microsoft.com/office/officeart/2005/8/layout/orgChart1"/>
    <dgm:cxn modelId="{9782434B-5DC5-4BAE-B95B-6A93DC4D1911}" type="presParOf" srcId="{EF062D75-729A-4CC2-93A1-1BC5735388AF}" destId="{6FF642B3-4C21-4615-A561-888EC4CA4949}" srcOrd="0" destOrd="0" presId="urn:microsoft.com/office/officeart/2005/8/layout/orgChart1"/>
    <dgm:cxn modelId="{6EF37860-DED6-4C02-9AC0-85DA0FE18471}" type="presParOf" srcId="{EF062D75-729A-4CC2-93A1-1BC5735388AF}" destId="{0B100037-DC08-4773-A61D-C30E24548F5D}" srcOrd="1" destOrd="0" presId="urn:microsoft.com/office/officeart/2005/8/layout/orgChart1"/>
    <dgm:cxn modelId="{EDEB90A4-003E-4670-A4B7-D306065C9C58}" type="presParOf" srcId="{D617F58B-C47B-46E9-8832-52303DDE9B9F}" destId="{DF00F3BE-95D5-4C75-924F-FDFAE54DC29C}" srcOrd="1" destOrd="0" presId="urn:microsoft.com/office/officeart/2005/8/layout/orgChart1"/>
    <dgm:cxn modelId="{58716B9C-81AC-4495-92B7-D3C7E5C471ED}" type="presParOf" srcId="{D617F58B-C47B-46E9-8832-52303DDE9B9F}" destId="{0C275474-AD41-4704-8595-4DC3EAC574D4}" srcOrd="2" destOrd="0" presId="urn:microsoft.com/office/officeart/2005/8/layout/orgChart1"/>
    <dgm:cxn modelId="{7861AB69-6FE9-41CB-B531-BAE598EC972A}" type="presParOf" srcId="{918C4CF1-4B60-4638-8504-CE882F8B7F5A}" destId="{2801A6F7-726F-4D5B-91E7-EC6970B2DF42}" srcOrd="2" destOrd="0" presId="urn:microsoft.com/office/officeart/2005/8/layout/orgChart1"/>
    <dgm:cxn modelId="{17E1A29A-0663-4087-B2BC-2ACDB7E47100}" type="presParOf" srcId="{E316824E-0B12-4F56-A010-C2876831383F}" destId="{F035ABB3-C6F1-4912-BD8F-015DB0D25A76}" srcOrd="2" destOrd="0" presId="urn:microsoft.com/office/officeart/2005/8/layout/orgChart1"/>
    <dgm:cxn modelId="{F9890473-D031-4BFC-AAE5-0A0C9AABD469}" type="presParOf" srcId="{F035ABB3-C6F1-4912-BD8F-015DB0D25A76}" destId="{B2404D3C-DE2B-476F-BFDD-5781C28BDF1A}" srcOrd="0" destOrd="0" presId="urn:microsoft.com/office/officeart/2005/8/layout/orgChart1"/>
    <dgm:cxn modelId="{BFFA486D-31D7-43EB-825B-A2777A63D50B}" type="presParOf" srcId="{F035ABB3-C6F1-4912-BD8F-015DB0D25A76}" destId="{B7577FB0-52DC-49D4-B53A-25A15462C98E}" srcOrd="1" destOrd="0" presId="urn:microsoft.com/office/officeart/2005/8/layout/orgChart1"/>
    <dgm:cxn modelId="{08E9F308-E001-48F6-89E3-9AADEE83BDDB}" type="presParOf" srcId="{B7577FB0-52DC-49D4-B53A-25A15462C98E}" destId="{F79D0BCE-F5FA-4B7C-9619-205DD0333289}" srcOrd="0" destOrd="0" presId="urn:microsoft.com/office/officeart/2005/8/layout/orgChart1"/>
    <dgm:cxn modelId="{457B9F6B-3DDA-4E29-89F2-96C5EE065EB9}" type="presParOf" srcId="{F79D0BCE-F5FA-4B7C-9619-205DD0333289}" destId="{07DF0931-C46D-447D-A787-7077319A1F8D}" srcOrd="0" destOrd="0" presId="urn:microsoft.com/office/officeart/2005/8/layout/orgChart1"/>
    <dgm:cxn modelId="{212C9159-83D4-4509-8241-A6C54A33979E}" type="presParOf" srcId="{F79D0BCE-F5FA-4B7C-9619-205DD0333289}" destId="{6DADAF33-A012-4697-A139-6742E4A5EE05}" srcOrd="1" destOrd="0" presId="urn:microsoft.com/office/officeart/2005/8/layout/orgChart1"/>
    <dgm:cxn modelId="{D646862F-F9B5-4DB4-843A-ABFF4717214C}" type="presParOf" srcId="{B7577FB0-52DC-49D4-B53A-25A15462C98E}" destId="{B6DFDE8C-F25E-405B-9B06-715AAC6A0603}" srcOrd="1" destOrd="0" presId="urn:microsoft.com/office/officeart/2005/8/layout/orgChart1"/>
    <dgm:cxn modelId="{66661F7F-6ADC-4FFE-893B-20E0F8CC67F4}" type="presParOf" srcId="{B7577FB0-52DC-49D4-B53A-25A15462C98E}" destId="{7AAFBC79-D2CF-4CC0-93CD-7890C9DA798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50F7BE-3293-47C5-96FE-5D7EF1021748}" type="doc">
      <dgm:prSet loTypeId="urn:microsoft.com/office/officeart/2005/8/layout/orgChart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0D8973A8-A4BF-4F38-B486-9C43575D5994}">
      <dgm:prSet phldrT="[Metin]" custT="1"/>
      <dgm:spPr/>
      <dgm:t>
        <a:bodyPr/>
        <a:lstStyle/>
        <a:p>
          <a:pPr rtl="0"/>
          <a:r>
            <a:rPr lang="tr-TR" sz="1400" b="1" i="0" u="none" strike="noStrike" cap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PULMONER TUTULUMA BAĞLI KOMPLİKASYONLAR</a:t>
          </a:r>
          <a:endParaRPr lang="tr-TR" sz="1400" dirty="0">
            <a:solidFill>
              <a:schemeClr val="tx1"/>
            </a:solidFill>
          </a:endParaRPr>
        </a:p>
      </dgm:t>
    </dgm:pt>
    <dgm:pt modelId="{23E08123-56B4-4F5E-AB05-2309840E5574}" type="parTrans" cxnId="{5B219E49-D801-49F0-9603-6EFDE59D4745}">
      <dgm:prSet/>
      <dgm:spPr/>
      <dgm:t>
        <a:bodyPr/>
        <a:lstStyle/>
        <a:p>
          <a:endParaRPr lang="tr-TR"/>
        </a:p>
      </dgm:t>
    </dgm:pt>
    <dgm:pt modelId="{16928234-C8B3-48A9-BDD3-17D8FEBCCDC0}" type="sibTrans" cxnId="{5B219E49-D801-49F0-9603-6EFDE59D4745}">
      <dgm:prSet/>
      <dgm:spPr/>
      <dgm:t>
        <a:bodyPr/>
        <a:lstStyle/>
        <a:p>
          <a:endParaRPr lang="tr-TR"/>
        </a:p>
      </dgm:t>
    </dgm:pt>
    <dgm:pt modelId="{C5A978EA-1A8A-4982-B6D2-D3B9D15B94B7}">
      <dgm:prSet phldrT="[Metin]"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HİPOVENTİLASYON</a:t>
          </a:r>
          <a:endParaRPr lang="tr-TR" sz="1400" dirty="0">
            <a:solidFill>
              <a:schemeClr val="tx1"/>
            </a:solidFill>
          </a:endParaRPr>
        </a:p>
      </dgm:t>
    </dgm:pt>
    <dgm:pt modelId="{A775F060-AF8E-467B-9385-F880E282CB64}" type="parTrans" cxnId="{42FFEAC4-B510-41F8-9FEA-94891A4EEFAD}">
      <dgm:prSet/>
      <dgm:spPr/>
      <dgm:t>
        <a:bodyPr/>
        <a:lstStyle/>
        <a:p>
          <a:endParaRPr lang="tr-TR"/>
        </a:p>
      </dgm:t>
    </dgm:pt>
    <dgm:pt modelId="{40A1A43E-8089-4443-9849-634CD23868BC}" type="sibTrans" cxnId="{42FFEAC4-B510-41F8-9FEA-94891A4EEFAD}">
      <dgm:prSet/>
      <dgm:spPr/>
      <dgm:t>
        <a:bodyPr/>
        <a:lstStyle/>
        <a:p>
          <a:endParaRPr lang="tr-TR"/>
        </a:p>
      </dgm:t>
    </dgm:pt>
    <dgm:pt modelId="{6D4544B6-52A5-46D9-BBFB-8FB6647F5B35}">
      <dgm:prSet phldrT="[Metin]"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ASPİRASYON PNÖMONİSİ</a:t>
          </a:r>
          <a:endParaRPr lang="tr-TR" sz="1400" dirty="0">
            <a:solidFill>
              <a:schemeClr val="tx1"/>
            </a:solidFill>
          </a:endParaRPr>
        </a:p>
      </dgm:t>
    </dgm:pt>
    <dgm:pt modelId="{6106938D-CD42-41D6-8A6F-20DDF8A82620}" type="parTrans" cxnId="{4F14F283-EC03-4341-846A-F02624577C13}">
      <dgm:prSet/>
      <dgm:spPr/>
      <dgm:t>
        <a:bodyPr/>
        <a:lstStyle/>
        <a:p>
          <a:endParaRPr lang="tr-TR"/>
        </a:p>
      </dgm:t>
    </dgm:pt>
    <dgm:pt modelId="{923BF2E0-94E0-4C30-899C-D66EBAFA9573}" type="sibTrans" cxnId="{4F14F283-EC03-4341-846A-F02624577C13}">
      <dgm:prSet/>
      <dgm:spPr/>
      <dgm:t>
        <a:bodyPr/>
        <a:lstStyle/>
        <a:p>
          <a:endParaRPr lang="tr-TR"/>
        </a:p>
      </dgm:t>
    </dgm:pt>
    <dgm:pt modelId="{074CDE1D-79ED-4FD5-8C1F-824BCD06AAFB}">
      <dgm:prSet phldrT="[Metin]"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İNTERSTİSYEL AKCİĞER HASTALIĞI</a:t>
          </a:r>
          <a:endParaRPr lang="tr-TR" sz="1400" dirty="0">
            <a:solidFill>
              <a:schemeClr val="tx1"/>
            </a:solidFill>
          </a:endParaRPr>
        </a:p>
      </dgm:t>
    </dgm:pt>
    <dgm:pt modelId="{3C0E1F0A-C06C-493B-8091-5F909AE4C8F0}" type="parTrans" cxnId="{8FA29529-5EC8-4A7C-A8E8-FA9EE2FC7646}">
      <dgm:prSet/>
      <dgm:spPr/>
      <dgm:t>
        <a:bodyPr/>
        <a:lstStyle/>
        <a:p>
          <a:endParaRPr lang="tr-TR"/>
        </a:p>
      </dgm:t>
    </dgm:pt>
    <dgm:pt modelId="{4E9CCC75-D4D9-4309-9AE6-AD0B1BD8344C}" type="sibTrans" cxnId="{8FA29529-5EC8-4A7C-A8E8-FA9EE2FC7646}">
      <dgm:prSet/>
      <dgm:spPr/>
      <dgm:t>
        <a:bodyPr/>
        <a:lstStyle/>
        <a:p>
          <a:endParaRPr lang="tr-TR"/>
        </a:p>
      </dgm:t>
    </dgm:pt>
    <dgm:pt modelId="{D7F7E9A8-EE45-4C95-9510-5A6AD2F2F166}">
      <dgm:prSet phldrT="[Metin]"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SPONTAN PNÖMOMEDİASTİNUM</a:t>
          </a:r>
          <a:endParaRPr lang="tr-TR" sz="1400" dirty="0">
            <a:solidFill>
              <a:schemeClr val="tx1"/>
            </a:solidFill>
          </a:endParaRPr>
        </a:p>
      </dgm:t>
    </dgm:pt>
    <dgm:pt modelId="{A38B5857-0EBE-4674-8BAF-DBB5DF26723B}" type="parTrans" cxnId="{8868B9F4-F63D-4429-85B9-1E4BA884F0F9}">
      <dgm:prSet/>
      <dgm:spPr/>
      <dgm:t>
        <a:bodyPr/>
        <a:lstStyle/>
        <a:p>
          <a:endParaRPr lang="tr-TR"/>
        </a:p>
      </dgm:t>
    </dgm:pt>
    <dgm:pt modelId="{C8455BB6-2B0C-418D-8110-7047B56B6CB7}" type="sibTrans" cxnId="{8868B9F4-F63D-4429-85B9-1E4BA884F0F9}">
      <dgm:prSet/>
      <dgm:spPr/>
      <dgm:t>
        <a:bodyPr/>
        <a:lstStyle/>
        <a:p>
          <a:endParaRPr lang="tr-TR"/>
        </a:p>
      </dgm:t>
    </dgm:pt>
    <dgm:pt modelId="{3A8892C8-648E-434A-916A-3CFC69507B29}">
      <dgm:prSet phldrT="[Metin]"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SOLUNUM KASLARININ ZAYIFLIĞINA VEYA İNFLAMASYONA BAĞLI SOLUNUM YETMEZLİĞİ</a:t>
          </a:r>
          <a:endParaRPr lang="tr-TR" sz="1400" dirty="0">
            <a:solidFill>
              <a:schemeClr val="tx1"/>
            </a:solidFill>
          </a:endParaRPr>
        </a:p>
      </dgm:t>
    </dgm:pt>
    <dgm:pt modelId="{0F7E483C-F1A4-4703-98A3-A0440EAD0731}" type="parTrans" cxnId="{C36E7AB0-AD78-4D0F-8C9F-90552DC00A93}">
      <dgm:prSet/>
      <dgm:spPr/>
      <dgm:t>
        <a:bodyPr/>
        <a:lstStyle/>
        <a:p>
          <a:endParaRPr lang="tr-TR"/>
        </a:p>
      </dgm:t>
    </dgm:pt>
    <dgm:pt modelId="{FC495A27-51D3-4496-8F44-3BD1BC732ABB}" type="sibTrans" cxnId="{C36E7AB0-AD78-4D0F-8C9F-90552DC00A93}">
      <dgm:prSet/>
      <dgm:spPr/>
      <dgm:t>
        <a:bodyPr/>
        <a:lstStyle/>
        <a:p>
          <a:endParaRPr lang="tr-TR"/>
        </a:p>
      </dgm:t>
    </dgm:pt>
    <dgm:pt modelId="{020AAE90-8A20-46ED-BA02-84642FC0C610}">
      <dgm:prSet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SIKLIĞI % 5-22</a:t>
          </a:r>
          <a:endParaRPr lang="tr-TR" sz="14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DCF4AD8D-C285-486E-9601-82971A4E7E19}" type="parTrans" cxnId="{87B1237C-1F23-45EA-8D49-D5AB4A7C9657}">
      <dgm:prSet/>
      <dgm:spPr/>
      <dgm:t>
        <a:bodyPr/>
        <a:lstStyle/>
        <a:p>
          <a:endParaRPr lang="tr-TR"/>
        </a:p>
      </dgm:t>
    </dgm:pt>
    <dgm:pt modelId="{BFAEF741-A3D9-45CE-B215-A2322D60DD06}" type="sibTrans" cxnId="{87B1237C-1F23-45EA-8D49-D5AB4A7C9657}">
      <dgm:prSet/>
      <dgm:spPr/>
      <dgm:t>
        <a:bodyPr/>
        <a:lstStyle/>
        <a:p>
          <a:endParaRPr lang="tr-TR"/>
        </a:p>
      </dgm:t>
    </dgm:pt>
    <dgm:pt modelId="{61B1A4D0-89EA-4EAD-BCC4-93B149754E58}">
      <dgm:prSet phldrT="[Metin]"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FARİNKS VE ÜST ÖZEFAGUS ÇİZGİLİ KAS TUTULUMUNA BAĞLI GELİŞİR</a:t>
          </a:r>
          <a:endParaRPr lang="tr-TR" sz="1400" dirty="0">
            <a:solidFill>
              <a:schemeClr val="tx1"/>
            </a:solidFill>
          </a:endParaRPr>
        </a:p>
      </dgm:t>
    </dgm:pt>
    <dgm:pt modelId="{C0CE2E85-667F-4EE1-8EAF-DD1A9654543E}" type="parTrans" cxnId="{6B03DD6D-8303-4D0A-8165-CDF6320C15A5}">
      <dgm:prSet/>
      <dgm:spPr/>
      <dgm:t>
        <a:bodyPr/>
        <a:lstStyle/>
        <a:p>
          <a:endParaRPr lang="tr-TR"/>
        </a:p>
      </dgm:t>
    </dgm:pt>
    <dgm:pt modelId="{4D39D0F1-C01C-4C67-A79F-2B5AB5C79C68}" type="sibTrans" cxnId="{6B03DD6D-8303-4D0A-8165-CDF6320C15A5}">
      <dgm:prSet/>
      <dgm:spPr/>
      <dgm:t>
        <a:bodyPr/>
        <a:lstStyle/>
        <a:p>
          <a:endParaRPr lang="tr-TR"/>
        </a:p>
      </dgm:t>
    </dgm:pt>
    <dgm:pt modelId="{22A7538C-B924-4530-881B-6ECB7E5895C9}">
      <dgm:prSet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EN SIK GÖRÜLEN KOMPLİKASYONDUR</a:t>
          </a:r>
        </a:p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 (% 17)</a:t>
          </a:r>
          <a:endParaRPr lang="tr-TR" sz="14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484B94A7-44A2-4431-8FB6-243E6269FAC1}" type="parTrans" cxnId="{A6A90FBC-D326-421B-972B-868C7E81FADA}">
      <dgm:prSet/>
      <dgm:spPr/>
      <dgm:t>
        <a:bodyPr/>
        <a:lstStyle/>
        <a:p>
          <a:endParaRPr lang="tr-TR"/>
        </a:p>
      </dgm:t>
    </dgm:pt>
    <dgm:pt modelId="{F18EC0DF-1AEA-4656-B902-9AAF6FAA28AE}" type="sibTrans" cxnId="{A6A90FBC-D326-421B-972B-868C7E81FADA}">
      <dgm:prSet/>
      <dgm:spPr/>
      <dgm:t>
        <a:bodyPr/>
        <a:lstStyle/>
        <a:p>
          <a:endParaRPr lang="tr-TR"/>
        </a:p>
      </dgm:t>
    </dgm:pt>
    <dgm:pt modelId="{6F896F75-6DBD-4B3F-95EB-35C5CC94FA11}">
      <dgm:prSet phldrT="[Metin]"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SIKLIĞI % 46</a:t>
          </a:r>
          <a:endParaRPr lang="tr-TR" sz="1400" dirty="0">
            <a:solidFill>
              <a:schemeClr val="tx1"/>
            </a:solidFill>
          </a:endParaRPr>
        </a:p>
      </dgm:t>
    </dgm:pt>
    <dgm:pt modelId="{D914A41E-D11D-46B9-8661-7B6ADFDC051C}" type="parTrans" cxnId="{E6F43B21-5E5B-4953-842F-90AC92B83169}">
      <dgm:prSet/>
      <dgm:spPr/>
      <dgm:t>
        <a:bodyPr/>
        <a:lstStyle/>
        <a:p>
          <a:endParaRPr lang="tr-TR"/>
        </a:p>
      </dgm:t>
    </dgm:pt>
    <dgm:pt modelId="{32864300-471A-4978-978F-024121C2B197}" type="sibTrans" cxnId="{E6F43B21-5E5B-4953-842F-90AC92B83169}">
      <dgm:prSet/>
      <dgm:spPr/>
      <dgm:t>
        <a:bodyPr/>
        <a:lstStyle/>
        <a:p>
          <a:endParaRPr lang="tr-TR"/>
        </a:p>
      </dgm:t>
    </dgm:pt>
    <dgm:pt modelId="{1F2D1A4C-08D0-49B7-A0C9-EABD45A8990E}">
      <dgm:prSet phldrT="[Metin]"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SUBPLEVRAL VEYA PARAKARDİYAK HAVA KESECİKLERİNİN RÜPTÜRÜNE BAĞLI GELİŞİR VE PROGNOZU KÖTÜDÜR</a:t>
          </a:r>
          <a:endParaRPr lang="tr-TR" sz="1400" dirty="0">
            <a:solidFill>
              <a:schemeClr val="tx1"/>
            </a:solidFill>
          </a:endParaRPr>
        </a:p>
      </dgm:t>
    </dgm:pt>
    <dgm:pt modelId="{6A8D180A-C404-4206-B395-5B69D2D1A4A5}" type="parTrans" cxnId="{EA7730C4-21FC-4DED-B02B-CE5A71BE881C}">
      <dgm:prSet/>
      <dgm:spPr/>
      <dgm:t>
        <a:bodyPr/>
        <a:lstStyle/>
        <a:p>
          <a:endParaRPr lang="tr-TR"/>
        </a:p>
      </dgm:t>
    </dgm:pt>
    <dgm:pt modelId="{FBA5E69B-1189-4881-9C99-A3B2D076C052}" type="sibTrans" cxnId="{EA7730C4-21FC-4DED-B02B-CE5A71BE881C}">
      <dgm:prSet/>
      <dgm:spPr/>
      <dgm:t>
        <a:bodyPr/>
        <a:lstStyle/>
        <a:p>
          <a:endParaRPr lang="tr-TR"/>
        </a:p>
      </dgm:t>
    </dgm:pt>
    <dgm:pt modelId="{4E8DF324-D99D-4322-8C2E-3068BBF83DC6}">
      <dgm:prSet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ÇOĞUNLUKLA DM VE ADM’Lİ OLGULARDA GÖRÜLÜR</a:t>
          </a:r>
          <a:endParaRPr lang="tr-TR" sz="14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9185A907-FB91-4D6C-9914-692CDB00FB8A}" type="parTrans" cxnId="{3B0D1B3F-D932-4916-A54B-CC71F9EE6137}">
      <dgm:prSet/>
      <dgm:spPr/>
      <dgm:t>
        <a:bodyPr/>
        <a:lstStyle/>
        <a:p>
          <a:endParaRPr lang="tr-TR"/>
        </a:p>
      </dgm:t>
    </dgm:pt>
    <dgm:pt modelId="{A7CE4BA3-4A99-4E88-809B-EDBFD8E84B59}" type="sibTrans" cxnId="{3B0D1B3F-D932-4916-A54B-CC71F9EE6137}">
      <dgm:prSet/>
      <dgm:spPr/>
      <dgm:t>
        <a:bodyPr/>
        <a:lstStyle/>
        <a:p>
          <a:endParaRPr lang="tr-TR"/>
        </a:p>
      </dgm:t>
    </dgm:pt>
    <dgm:pt modelId="{DFC61EAE-3BD6-4A47-A668-B7A9D99A6F8D}">
      <dgm:prSet custT="1"/>
      <dgm:spPr/>
      <dgm:t>
        <a:bodyPr/>
        <a:lstStyle/>
        <a:p>
          <a:pPr rtl="0"/>
          <a:r>
            <a:rPr lang="tr-TR" sz="14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SIKLIĞI % 3-8</a:t>
          </a:r>
          <a:endParaRPr lang="tr-TR" sz="14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29CAD26C-03C3-4488-9AC9-0481E6F20D5B}" type="parTrans" cxnId="{E20F6067-5108-45EA-B48F-5DF2C2E6F98C}">
      <dgm:prSet/>
      <dgm:spPr/>
      <dgm:t>
        <a:bodyPr/>
        <a:lstStyle/>
        <a:p>
          <a:endParaRPr lang="tr-TR"/>
        </a:p>
      </dgm:t>
    </dgm:pt>
    <dgm:pt modelId="{0CB3F8AB-5463-43FF-8671-E96616AADA25}" type="sibTrans" cxnId="{E20F6067-5108-45EA-B48F-5DF2C2E6F98C}">
      <dgm:prSet/>
      <dgm:spPr/>
      <dgm:t>
        <a:bodyPr/>
        <a:lstStyle/>
        <a:p>
          <a:endParaRPr lang="tr-TR"/>
        </a:p>
      </dgm:t>
    </dgm:pt>
    <dgm:pt modelId="{2F3C78E2-B9C4-4BCB-9BB2-824FEA44B235}" type="pres">
      <dgm:prSet presAssocID="{6A50F7BE-3293-47C5-96FE-5D7EF10217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9E1B7BBF-6F4E-40AB-A255-B3D29D1EE95A}" type="pres">
      <dgm:prSet presAssocID="{0D8973A8-A4BF-4F38-B486-9C43575D5994}" presName="hierRoot1" presStyleCnt="0">
        <dgm:presLayoutVars>
          <dgm:hierBranch val="init"/>
        </dgm:presLayoutVars>
      </dgm:prSet>
      <dgm:spPr/>
    </dgm:pt>
    <dgm:pt modelId="{35DDC386-FF16-4B08-916B-3ED7D6775827}" type="pres">
      <dgm:prSet presAssocID="{0D8973A8-A4BF-4F38-B486-9C43575D5994}" presName="rootComposite1" presStyleCnt="0"/>
      <dgm:spPr/>
    </dgm:pt>
    <dgm:pt modelId="{24714AA2-83F5-4ACC-81A7-78AA0537F5E4}" type="pres">
      <dgm:prSet presAssocID="{0D8973A8-A4BF-4F38-B486-9C43575D5994}" presName="rootText1" presStyleLbl="node0" presStyleIdx="0" presStyleCnt="1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81F5337-6AB5-4F0C-916C-A84690322FA9}" type="pres">
      <dgm:prSet presAssocID="{0D8973A8-A4BF-4F38-B486-9C43575D5994}" presName="rootConnector1" presStyleLbl="node1" presStyleIdx="0" presStyleCnt="0"/>
      <dgm:spPr/>
      <dgm:t>
        <a:bodyPr/>
        <a:lstStyle/>
        <a:p>
          <a:endParaRPr lang="tr-TR"/>
        </a:p>
      </dgm:t>
    </dgm:pt>
    <dgm:pt modelId="{127151AC-503C-43EB-A809-8DC62E1564D5}" type="pres">
      <dgm:prSet presAssocID="{0D8973A8-A4BF-4F38-B486-9C43575D5994}" presName="hierChild2" presStyleCnt="0"/>
      <dgm:spPr/>
    </dgm:pt>
    <dgm:pt modelId="{9E441200-97FE-4CE1-BB21-F25168C9FF08}" type="pres">
      <dgm:prSet presAssocID="{A775F060-AF8E-467B-9385-F880E282CB64}" presName="Name37" presStyleLbl="parChTrans1D2" presStyleIdx="0" presStyleCnt="4"/>
      <dgm:spPr/>
      <dgm:t>
        <a:bodyPr/>
        <a:lstStyle/>
        <a:p>
          <a:endParaRPr lang="tr-TR"/>
        </a:p>
      </dgm:t>
    </dgm:pt>
    <dgm:pt modelId="{55FBF54A-436A-433B-A767-A7006AE9CE72}" type="pres">
      <dgm:prSet presAssocID="{C5A978EA-1A8A-4982-B6D2-D3B9D15B94B7}" presName="hierRoot2" presStyleCnt="0">
        <dgm:presLayoutVars>
          <dgm:hierBranch val="init"/>
        </dgm:presLayoutVars>
      </dgm:prSet>
      <dgm:spPr/>
    </dgm:pt>
    <dgm:pt modelId="{FAB89879-D90A-417F-9F04-483DEFEF7753}" type="pres">
      <dgm:prSet presAssocID="{C5A978EA-1A8A-4982-B6D2-D3B9D15B94B7}" presName="rootComposite" presStyleCnt="0"/>
      <dgm:spPr/>
    </dgm:pt>
    <dgm:pt modelId="{6897AD4E-3DA6-4FAA-A176-1E57BB90DD86}" type="pres">
      <dgm:prSet presAssocID="{C5A978EA-1A8A-4982-B6D2-D3B9D15B94B7}" presName="rootText" presStyleLbl="node2" presStyleIdx="0" presStyleCnt="4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4E5E710C-0FF0-4DF0-A09A-8D9FC40CEFF8}" type="pres">
      <dgm:prSet presAssocID="{C5A978EA-1A8A-4982-B6D2-D3B9D15B94B7}" presName="rootConnector" presStyleLbl="node2" presStyleIdx="0" presStyleCnt="4"/>
      <dgm:spPr/>
      <dgm:t>
        <a:bodyPr/>
        <a:lstStyle/>
        <a:p>
          <a:endParaRPr lang="tr-TR"/>
        </a:p>
      </dgm:t>
    </dgm:pt>
    <dgm:pt modelId="{A7C14406-23DE-46BE-95AA-642AAE5D1F2A}" type="pres">
      <dgm:prSet presAssocID="{C5A978EA-1A8A-4982-B6D2-D3B9D15B94B7}" presName="hierChild4" presStyleCnt="0"/>
      <dgm:spPr/>
    </dgm:pt>
    <dgm:pt modelId="{6B13E975-B5AC-4B09-8AB4-469B29C16135}" type="pres">
      <dgm:prSet presAssocID="{0F7E483C-F1A4-4703-98A3-A0440EAD0731}" presName="Name37" presStyleLbl="parChTrans1D3" presStyleIdx="0" presStyleCnt="8"/>
      <dgm:spPr/>
      <dgm:t>
        <a:bodyPr/>
        <a:lstStyle/>
        <a:p>
          <a:endParaRPr lang="tr-TR"/>
        </a:p>
      </dgm:t>
    </dgm:pt>
    <dgm:pt modelId="{0A3A0B4D-9A29-4689-ADCC-0BF3D9C34D12}" type="pres">
      <dgm:prSet presAssocID="{3A8892C8-648E-434A-916A-3CFC69507B29}" presName="hierRoot2" presStyleCnt="0">
        <dgm:presLayoutVars>
          <dgm:hierBranch val="init"/>
        </dgm:presLayoutVars>
      </dgm:prSet>
      <dgm:spPr/>
    </dgm:pt>
    <dgm:pt modelId="{19BE2278-08C1-46C9-89EF-D0A012F1BDF2}" type="pres">
      <dgm:prSet presAssocID="{3A8892C8-648E-434A-916A-3CFC69507B29}" presName="rootComposite" presStyleCnt="0"/>
      <dgm:spPr/>
    </dgm:pt>
    <dgm:pt modelId="{D6E9B598-B9C0-48B1-8109-B24C0DF99006}" type="pres">
      <dgm:prSet presAssocID="{3A8892C8-648E-434A-916A-3CFC69507B29}" presName="rootText" presStyleLbl="node3" presStyleIdx="0" presStyleCnt="8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5069971-1FB2-4A0F-92E8-3E02B18D5817}" type="pres">
      <dgm:prSet presAssocID="{3A8892C8-648E-434A-916A-3CFC69507B29}" presName="rootConnector" presStyleLbl="node3" presStyleIdx="0" presStyleCnt="8"/>
      <dgm:spPr/>
      <dgm:t>
        <a:bodyPr/>
        <a:lstStyle/>
        <a:p>
          <a:endParaRPr lang="tr-TR"/>
        </a:p>
      </dgm:t>
    </dgm:pt>
    <dgm:pt modelId="{D645D6CB-0B89-4429-B957-9057C6DCB231}" type="pres">
      <dgm:prSet presAssocID="{3A8892C8-648E-434A-916A-3CFC69507B29}" presName="hierChild4" presStyleCnt="0"/>
      <dgm:spPr/>
    </dgm:pt>
    <dgm:pt modelId="{8370D54D-F70B-47A3-8426-85A4D3579C61}" type="pres">
      <dgm:prSet presAssocID="{3A8892C8-648E-434A-916A-3CFC69507B29}" presName="hierChild5" presStyleCnt="0"/>
      <dgm:spPr/>
    </dgm:pt>
    <dgm:pt modelId="{8341816F-5AD8-4C26-B11E-090B52A2E061}" type="pres">
      <dgm:prSet presAssocID="{DCF4AD8D-C285-486E-9601-82971A4E7E19}" presName="Name37" presStyleLbl="parChTrans1D3" presStyleIdx="1" presStyleCnt="8"/>
      <dgm:spPr/>
      <dgm:t>
        <a:bodyPr/>
        <a:lstStyle/>
        <a:p>
          <a:endParaRPr lang="tr-TR"/>
        </a:p>
      </dgm:t>
    </dgm:pt>
    <dgm:pt modelId="{64E21844-7341-4C53-A0E8-D89F5C592AA6}" type="pres">
      <dgm:prSet presAssocID="{020AAE90-8A20-46ED-BA02-84642FC0C610}" presName="hierRoot2" presStyleCnt="0">
        <dgm:presLayoutVars>
          <dgm:hierBranch val="init"/>
        </dgm:presLayoutVars>
      </dgm:prSet>
      <dgm:spPr/>
    </dgm:pt>
    <dgm:pt modelId="{29ACE1E7-9F0C-4289-9367-81A5390C5B7F}" type="pres">
      <dgm:prSet presAssocID="{020AAE90-8A20-46ED-BA02-84642FC0C610}" presName="rootComposite" presStyleCnt="0"/>
      <dgm:spPr/>
    </dgm:pt>
    <dgm:pt modelId="{AC734995-0BDE-49C9-918C-C20826E08411}" type="pres">
      <dgm:prSet presAssocID="{020AAE90-8A20-46ED-BA02-84642FC0C610}" presName="rootText" presStyleLbl="node3" presStyleIdx="1" presStyleCnt="8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4018263-FFB9-4340-806C-7302943962EA}" type="pres">
      <dgm:prSet presAssocID="{020AAE90-8A20-46ED-BA02-84642FC0C610}" presName="rootConnector" presStyleLbl="node3" presStyleIdx="1" presStyleCnt="8"/>
      <dgm:spPr/>
      <dgm:t>
        <a:bodyPr/>
        <a:lstStyle/>
        <a:p>
          <a:endParaRPr lang="tr-TR"/>
        </a:p>
      </dgm:t>
    </dgm:pt>
    <dgm:pt modelId="{F86E56B6-E316-4BCB-94A0-32C2929A9A63}" type="pres">
      <dgm:prSet presAssocID="{020AAE90-8A20-46ED-BA02-84642FC0C610}" presName="hierChild4" presStyleCnt="0"/>
      <dgm:spPr/>
    </dgm:pt>
    <dgm:pt modelId="{1D6C2D5B-2BA0-499A-BE05-1B0A36217A8D}" type="pres">
      <dgm:prSet presAssocID="{020AAE90-8A20-46ED-BA02-84642FC0C610}" presName="hierChild5" presStyleCnt="0"/>
      <dgm:spPr/>
    </dgm:pt>
    <dgm:pt modelId="{B444C7BD-1CC1-4086-8B68-2E1ECD6EAE85}" type="pres">
      <dgm:prSet presAssocID="{C5A978EA-1A8A-4982-B6D2-D3B9D15B94B7}" presName="hierChild5" presStyleCnt="0"/>
      <dgm:spPr/>
    </dgm:pt>
    <dgm:pt modelId="{B02A5471-2D8C-4AAF-8ADA-D32228FA8D2B}" type="pres">
      <dgm:prSet presAssocID="{6106938D-CD42-41D6-8A6F-20DDF8A82620}" presName="Name37" presStyleLbl="parChTrans1D2" presStyleIdx="1" presStyleCnt="4"/>
      <dgm:spPr/>
      <dgm:t>
        <a:bodyPr/>
        <a:lstStyle/>
        <a:p>
          <a:endParaRPr lang="tr-TR"/>
        </a:p>
      </dgm:t>
    </dgm:pt>
    <dgm:pt modelId="{91DD5A3A-9B4E-4E41-AA3A-A0A413165D04}" type="pres">
      <dgm:prSet presAssocID="{6D4544B6-52A5-46D9-BBFB-8FB6647F5B35}" presName="hierRoot2" presStyleCnt="0">
        <dgm:presLayoutVars>
          <dgm:hierBranch val="init"/>
        </dgm:presLayoutVars>
      </dgm:prSet>
      <dgm:spPr/>
    </dgm:pt>
    <dgm:pt modelId="{962EC89C-D832-4A8C-8B3F-72AAE38AF755}" type="pres">
      <dgm:prSet presAssocID="{6D4544B6-52A5-46D9-BBFB-8FB6647F5B35}" presName="rootComposite" presStyleCnt="0"/>
      <dgm:spPr/>
    </dgm:pt>
    <dgm:pt modelId="{B743F7A6-F7A1-48AC-BBD3-B7F5785DCCD9}" type="pres">
      <dgm:prSet presAssocID="{6D4544B6-52A5-46D9-BBFB-8FB6647F5B35}" presName="rootText" presStyleLbl="node2" presStyleIdx="1" presStyleCnt="4" custScaleX="149765" custScaleY="134580" custLinFactNeighborX="-7449" custLinFactNeighborY="24378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B9696D6-1A95-45AC-B093-D2FB2B03D24E}" type="pres">
      <dgm:prSet presAssocID="{6D4544B6-52A5-46D9-BBFB-8FB6647F5B35}" presName="rootConnector" presStyleLbl="node2" presStyleIdx="1" presStyleCnt="4"/>
      <dgm:spPr/>
      <dgm:t>
        <a:bodyPr/>
        <a:lstStyle/>
        <a:p>
          <a:endParaRPr lang="tr-TR"/>
        </a:p>
      </dgm:t>
    </dgm:pt>
    <dgm:pt modelId="{EFFDACB8-1E65-4974-A868-CBB7BE3FED1B}" type="pres">
      <dgm:prSet presAssocID="{6D4544B6-52A5-46D9-BBFB-8FB6647F5B35}" presName="hierChild4" presStyleCnt="0"/>
      <dgm:spPr/>
    </dgm:pt>
    <dgm:pt modelId="{597EEF91-1626-4BAD-914F-1A06BFC601C4}" type="pres">
      <dgm:prSet presAssocID="{C0CE2E85-667F-4EE1-8EAF-DD1A9654543E}" presName="Name37" presStyleLbl="parChTrans1D3" presStyleIdx="2" presStyleCnt="8"/>
      <dgm:spPr/>
      <dgm:t>
        <a:bodyPr/>
        <a:lstStyle/>
        <a:p>
          <a:endParaRPr lang="tr-TR"/>
        </a:p>
      </dgm:t>
    </dgm:pt>
    <dgm:pt modelId="{5244C8B2-3DCC-4A62-8D05-BB6E061301A3}" type="pres">
      <dgm:prSet presAssocID="{61B1A4D0-89EA-4EAD-BCC4-93B149754E58}" presName="hierRoot2" presStyleCnt="0">
        <dgm:presLayoutVars>
          <dgm:hierBranch val="init"/>
        </dgm:presLayoutVars>
      </dgm:prSet>
      <dgm:spPr/>
    </dgm:pt>
    <dgm:pt modelId="{6847E716-A386-4D9F-8CDA-D82F2CCADA98}" type="pres">
      <dgm:prSet presAssocID="{61B1A4D0-89EA-4EAD-BCC4-93B149754E58}" presName="rootComposite" presStyleCnt="0"/>
      <dgm:spPr/>
    </dgm:pt>
    <dgm:pt modelId="{D684B016-DC72-47A2-BACB-9A7DEE62C602}" type="pres">
      <dgm:prSet presAssocID="{61B1A4D0-89EA-4EAD-BCC4-93B149754E58}" presName="rootText" presStyleLbl="node3" presStyleIdx="2" presStyleCnt="8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990315C-3D8C-4935-93D0-5BA821971C28}" type="pres">
      <dgm:prSet presAssocID="{61B1A4D0-89EA-4EAD-BCC4-93B149754E58}" presName="rootConnector" presStyleLbl="node3" presStyleIdx="2" presStyleCnt="8"/>
      <dgm:spPr/>
      <dgm:t>
        <a:bodyPr/>
        <a:lstStyle/>
        <a:p>
          <a:endParaRPr lang="tr-TR"/>
        </a:p>
      </dgm:t>
    </dgm:pt>
    <dgm:pt modelId="{5E706B02-D2C7-440D-9519-ED3733FCCCD5}" type="pres">
      <dgm:prSet presAssocID="{61B1A4D0-89EA-4EAD-BCC4-93B149754E58}" presName="hierChild4" presStyleCnt="0"/>
      <dgm:spPr/>
    </dgm:pt>
    <dgm:pt modelId="{3F84A031-8A19-47A3-BEEB-7A2A7C872079}" type="pres">
      <dgm:prSet presAssocID="{61B1A4D0-89EA-4EAD-BCC4-93B149754E58}" presName="hierChild5" presStyleCnt="0"/>
      <dgm:spPr/>
    </dgm:pt>
    <dgm:pt modelId="{F121B03B-4F1F-4489-AD9F-2DFB360A58EC}" type="pres">
      <dgm:prSet presAssocID="{484B94A7-44A2-4431-8FB6-243E6269FAC1}" presName="Name37" presStyleLbl="parChTrans1D3" presStyleIdx="3" presStyleCnt="8"/>
      <dgm:spPr/>
      <dgm:t>
        <a:bodyPr/>
        <a:lstStyle/>
        <a:p>
          <a:endParaRPr lang="tr-TR"/>
        </a:p>
      </dgm:t>
    </dgm:pt>
    <dgm:pt modelId="{D87F2C96-0FD9-411F-B646-71F5996F9050}" type="pres">
      <dgm:prSet presAssocID="{22A7538C-B924-4530-881B-6ECB7E5895C9}" presName="hierRoot2" presStyleCnt="0">
        <dgm:presLayoutVars>
          <dgm:hierBranch val="init"/>
        </dgm:presLayoutVars>
      </dgm:prSet>
      <dgm:spPr/>
    </dgm:pt>
    <dgm:pt modelId="{F4E9C952-DE83-459C-81B5-EFA71F2D3CFA}" type="pres">
      <dgm:prSet presAssocID="{22A7538C-B924-4530-881B-6ECB7E5895C9}" presName="rootComposite" presStyleCnt="0"/>
      <dgm:spPr/>
    </dgm:pt>
    <dgm:pt modelId="{C86E2312-2570-4304-85CE-CDC17C45BC55}" type="pres">
      <dgm:prSet presAssocID="{22A7538C-B924-4530-881B-6ECB7E5895C9}" presName="rootText" presStyleLbl="node3" presStyleIdx="3" presStyleCnt="8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59D5F38-00FE-4526-8884-D6EAE06E5DD1}" type="pres">
      <dgm:prSet presAssocID="{22A7538C-B924-4530-881B-6ECB7E5895C9}" presName="rootConnector" presStyleLbl="node3" presStyleIdx="3" presStyleCnt="8"/>
      <dgm:spPr/>
      <dgm:t>
        <a:bodyPr/>
        <a:lstStyle/>
        <a:p>
          <a:endParaRPr lang="tr-TR"/>
        </a:p>
      </dgm:t>
    </dgm:pt>
    <dgm:pt modelId="{80DE9889-A44E-4B80-A1C4-343093455150}" type="pres">
      <dgm:prSet presAssocID="{22A7538C-B924-4530-881B-6ECB7E5895C9}" presName="hierChild4" presStyleCnt="0"/>
      <dgm:spPr/>
    </dgm:pt>
    <dgm:pt modelId="{7CF29DF6-F13C-409E-8F87-D2EB04D400E4}" type="pres">
      <dgm:prSet presAssocID="{22A7538C-B924-4530-881B-6ECB7E5895C9}" presName="hierChild5" presStyleCnt="0"/>
      <dgm:spPr/>
    </dgm:pt>
    <dgm:pt modelId="{F3F06B8F-4B25-47DC-99C9-64A56BAC946E}" type="pres">
      <dgm:prSet presAssocID="{6D4544B6-52A5-46D9-BBFB-8FB6647F5B35}" presName="hierChild5" presStyleCnt="0"/>
      <dgm:spPr/>
    </dgm:pt>
    <dgm:pt modelId="{E5834088-7905-482B-A4F1-E27781E840FE}" type="pres">
      <dgm:prSet presAssocID="{3C0E1F0A-C06C-493B-8091-5F909AE4C8F0}" presName="Name37" presStyleLbl="parChTrans1D2" presStyleIdx="2" presStyleCnt="4"/>
      <dgm:spPr/>
      <dgm:t>
        <a:bodyPr/>
        <a:lstStyle/>
        <a:p>
          <a:endParaRPr lang="tr-TR"/>
        </a:p>
      </dgm:t>
    </dgm:pt>
    <dgm:pt modelId="{FEF1669E-032F-4FC1-889B-80A26836ED8B}" type="pres">
      <dgm:prSet presAssocID="{074CDE1D-79ED-4FD5-8C1F-824BCD06AAFB}" presName="hierRoot2" presStyleCnt="0">
        <dgm:presLayoutVars>
          <dgm:hierBranch val="init"/>
        </dgm:presLayoutVars>
      </dgm:prSet>
      <dgm:spPr/>
    </dgm:pt>
    <dgm:pt modelId="{42DE2FB9-CB57-4656-A61D-FD83837485DB}" type="pres">
      <dgm:prSet presAssocID="{074CDE1D-79ED-4FD5-8C1F-824BCD06AAFB}" presName="rootComposite" presStyleCnt="0"/>
      <dgm:spPr/>
    </dgm:pt>
    <dgm:pt modelId="{07746931-9739-4ACE-AA3B-34E297B65E48}" type="pres">
      <dgm:prSet presAssocID="{074CDE1D-79ED-4FD5-8C1F-824BCD06AAFB}" presName="rootText" presStyleLbl="node2" presStyleIdx="2" presStyleCnt="4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5294BA6-9C73-4C3F-9C31-AD0452EF7FBA}" type="pres">
      <dgm:prSet presAssocID="{074CDE1D-79ED-4FD5-8C1F-824BCD06AAFB}" presName="rootConnector" presStyleLbl="node2" presStyleIdx="2" presStyleCnt="4"/>
      <dgm:spPr/>
      <dgm:t>
        <a:bodyPr/>
        <a:lstStyle/>
        <a:p>
          <a:endParaRPr lang="tr-TR"/>
        </a:p>
      </dgm:t>
    </dgm:pt>
    <dgm:pt modelId="{4E8C1765-0DA7-47EF-9010-FD852F0E15B8}" type="pres">
      <dgm:prSet presAssocID="{074CDE1D-79ED-4FD5-8C1F-824BCD06AAFB}" presName="hierChild4" presStyleCnt="0"/>
      <dgm:spPr/>
    </dgm:pt>
    <dgm:pt modelId="{D43F8091-61D6-44EA-B007-13431DA7A174}" type="pres">
      <dgm:prSet presAssocID="{D914A41E-D11D-46B9-8661-7B6ADFDC051C}" presName="Name37" presStyleLbl="parChTrans1D3" presStyleIdx="4" presStyleCnt="8"/>
      <dgm:spPr/>
      <dgm:t>
        <a:bodyPr/>
        <a:lstStyle/>
        <a:p>
          <a:endParaRPr lang="tr-TR"/>
        </a:p>
      </dgm:t>
    </dgm:pt>
    <dgm:pt modelId="{90A94C11-C972-43C7-8B5C-0FCE75F9935D}" type="pres">
      <dgm:prSet presAssocID="{6F896F75-6DBD-4B3F-95EB-35C5CC94FA11}" presName="hierRoot2" presStyleCnt="0">
        <dgm:presLayoutVars>
          <dgm:hierBranch val="init"/>
        </dgm:presLayoutVars>
      </dgm:prSet>
      <dgm:spPr/>
    </dgm:pt>
    <dgm:pt modelId="{1E731D23-131A-4D20-98F5-EA4BF997BFEC}" type="pres">
      <dgm:prSet presAssocID="{6F896F75-6DBD-4B3F-95EB-35C5CC94FA11}" presName="rootComposite" presStyleCnt="0"/>
      <dgm:spPr/>
    </dgm:pt>
    <dgm:pt modelId="{9A81F9A9-ED12-4FFE-89A9-3505D20EA85A}" type="pres">
      <dgm:prSet presAssocID="{6F896F75-6DBD-4B3F-95EB-35C5CC94FA11}" presName="rootText" presStyleLbl="node3" presStyleIdx="4" presStyleCnt="8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507B8AF-C369-4C55-8B01-68A0603856E0}" type="pres">
      <dgm:prSet presAssocID="{6F896F75-6DBD-4B3F-95EB-35C5CC94FA11}" presName="rootConnector" presStyleLbl="node3" presStyleIdx="4" presStyleCnt="8"/>
      <dgm:spPr/>
      <dgm:t>
        <a:bodyPr/>
        <a:lstStyle/>
        <a:p>
          <a:endParaRPr lang="tr-TR"/>
        </a:p>
      </dgm:t>
    </dgm:pt>
    <dgm:pt modelId="{8DCF9B30-DCFF-4C23-BCEB-FAFA0B6D88AC}" type="pres">
      <dgm:prSet presAssocID="{6F896F75-6DBD-4B3F-95EB-35C5CC94FA11}" presName="hierChild4" presStyleCnt="0"/>
      <dgm:spPr/>
    </dgm:pt>
    <dgm:pt modelId="{F94EB16D-FCA1-44E7-BAA5-FF540EE0F450}" type="pres">
      <dgm:prSet presAssocID="{6F896F75-6DBD-4B3F-95EB-35C5CC94FA11}" presName="hierChild5" presStyleCnt="0"/>
      <dgm:spPr/>
    </dgm:pt>
    <dgm:pt modelId="{BB6FE0A8-2288-49BB-971F-2363B98CC338}" type="pres">
      <dgm:prSet presAssocID="{074CDE1D-79ED-4FD5-8C1F-824BCD06AAFB}" presName="hierChild5" presStyleCnt="0"/>
      <dgm:spPr/>
    </dgm:pt>
    <dgm:pt modelId="{15116983-6092-44D4-BB08-A97CF9615E91}" type="pres">
      <dgm:prSet presAssocID="{A38B5857-0EBE-4674-8BAF-DBB5DF26723B}" presName="Name37" presStyleLbl="parChTrans1D2" presStyleIdx="3" presStyleCnt="4"/>
      <dgm:spPr/>
      <dgm:t>
        <a:bodyPr/>
        <a:lstStyle/>
        <a:p>
          <a:endParaRPr lang="tr-TR"/>
        </a:p>
      </dgm:t>
    </dgm:pt>
    <dgm:pt modelId="{80C665B2-7ABA-4A59-9103-E35FE10E150B}" type="pres">
      <dgm:prSet presAssocID="{D7F7E9A8-EE45-4C95-9510-5A6AD2F2F166}" presName="hierRoot2" presStyleCnt="0">
        <dgm:presLayoutVars>
          <dgm:hierBranch val="init"/>
        </dgm:presLayoutVars>
      </dgm:prSet>
      <dgm:spPr/>
    </dgm:pt>
    <dgm:pt modelId="{EDDADCBC-84F0-4D81-A7F4-451BB5EC7F67}" type="pres">
      <dgm:prSet presAssocID="{D7F7E9A8-EE45-4C95-9510-5A6AD2F2F166}" presName="rootComposite" presStyleCnt="0"/>
      <dgm:spPr/>
    </dgm:pt>
    <dgm:pt modelId="{2DF929C4-5291-4CDB-ADC3-1AD261C63543}" type="pres">
      <dgm:prSet presAssocID="{D7F7E9A8-EE45-4C95-9510-5A6AD2F2F166}" presName="rootText" presStyleLbl="node2" presStyleIdx="3" presStyleCnt="4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62711A8F-C300-4F37-B046-6ADF7CDDD041}" type="pres">
      <dgm:prSet presAssocID="{D7F7E9A8-EE45-4C95-9510-5A6AD2F2F166}" presName="rootConnector" presStyleLbl="node2" presStyleIdx="3" presStyleCnt="4"/>
      <dgm:spPr/>
      <dgm:t>
        <a:bodyPr/>
        <a:lstStyle/>
        <a:p>
          <a:endParaRPr lang="tr-TR"/>
        </a:p>
      </dgm:t>
    </dgm:pt>
    <dgm:pt modelId="{157F4F8A-F8F2-41F4-8843-44F6264E7781}" type="pres">
      <dgm:prSet presAssocID="{D7F7E9A8-EE45-4C95-9510-5A6AD2F2F166}" presName="hierChild4" presStyleCnt="0"/>
      <dgm:spPr/>
    </dgm:pt>
    <dgm:pt modelId="{3824196A-1752-4A5A-AC13-4A4E0497914A}" type="pres">
      <dgm:prSet presAssocID="{6A8D180A-C404-4206-B395-5B69D2D1A4A5}" presName="Name37" presStyleLbl="parChTrans1D3" presStyleIdx="5" presStyleCnt="8"/>
      <dgm:spPr/>
      <dgm:t>
        <a:bodyPr/>
        <a:lstStyle/>
        <a:p>
          <a:endParaRPr lang="tr-TR"/>
        </a:p>
      </dgm:t>
    </dgm:pt>
    <dgm:pt modelId="{9EB41FFB-077D-4EC3-A8B0-FA8602664575}" type="pres">
      <dgm:prSet presAssocID="{1F2D1A4C-08D0-49B7-A0C9-EABD45A8990E}" presName="hierRoot2" presStyleCnt="0">
        <dgm:presLayoutVars>
          <dgm:hierBranch val="init"/>
        </dgm:presLayoutVars>
      </dgm:prSet>
      <dgm:spPr/>
    </dgm:pt>
    <dgm:pt modelId="{E0828F41-E3F8-42E5-806E-701E2C6E1FC5}" type="pres">
      <dgm:prSet presAssocID="{1F2D1A4C-08D0-49B7-A0C9-EABD45A8990E}" presName="rootComposite" presStyleCnt="0"/>
      <dgm:spPr/>
    </dgm:pt>
    <dgm:pt modelId="{B58D8A19-93B0-4F4B-BF54-163E6E733EA1}" type="pres">
      <dgm:prSet presAssocID="{1F2D1A4C-08D0-49B7-A0C9-EABD45A8990E}" presName="rootText" presStyleLbl="node3" presStyleIdx="5" presStyleCnt="8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6F0A91A-E464-4122-91A4-93065A697A53}" type="pres">
      <dgm:prSet presAssocID="{1F2D1A4C-08D0-49B7-A0C9-EABD45A8990E}" presName="rootConnector" presStyleLbl="node3" presStyleIdx="5" presStyleCnt="8"/>
      <dgm:spPr/>
      <dgm:t>
        <a:bodyPr/>
        <a:lstStyle/>
        <a:p>
          <a:endParaRPr lang="tr-TR"/>
        </a:p>
      </dgm:t>
    </dgm:pt>
    <dgm:pt modelId="{B988E63F-989D-4D45-BB14-6F978F60EB45}" type="pres">
      <dgm:prSet presAssocID="{1F2D1A4C-08D0-49B7-A0C9-EABD45A8990E}" presName="hierChild4" presStyleCnt="0"/>
      <dgm:spPr/>
    </dgm:pt>
    <dgm:pt modelId="{F893B057-20F1-46A6-B83F-F26EA166717B}" type="pres">
      <dgm:prSet presAssocID="{1F2D1A4C-08D0-49B7-A0C9-EABD45A8990E}" presName="hierChild5" presStyleCnt="0"/>
      <dgm:spPr/>
    </dgm:pt>
    <dgm:pt modelId="{5D876900-4593-4CB7-BCF8-632B12C4926B}" type="pres">
      <dgm:prSet presAssocID="{9185A907-FB91-4D6C-9914-692CDB00FB8A}" presName="Name37" presStyleLbl="parChTrans1D3" presStyleIdx="6" presStyleCnt="8"/>
      <dgm:spPr/>
      <dgm:t>
        <a:bodyPr/>
        <a:lstStyle/>
        <a:p>
          <a:endParaRPr lang="tr-TR"/>
        </a:p>
      </dgm:t>
    </dgm:pt>
    <dgm:pt modelId="{3166693E-897C-43D6-A3F0-8603415EBD28}" type="pres">
      <dgm:prSet presAssocID="{4E8DF324-D99D-4322-8C2E-3068BBF83DC6}" presName="hierRoot2" presStyleCnt="0">
        <dgm:presLayoutVars>
          <dgm:hierBranch val="init"/>
        </dgm:presLayoutVars>
      </dgm:prSet>
      <dgm:spPr/>
    </dgm:pt>
    <dgm:pt modelId="{FD83921B-B1AF-41FA-A023-53C7000ECA36}" type="pres">
      <dgm:prSet presAssocID="{4E8DF324-D99D-4322-8C2E-3068BBF83DC6}" presName="rootComposite" presStyleCnt="0"/>
      <dgm:spPr/>
    </dgm:pt>
    <dgm:pt modelId="{83E20324-26B2-4CE3-8BE1-8EE175DCC7C5}" type="pres">
      <dgm:prSet presAssocID="{4E8DF324-D99D-4322-8C2E-3068BBF83DC6}" presName="rootText" presStyleLbl="node3" presStyleIdx="6" presStyleCnt="8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51F7DA2-D850-4501-9530-FF4A6D5DC78A}" type="pres">
      <dgm:prSet presAssocID="{4E8DF324-D99D-4322-8C2E-3068BBF83DC6}" presName="rootConnector" presStyleLbl="node3" presStyleIdx="6" presStyleCnt="8"/>
      <dgm:spPr/>
      <dgm:t>
        <a:bodyPr/>
        <a:lstStyle/>
        <a:p>
          <a:endParaRPr lang="tr-TR"/>
        </a:p>
      </dgm:t>
    </dgm:pt>
    <dgm:pt modelId="{AD56A06B-5C33-4E65-B811-F6A42EF9594E}" type="pres">
      <dgm:prSet presAssocID="{4E8DF324-D99D-4322-8C2E-3068BBF83DC6}" presName="hierChild4" presStyleCnt="0"/>
      <dgm:spPr/>
    </dgm:pt>
    <dgm:pt modelId="{2BA0FA34-F44C-4637-9065-92D8C119CC5D}" type="pres">
      <dgm:prSet presAssocID="{4E8DF324-D99D-4322-8C2E-3068BBF83DC6}" presName="hierChild5" presStyleCnt="0"/>
      <dgm:spPr/>
    </dgm:pt>
    <dgm:pt modelId="{168BDE66-260B-4EB6-BB5B-4EE0C29DA958}" type="pres">
      <dgm:prSet presAssocID="{29CAD26C-03C3-4488-9AC9-0481E6F20D5B}" presName="Name37" presStyleLbl="parChTrans1D3" presStyleIdx="7" presStyleCnt="8"/>
      <dgm:spPr/>
      <dgm:t>
        <a:bodyPr/>
        <a:lstStyle/>
        <a:p>
          <a:endParaRPr lang="tr-TR"/>
        </a:p>
      </dgm:t>
    </dgm:pt>
    <dgm:pt modelId="{577D7EFD-BAD3-44D6-9CA1-C8ED0F87E0B2}" type="pres">
      <dgm:prSet presAssocID="{DFC61EAE-3BD6-4A47-A668-B7A9D99A6F8D}" presName="hierRoot2" presStyleCnt="0">
        <dgm:presLayoutVars>
          <dgm:hierBranch val="init"/>
        </dgm:presLayoutVars>
      </dgm:prSet>
      <dgm:spPr/>
    </dgm:pt>
    <dgm:pt modelId="{45F7D596-77C6-48B0-A3BD-3AD3A0F639A9}" type="pres">
      <dgm:prSet presAssocID="{DFC61EAE-3BD6-4A47-A668-B7A9D99A6F8D}" presName="rootComposite" presStyleCnt="0"/>
      <dgm:spPr/>
    </dgm:pt>
    <dgm:pt modelId="{C77BB5C8-7C1D-4702-B9F0-0DE7E2C66891}" type="pres">
      <dgm:prSet presAssocID="{DFC61EAE-3BD6-4A47-A668-B7A9D99A6F8D}" presName="rootText" presStyleLbl="node3" presStyleIdx="7" presStyleCnt="8" custScaleX="149765" custScaleY="13458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8E0A077-71AD-4CFD-8652-584DEE4BE9B8}" type="pres">
      <dgm:prSet presAssocID="{DFC61EAE-3BD6-4A47-A668-B7A9D99A6F8D}" presName="rootConnector" presStyleLbl="node3" presStyleIdx="7" presStyleCnt="8"/>
      <dgm:spPr/>
      <dgm:t>
        <a:bodyPr/>
        <a:lstStyle/>
        <a:p>
          <a:endParaRPr lang="tr-TR"/>
        </a:p>
      </dgm:t>
    </dgm:pt>
    <dgm:pt modelId="{254486AA-101A-4398-94A0-EEDF4BCD8604}" type="pres">
      <dgm:prSet presAssocID="{DFC61EAE-3BD6-4A47-A668-B7A9D99A6F8D}" presName="hierChild4" presStyleCnt="0"/>
      <dgm:spPr/>
    </dgm:pt>
    <dgm:pt modelId="{69CDE673-7A0A-4483-BA14-84A9889CF7EB}" type="pres">
      <dgm:prSet presAssocID="{DFC61EAE-3BD6-4A47-A668-B7A9D99A6F8D}" presName="hierChild5" presStyleCnt="0"/>
      <dgm:spPr/>
    </dgm:pt>
    <dgm:pt modelId="{AAB2EFB3-864B-4CBC-B9AF-93F786E508DF}" type="pres">
      <dgm:prSet presAssocID="{D7F7E9A8-EE45-4C95-9510-5A6AD2F2F166}" presName="hierChild5" presStyleCnt="0"/>
      <dgm:spPr/>
    </dgm:pt>
    <dgm:pt modelId="{289C1803-AA0F-4259-9E49-B8CC773E3F6E}" type="pres">
      <dgm:prSet presAssocID="{0D8973A8-A4BF-4F38-B486-9C43575D5994}" presName="hierChild3" presStyleCnt="0"/>
      <dgm:spPr/>
    </dgm:pt>
  </dgm:ptLst>
  <dgm:cxnLst>
    <dgm:cxn modelId="{7E34AE0E-D8CE-4074-9FF2-FA683EEC8380}" type="presOf" srcId="{4E8DF324-D99D-4322-8C2E-3068BBF83DC6}" destId="{F51F7DA2-D850-4501-9530-FF4A6D5DC78A}" srcOrd="1" destOrd="0" presId="urn:microsoft.com/office/officeart/2005/8/layout/orgChart1"/>
    <dgm:cxn modelId="{490594E5-820D-49D4-8B14-5549B2E42AE7}" type="presOf" srcId="{6106938D-CD42-41D6-8A6F-20DDF8A82620}" destId="{B02A5471-2D8C-4AAF-8ADA-D32228FA8D2B}" srcOrd="0" destOrd="0" presId="urn:microsoft.com/office/officeart/2005/8/layout/orgChart1"/>
    <dgm:cxn modelId="{5D0ACBD3-85A1-4A3B-99B2-C0B191B68862}" type="presOf" srcId="{3A8892C8-648E-434A-916A-3CFC69507B29}" destId="{D5069971-1FB2-4A0F-92E8-3E02B18D5817}" srcOrd="1" destOrd="0" presId="urn:microsoft.com/office/officeart/2005/8/layout/orgChart1"/>
    <dgm:cxn modelId="{800AC1FF-838A-4CD1-896F-C3889F80F3F3}" type="presOf" srcId="{C0CE2E85-667F-4EE1-8EAF-DD1A9654543E}" destId="{597EEF91-1626-4BAD-914F-1A06BFC601C4}" srcOrd="0" destOrd="0" presId="urn:microsoft.com/office/officeart/2005/8/layout/orgChart1"/>
    <dgm:cxn modelId="{32357CF0-D463-4D9E-9335-5DD475DD2934}" type="presOf" srcId="{0D8973A8-A4BF-4F38-B486-9C43575D5994}" destId="{24714AA2-83F5-4ACC-81A7-78AA0537F5E4}" srcOrd="0" destOrd="0" presId="urn:microsoft.com/office/officeart/2005/8/layout/orgChart1"/>
    <dgm:cxn modelId="{556B6E8E-6EC3-4619-80F2-351E3C18D5FC}" type="presOf" srcId="{6A50F7BE-3293-47C5-96FE-5D7EF1021748}" destId="{2F3C78E2-B9C4-4BCB-9BB2-824FEA44B235}" srcOrd="0" destOrd="0" presId="urn:microsoft.com/office/officeart/2005/8/layout/orgChart1"/>
    <dgm:cxn modelId="{A41DF199-CAF8-45CB-8212-1A238A3893CA}" type="presOf" srcId="{A775F060-AF8E-467B-9385-F880E282CB64}" destId="{9E441200-97FE-4CE1-BB21-F25168C9FF08}" srcOrd="0" destOrd="0" presId="urn:microsoft.com/office/officeart/2005/8/layout/orgChart1"/>
    <dgm:cxn modelId="{6DDB7197-51B6-4112-88B2-06E4F6ACD442}" type="presOf" srcId="{22A7538C-B924-4530-881B-6ECB7E5895C9}" destId="{E59D5F38-00FE-4526-8884-D6EAE06E5DD1}" srcOrd="1" destOrd="0" presId="urn:microsoft.com/office/officeart/2005/8/layout/orgChart1"/>
    <dgm:cxn modelId="{878D0C11-F2C4-41BD-BD8D-4D637CAFA64D}" type="presOf" srcId="{3C0E1F0A-C06C-493B-8091-5F909AE4C8F0}" destId="{E5834088-7905-482B-A4F1-E27781E840FE}" srcOrd="0" destOrd="0" presId="urn:microsoft.com/office/officeart/2005/8/layout/orgChart1"/>
    <dgm:cxn modelId="{364107C3-1209-418D-B083-3E02B32C72BE}" type="presOf" srcId="{6A8D180A-C404-4206-B395-5B69D2D1A4A5}" destId="{3824196A-1752-4A5A-AC13-4A4E0497914A}" srcOrd="0" destOrd="0" presId="urn:microsoft.com/office/officeart/2005/8/layout/orgChart1"/>
    <dgm:cxn modelId="{42FFEAC4-B510-41F8-9FEA-94891A4EEFAD}" srcId="{0D8973A8-A4BF-4F38-B486-9C43575D5994}" destId="{C5A978EA-1A8A-4982-B6D2-D3B9D15B94B7}" srcOrd="0" destOrd="0" parTransId="{A775F060-AF8E-467B-9385-F880E282CB64}" sibTransId="{40A1A43E-8089-4443-9849-634CD23868BC}"/>
    <dgm:cxn modelId="{6222CEB6-2E75-4A69-99B5-7CAEFD8615FC}" type="presOf" srcId="{020AAE90-8A20-46ED-BA02-84642FC0C610}" destId="{AC734995-0BDE-49C9-918C-C20826E08411}" srcOrd="0" destOrd="0" presId="urn:microsoft.com/office/officeart/2005/8/layout/orgChart1"/>
    <dgm:cxn modelId="{9D1447B8-2AC2-46B0-AAB1-3EE865574F26}" type="presOf" srcId="{DFC61EAE-3BD6-4A47-A668-B7A9D99A6F8D}" destId="{C77BB5C8-7C1D-4702-B9F0-0DE7E2C66891}" srcOrd="0" destOrd="0" presId="urn:microsoft.com/office/officeart/2005/8/layout/orgChart1"/>
    <dgm:cxn modelId="{6B03DD6D-8303-4D0A-8165-CDF6320C15A5}" srcId="{6D4544B6-52A5-46D9-BBFB-8FB6647F5B35}" destId="{61B1A4D0-89EA-4EAD-BCC4-93B149754E58}" srcOrd="0" destOrd="0" parTransId="{C0CE2E85-667F-4EE1-8EAF-DD1A9654543E}" sibTransId="{4D39D0F1-C01C-4C67-A79F-2B5AB5C79C68}"/>
    <dgm:cxn modelId="{87B1237C-1F23-45EA-8D49-D5AB4A7C9657}" srcId="{C5A978EA-1A8A-4982-B6D2-D3B9D15B94B7}" destId="{020AAE90-8A20-46ED-BA02-84642FC0C610}" srcOrd="1" destOrd="0" parTransId="{DCF4AD8D-C285-486E-9601-82971A4E7E19}" sibTransId="{BFAEF741-A3D9-45CE-B215-A2322D60DD06}"/>
    <dgm:cxn modelId="{3CDCBD47-CBA9-4B14-9313-0B3185F6EBCB}" type="presOf" srcId="{D7F7E9A8-EE45-4C95-9510-5A6AD2F2F166}" destId="{2DF929C4-5291-4CDB-ADC3-1AD261C63543}" srcOrd="0" destOrd="0" presId="urn:microsoft.com/office/officeart/2005/8/layout/orgChart1"/>
    <dgm:cxn modelId="{45E09604-BB07-4816-BE31-1B3B99EC1702}" type="presOf" srcId="{0F7E483C-F1A4-4703-98A3-A0440EAD0731}" destId="{6B13E975-B5AC-4B09-8AB4-469B29C16135}" srcOrd="0" destOrd="0" presId="urn:microsoft.com/office/officeart/2005/8/layout/orgChart1"/>
    <dgm:cxn modelId="{FEAF469A-288B-4171-B4D1-15FEFF931F89}" type="presOf" srcId="{DFC61EAE-3BD6-4A47-A668-B7A9D99A6F8D}" destId="{A8E0A077-71AD-4CFD-8652-584DEE4BE9B8}" srcOrd="1" destOrd="0" presId="urn:microsoft.com/office/officeart/2005/8/layout/orgChart1"/>
    <dgm:cxn modelId="{4F14F283-EC03-4341-846A-F02624577C13}" srcId="{0D8973A8-A4BF-4F38-B486-9C43575D5994}" destId="{6D4544B6-52A5-46D9-BBFB-8FB6647F5B35}" srcOrd="1" destOrd="0" parTransId="{6106938D-CD42-41D6-8A6F-20DDF8A82620}" sibTransId="{923BF2E0-94E0-4C30-899C-D66EBAFA9573}"/>
    <dgm:cxn modelId="{A9E0B5DA-65BA-4E48-850A-337EF0BDB62C}" type="presOf" srcId="{9185A907-FB91-4D6C-9914-692CDB00FB8A}" destId="{5D876900-4593-4CB7-BCF8-632B12C4926B}" srcOrd="0" destOrd="0" presId="urn:microsoft.com/office/officeart/2005/8/layout/orgChart1"/>
    <dgm:cxn modelId="{5B219E49-D801-49F0-9603-6EFDE59D4745}" srcId="{6A50F7BE-3293-47C5-96FE-5D7EF1021748}" destId="{0D8973A8-A4BF-4F38-B486-9C43575D5994}" srcOrd="0" destOrd="0" parTransId="{23E08123-56B4-4F5E-AB05-2309840E5574}" sibTransId="{16928234-C8B3-48A9-BDD3-17D8FEBCCDC0}"/>
    <dgm:cxn modelId="{E6F43B21-5E5B-4953-842F-90AC92B83169}" srcId="{074CDE1D-79ED-4FD5-8C1F-824BCD06AAFB}" destId="{6F896F75-6DBD-4B3F-95EB-35C5CC94FA11}" srcOrd="0" destOrd="0" parTransId="{D914A41E-D11D-46B9-8661-7B6ADFDC051C}" sibTransId="{32864300-471A-4978-978F-024121C2B197}"/>
    <dgm:cxn modelId="{7CFE916B-4505-4392-A05A-E6B9A3652716}" type="presOf" srcId="{A38B5857-0EBE-4674-8BAF-DBB5DF26723B}" destId="{15116983-6092-44D4-BB08-A97CF9615E91}" srcOrd="0" destOrd="0" presId="urn:microsoft.com/office/officeart/2005/8/layout/orgChart1"/>
    <dgm:cxn modelId="{8FFD5AEA-6154-4D76-A46B-CC24B09754A3}" type="presOf" srcId="{D914A41E-D11D-46B9-8661-7B6ADFDC051C}" destId="{D43F8091-61D6-44EA-B007-13431DA7A174}" srcOrd="0" destOrd="0" presId="urn:microsoft.com/office/officeart/2005/8/layout/orgChart1"/>
    <dgm:cxn modelId="{B75C48ED-954B-4B2B-928A-B1D9A57C7E77}" type="presOf" srcId="{DCF4AD8D-C285-486E-9601-82971A4E7E19}" destId="{8341816F-5AD8-4C26-B11E-090B52A2E061}" srcOrd="0" destOrd="0" presId="urn:microsoft.com/office/officeart/2005/8/layout/orgChart1"/>
    <dgm:cxn modelId="{609593FF-3056-43D4-8583-4DFAA5320B80}" type="presOf" srcId="{6F896F75-6DBD-4B3F-95EB-35C5CC94FA11}" destId="{9A81F9A9-ED12-4FFE-89A9-3505D20EA85A}" srcOrd="0" destOrd="0" presId="urn:microsoft.com/office/officeart/2005/8/layout/orgChart1"/>
    <dgm:cxn modelId="{3B0D1B3F-D932-4916-A54B-CC71F9EE6137}" srcId="{D7F7E9A8-EE45-4C95-9510-5A6AD2F2F166}" destId="{4E8DF324-D99D-4322-8C2E-3068BBF83DC6}" srcOrd="1" destOrd="0" parTransId="{9185A907-FB91-4D6C-9914-692CDB00FB8A}" sibTransId="{A7CE4BA3-4A99-4E88-809B-EDBFD8E84B59}"/>
    <dgm:cxn modelId="{F6831B7C-6B21-49C4-9EF6-85AAA30A25C6}" type="presOf" srcId="{020AAE90-8A20-46ED-BA02-84642FC0C610}" destId="{74018263-FFB9-4340-806C-7302943962EA}" srcOrd="1" destOrd="0" presId="urn:microsoft.com/office/officeart/2005/8/layout/orgChart1"/>
    <dgm:cxn modelId="{17E77180-8F42-4332-A57A-25F121213EE6}" type="presOf" srcId="{074CDE1D-79ED-4FD5-8C1F-824BCD06AAFB}" destId="{65294BA6-9C73-4C3F-9C31-AD0452EF7FBA}" srcOrd="1" destOrd="0" presId="urn:microsoft.com/office/officeart/2005/8/layout/orgChart1"/>
    <dgm:cxn modelId="{6D5EA630-BB74-4748-A6B0-A3B15092361F}" type="presOf" srcId="{3A8892C8-648E-434A-916A-3CFC69507B29}" destId="{D6E9B598-B9C0-48B1-8109-B24C0DF99006}" srcOrd="0" destOrd="0" presId="urn:microsoft.com/office/officeart/2005/8/layout/orgChart1"/>
    <dgm:cxn modelId="{45CD235C-C240-4D22-90A4-23191991CC5D}" type="presOf" srcId="{61B1A4D0-89EA-4EAD-BCC4-93B149754E58}" destId="{F990315C-3D8C-4935-93D0-5BA821971C28}" srcOrd="1" destOrd="0" presId="urn:microsoft.com/office/officeart/2005/8/layout/orgChart1"/>
    <dgm:cxn modelId="{16597C5F-8F78-4A1C-B767-1CC6D0E5663F}" type="presOf" srcId="{0D8973A8-A4BF-4F38-B486-9C43575D5994}" destId="{981F5337-6AB5-4F0C-916C-A84690322FA9}" srcOrd="1" destOrd="0" presId="urn:microsoft.com/office/officeart/2005/8/layout/orgChart1"/>
    <dgm:cxn modelId="{C36E7AB0-AD78-4D0F-8C9F-90552DC00A93}" srcId="{C5A978EA-1A8A-4982-B6D2-D3B9D15B94B7}" destId="{3A8892C8-648E-434A-916A-3CFC69507B29}" srcOrd="0" destOrd="0" parTransId="{0F7E483C-F1A4-4703-98A3-A0440EAD0731}" sibTransId="{FC495A27-51D3-4496-8F44-3BD1BC732ABB}"/>
    <dgm:cxn modelId="{81C73DB7-8FCB-4A66-9F63-8E2D28F8340B}" type="presOf" srcId="{6D4544B6-52A5-46D9-BBFB-8FB6647F5B35}" destId="{B743F7A6-F7A1-48AC-BBD3-B7F5785DCCD9}" srcOrd="0" destOrd="0" presId="urn:microsoft.com/office/officeart/2005/8/layout/orgChart1"/>
    <dgm:cxn modelId="{EA7730C4-21FC-4DED-B02B-CE5A71BE881C}" srcId="{D7F7E9A8-EE45-4C95-9510-5A6AD2F2F166}" destId="{1F2D1A4C-08D0-49B7-A0C9-EABD45A8990E}" srcOrd="0" destOrd="0" parTransId="{6A8D180A-C404-4206-B395-5B69D2D1A4A5}" sibTransId="{FBA5E69B-1189-4881-9C99-A3B2D076C052}"/>
    <dgm:cxn modelId="{62CDE418-1107-496F-A436-3299A7C6D974}" type="presOf" srcId="{22A7538C-B924-4530-881B-6ECB7E5895C9}" destId="{C86E2312-2570-4304-85CE-CDC17C45BC55}" srcOrd="0" destOrd="0" presId="urn:microsoft.com/office/officeart/2005/8/layout/orgChart1"/>
    <dgm:cxn modelId="{2FACB520-CC74-4387-ADC2-3D46ADF465FB}" type="presOf" srcId="{C5A978EA-1A8A-4982-B6D2-D3B9D15B94B7}" destId="{4E5E710C-0FF0-4DF0-A09A-8D9FC40CEFF8}" srcOrd="1" destOrd="0" presId="urn:microsoft.com/office/officeart/2005/8/layout/orgChart1"/>
    <dgm:cxn modelId="{A6A90FBC-D326-421B-972B-868C7E81FADA}" srcId="{6D4544B6-52A5-46D9-BBFB-8FB6647F5B35}" destId="{22A7538C-B924-4530-881B-6ECB7E5895C9}" srcOrd="1" destOrd="0" parTransId="{484B94A7-44A2-4431-8FB6-243E6269FAC1}" sibTransId="{F18EC0DF-1AEA-4656-B902-9AAF6FAA28AE}"/>
    <dgm:cxn modelId="{8868B9F4-F63D-4429-85B9-1E4BA884F0F9}" srcId="{0D8973A8-A4BF-4F38-B486-9C43575D5994}" destId="{D7F7E9A8-EE45-4C95-9510-5A6AD2F2F166}" srcOrd="3" destOrd="0" parTransId="{A38B5857-0EBE-4674-8BAF-DBB5DF26723B}" sibTransId="{C8455BB6-2B0C-418D-8110-7047B56B6CB7}"/>
    <dgm:cxn modelId="{30301613-4102-4593-A91A-803E3E336733}" type="presOf" srcId="{29CAD26C-03C3-4488-9AC9-0481E6F20D5B}" destId="{168BDE66-260B-4EB6-BB5B-4EE0C29DA958}" srcOrd="0" destOrd="0" presId="urn:microsoft.com/office/officeart/2005/8/layout/orgChart1"/>
    <dgm:cxn modelId="{3D42F7CF-DD62-47F6-8C01-755C3B7DB322}" type="presOf" srcId="{1F2D1A4C-08D0-49B7-A0C9-EABD45A8990E}" destId="{36F0A91A-E464-4122-91A4-93065A697A53}" srcOrd="1" destOrd="0" presId="urn:microsoft.com/office/officeart/2005/8/layout/orgChart1"/>
    <dgm:cxn modelId="{2B59289D-A3DE-4D0C-9D4A-80C3D2B5D45C}" type="presOf" srcId="{1F2D1A4C-08D0-49B7-A0C9-EABD45A8990E}" destId="{B58D8A19-93B0-4F4B-BF54-163E6E733EA1}" srcOrd="0" destOrd="0" presId="urn:microsoft.com/office/officeart/2005/8/layout/orgChart1"/>
    <dgm:cxn modelId="{B5B81511-ED84-4667-BF50-40B77DAB7A43}" type="presOf" srcId="{4E8DF324-D99D-4322-8C2E-3068BBF83DC6}" destId="{83E20324-26B2-4CE3-8BE1-8EE175DCC7C5}" srcOrd="0" destOrd="0" presId="urn:microsoft.com/office/officeart/2005/8/layout/orgChart1"/>
    <dgm:cxn modelId="{C92B1648-F009-4652-8F3A-23E78E15D785}" type="presOf" srcId="{61B1A4D0-89EA-4EAD-BCC4-93B149754E58}" destId="{D684B016-DC72-47A2-BACB-9A7DEE62C602}" srcOrd="0" destOrd="0" presId="urn:microsoft.com/office/officeart/2005/8/layout/orgChart1"/>
    <dgm:cxn modelId="{48A23E4B-5BD2-4BBA-B6B9-3468ED4186A0}" type="presOf" srcId="{6D4544B6-52A5-46D9-BBFB-8FB6647F5B35}" destId="{BB9696D6-1A95-45AC-B093-D2FB2B03D24E}" srcOrd="1" destOrd="0" presId="urn:microsoft.com/office/officeart/2005/8/layout/orgChart1"/>
    <dgm:cxn modelId="{30906889-3CD0-4408-A78F-21302EE87956}" type="presOf" srcId="{D7F7E9A8-EE45-4C95-9510-5A6AD2F2F166}" destId="{62711A8F-C300-4F37-B046-6ADF7CDDD041}" srcOrd="1" destOrd="0" presId="urn:microsoft.com/office/officeart/2005/8/layout/orgChart1"/>
    <dgm:cxn modelId="{8FA29529-5EC8-4A7C-A8E8-FA9EE2FC7646}" srcId="{0D8973A8-A4BF-4F38-B486-9C43575D5994}" destId="{074CDE1D-79ED-4FD5-8C1F-824BCD06AAFB}" srcOrd="2" destOrd="0" parTransId="{3C0E1F0A-C06C-493B-8091-5F909AE4C8F0}" sibTransId="{4E9CCC75-D4D9-4309-9AE6-AD0B1BD8344C}"/>
    <dgm:cxn modelId="{55684B1B-7206-414C-9D99-D2964C6B0FB5}" type="presOf" srcId="{484B94A7-44A2-4431-8FB6-243E6269FAC1}" destId="{F121B03B-4F1F-4489-AD9F-2DFB360A58EC}" srcOrd="0" destOrd="0" presId="urn:microsoft.com/office/officeart/2005/8/layout/orgChart1"/>
    <dgm:cxn modelId="{E20F6067-5108-45EA-B48F-5DF2C2E6F98C}" srcId="{D7F7E9A8-EE45-4C95-9510-5A6AD2F2F166}" destId="{DFC61EAE-3BD6-4A47-A668-B7A9D99A6F8D}" srcOrd="2" destOrd="0" parTransId="{29CAD26C-03C3-4488-9AC9-0481E6F20D5B}" sibTransId="{0CB3F8AB-5463-43FF-8671-E96616AADA25}"/>
    <dgm:cxn modelId="{1DD98107-83B4-4A3D-8BE3-3C56317CE99F}" type="presOf" srcId="{6F896F75-6DBD-4B3F-95EB-35C5CC94FA11}" destId="{E507B8AF-C369-4C55-8B01-68A0603856E0}" srcOrd="1" destOrd="0" presId="urn:microsoft.com/office/officeart/2005/8/layout/orgChart1"/>
    <dgm:cxn modelId="{BAA21BCF-C7FD-4FCF-942F-65966E3D19C5}" type="presOf" srcId="{074CDE1D-79ED-4FD5-8C1F-824BCD06AAFB}" destId="{07746931-9739-4ACE-AA3B-34E297B65E48}" srcOrd="0" destOrd="0" presId="urn:microsoft.com/office/officeart/2005/8/layout/orgChart1"/>
    <dgm:cxn modelId="{B8332D12-B35D-447D-9DC9-E7475B43C4D9}" type="presOf" srcId="{C5A978EA-1A8A-4982-B6D2-D3B9D15B94B7}" destId="{6897AD4E-3DA6-4FAA-A176-1E57BB90DD86}" srcOrd="0" destOrd="0" presId="urn:microsoft.com/office/officeart/2005/8/layout/orgChart1"/>
    <dgm:cxn modelId="{E8FAEE83-C154-4A2B-B091-00E7C779D5BA}" type="presParOf" srcId="{2F3C78E2-B9C4-4BCB-9BB2-824FEA44B235}" destId="{9E1B7BBF-6F4E-40AB-A255-B3D29D1EE95A}" srcOrd="0" destOrd="0" presId="urn:microsoft.com/office/officeart/2005/8/layout/orgChart1"/>
    <dgm:cxn modelId="{7835E87E-4CC6-4D7A-BBC5-E4DC5E288C09}" type="presParOf" srcId="{9E1B7BBF-6F4E-40AB-A255-B3D29D1EE95A}" destId="{35DDC386-FF16-4B08-916B-3ED7D6775827}" srcOrd="0" destOrd="0" presId="urn:microsoft.com/office/officeart/2005/8/layout/orgChart1"/>
    <dgm:cxn modelId="{E9783DCB-B2E9-49BE-84E7-7442CF0A9DBB}" type="presParOf" srcId="{35DDC386-FF16-4B08-916B-3ED7D6775827}" destId="{24714AA2-83F5-4ACC-81A7-78AA0537F5E4}" srcOrd="0" destOrd="0" presId="urn:microsoft.com/office/officeart/2005/8/layout/orgChart1"/>
    <dgm:cxn modelId="{D582FC80-BE41-4334-B515-3002B9075FA8}" type="presParOf" srcId="{35DDC386-FF16-4B08-916B-3ED7D6775827}" destId="{981F5337-6AB5-4F0C-916C-A84690322FA9}" srcOrd="1" destOrd="0" presId="urn:microsoft.com/office/officeart/2005/8/layout/orgChart1"/>
    <dgm:cxn modelId="{F700A59D-872A-4CBF-96B4-005CF0EAE061}" type="presParOf" srcId="{9E1B7BBF-6F4E-40AB-A255-B3D29D1EE95A}" destId="{127151AC-503C-43EB-A809-8DC62E1564D5}" srcOrd="1" destOrd="0" presId="urn:microsoft.com/office/officeart/2005/8/layout/orgChart1"/>
    <dgm:cxn modelId="{EF0CEAA7-E630-4D93-9BEF-A7CF3CE8BD83}" type="presParOf" srcId="{127151AC-503C-43EB-A809-8DC62E1564D5}" destId="{9E441200-97FE-4CE1-BB21-F25168C9FF08}" srcOrd="0" destOrd="0" presId="urn:microsoft.com/office/officeart/2005/8/layout/orgChart1"/>
    <dgm:cxn modelId="{4E907034-BFFF-4978-89A9-449B78A029F2}" type="presParOf" srcId="{127151AC-503C-43EB-A809-8DC62E1564D5}" destId="{55FBF54A-436A-433B-A767-A7006AE9CE72}" srcOrd="1" destOrd="0" presId="urn:microsoft.com/office/officeart/2005/8/layout/orgChart1"/>
    <dgm:cxn modelId="{E279D5A8-F57B-4A1D-878E-2366F222B717}" type="presParOf" srcId="{55FBF54A-436A-433B-A767-A7006AE9CE72}" destId="{FAB89879-D90A-417F-9F04-483DEFEF7753}" srcOrd="0" destOrd="0" presId="urn:microsoft.com/office/officeart/2005/8/layout/orgChart1"/>
    <dgm:cxn modelId="{AD2FFA5D-3C29-43BB-B873-4B8F32F4E8D3}" type="presParOf" srcId="{FAB89879-D90A-417F-9F04-483DEFEF7753}" destId="{6897AD4E-3DA6-4FAA-A176-1E57BB90DD86}" srcOrd="0" destOrd="0" presId="urn:microsoft.com/office/officeart/2005/8/layout/orgChart1"/>
    <dgm:cxn modelId="{619B6B2C-A45C-42E4-B783-3324FF06C4B1}" type="presParOf" srcId="{FAB89879-D90A-417F-9F04-483DEFEF7753}" destId="{4E5E710C-0FF0-4DF0-A09A-8D9FC40CEFF8}" srcOrd="1" destOrd="0" presId="urn:microsoft.com/office/officeart/2005/8/layout/orgChart1"/>
    <dgm:cxn modelId="{9EF2E0F1-FB86-43BE-B7EA-FFB172D6F27C}" type="presParOf" srcId="{55FBF54A-436A-433B-A767-A7006AE9CE72}" destId="{A7C14406-23DE-46BE-95AA-642AAE5D1F2A}" srcOrd="1" destOrd="0" presId="urn:microsoft.com/office/officeart/2005/8/layout/orgChart1"/>
    <dgm:cxn modelId="{B8D427C4-A4DE-4C8C-B488-2FEF0717C680}" type="presParOf" srcId="{A7C14406-23DE-46BE-95AA-642AAE5D1F2A}" destId="{6B13E975-B5AC-4B09-8AB4-469B29C16135}" srcOrd="0" destOrd="0" presId="urn:microsoft.com/office/officeart/2005/8/layout/orgChart1"/>
    <dgm:cxn modelId="{ADAD7A0F-50CC-479F-8E8E-C6B83985D92C}" type="presParOf" srcId="{A7C14406-23DE-46BE-95AA-642AAE5D1F2A}" destId="{0A3A0B4D-9A29-4689-ADCC-0BF3D9C34D12}" srcOrd="1" destOrd="0" presId="urn:microsoft.com/office/officeart/2005/8/layout/orgChart1"/>
    <dgm:cxn modelId="{78BEE3A0-7A4A-4E37-A645-5E987F93A4F9}" type="presParOf" srcId="{0A3A0B4D-9A29-4689-ADCC-0BF3D9C34D12}" destId="{19BE2278-08C1-46C9-89EF-D0A012F1BDF2}" srcOrd="0" destOrd="0" presId="urn:microsoft.com/office/officeart/2005/8/layout/orgChart1"/>
    <dgm:cxn modelId="{48B0CFD0-AA99-4395-9708-3B9E10A72251}" type="presParOf" srcId="{19BE2278-08C1-46C9-89EF-D0A012F1BDF2}" destId="{D6E9B598-B9C0-48B1-8109-B24C0DF99006}" srcOrd="0" destOrd="0" presId="urn:microsoft.com/office/officeart/2005/8/layout/orgChart1"/>
    <dgm:cxn modelId="{52994F2E-2D22-46BF-A5C5-BECF56A0E025}" type="presParOf" srcId="{19BE2278-08C1-46C9-89EF-D0A012F1BDF2}" destId="{D5069971-1FB2-4A0F-92E8-3E02B18D5817}" srcOrd="1" destOrd="0" presId="urn:microsoft.com/office/officeart/2005/8/layout/orgChart1"/>
    <dgm:cxn modelId="{F4F67CA4-A39E-4BE5-BA86-3E023B5FCD32}" type="presParOf" srcId="{0A3A0B4D-9A29-4689-ADCC-0BF3D9C34D12}" destId="{D645D6CB-0B89-4429-B957-9057C6DCB231}" srcOrd="1" destOrd="0" presId="urn:microsoft.com/office/officeart/2005/8/layout/orgChart1"/>
    <dgm:cxn modelId="{1679FEBC-21B6-4093-BEFE-85C005898E77}" type="presParOf" srcId="{0A3A0B4D-9A29-4689-ADCC-0BF3D9C34D12}" destId="{8370D54D-F70B-47A3-8426-85A4D3579C61}" srcOrd="2" destOrd="0" presId="urn:microsoft.com/office/officeart/2005/8/layout/orgChart1"/>
    <dgm:cxn modelId="{9F3F8CB7-AB91-4C13-AA29-5B2EE4A1C1D5}" type="presParOf" srcId="{A7C14406-23DE-46BE-95AA-642AAE5D1F2A}" destId="{8341816F-5AD8-4C26-B11E-090B52A2E061}" srcOrd="2" destOrd="0" presId="urn:microsoft.com/office/officeart/2005/8/layout/orgChart1"/>
    <dgm:cxn modelId="{C0B23083-4A70-438A-8899-66F66B413168}" type="presParOf" srcId="{A7C14406-23DE-46BE-95AA-642AAE5D1F2A}" destId="{64E21844-7341-4C53-A0E8-D89F5C592AA6}" srcOrd="3" destOrd="0" presId="urn:microsoft.com/office/officeart/2005/8/layout/orgChart1"/>
    <dgm:cxn modelId="{7B2E7154-3292-42E8-9B66-AFC5E16E26A7}" type="presParOf" srcId="{64E21844-7341-4C53-A0E8-D89F5C592AA6}" destId="{29ACE1E7-9F0C-4289-9367-81A5390C5B7F}" srcOrd="0" destOrd="0" presId="urn:microsoft.com/office/officeart/2005/8/layout/orgChart1"/>
    <dgm:cxn modelId="{EDE85CC0-6E01-4031-A893-3B6D45DE230B}" type="presParOf" srcId="{29ACE1E7-9F0C-4289-9367-81A5390C5B7F}" destId="{AC734995-0BDE-49C9-918C-C20826E08411}" srcOrd="0" destOrd="0" presId="urn:microsoft.com/office/officeart/2005/8/layout/orgChart1"/>
    <dgm:cxn modelId="{7C061651-6C99-4112-AE77-20276967A77C}" type="presParOf" srcId="{29ACE1E7-9F0C-4289-9367-81A5390C5B7F}" destId="{74018263-FFB9-4340-806C-7302943962EA}" srcOrd="1" destOrd="0" presId="urn:microsoft.com/office/officeart/2005/8/layout/orgChart1"/>
    <dgm:cxn modelId="{862AFA90-84D2-4666-A48F-DE40D99B5B8D}" type="presParOf" srcId="{64E21844-7341-4C53-A0E8-D89F5C592AA6}" destId="{F86E56B6-E316-4BCB-94A0-32C2929A9A63}" srcOrd="1" destOrd="0" presId="urn:microsoft.com/office/officeart/2005/8/layout/orgChart1"/>
    <dgm:cxn modelId="{40D51E4B-8245-4FD0-9E80-522EC1938719}" type="presParOf" srcId="{64E21844-7341-4C53-A0E8-D89F5C592AA6}" destId="{1D6C2D5B-2BA0-499A-BE05-1B0A36217A8D}" srcOrd="2" destOrd="0" presId="urn:microsoft.com/office/officeart/2005/8/layout/orgChart1"/>
    <dgm:cxn modelId="{DD706775-0813-4F5B-A6C0-BF020557E5BC}" type="presParOf" srcId="{55FBF54A-436A-433B-A767-A7006AE9CE72}" destId="{B444C7BD-1CC1-4086-8B68-2E1ECD6EAE85}" srcOrd="2" destOrd="0" presId="urn:microsoft.com/office/officeart/2005/8/layout/orgChart1"/>
    <dgm:cxn modelId="{21BDE309-914B-4850-A9AA-A7A63BDF9EBC}" type="presParOf" srcId="{127151AC-503C-43EB-A809-8DC62E1564D5}" destId="{B02A5471-2D8C-4AAF-8ADA-D32228FA8D2B}" srcOrd="2" destOrd="0" presId="urn:microsoft.com/office/officeart/2005/8/layout/orgChart1"/>
    <dgm:cxn modelId="{A371C674-8A82-4CEB-966E-ADEF926ECEB0}" type="presParOf" srcId="{127151AC-503C-43EB-A809-8DC62E1564D5}" destId="{91DD5A3A-9B4E-4E41-AA3A-A0A413165D04}" srcOrd="3" destOrd="0" presId="urn:microsoft.com/office/officeart/2005/8/layout/orgChart1"/>
    <dgm:cxn modelId="{F7592FAB-BABC-43CC-A6F9-2470258B3DE3}" type="presParOf" srcId="{91DD5A3A-9B4E-4E41-AA3A-A0A413165D04}" destId="{962EC89C-D832-4A8C-8B3F-72AAE38AF755}" srcOrd="0" destOrd="0" presId="urn:microsoft.com/office/officeart/2005/8/layout/orgChart1"/>
    <dgm:cxn modelId="{73979F2B-F6BF-4723-832F-B6325BBA9AF3}" type="presParOf" srcId="{962EC89C-D832-4A8C-8B3F-72AAE38AF755}" destId="{B743F7A6-F7A1-48AC-BBD3-B7F5785DCCD9}" srcOrd="0" destOrd="0" presId="urn:microsoft.com/office/officeart/2005/8/layout/orgChart1"/>
    <dgm:cxn modelId="{23D15466-484F-499B-90F4-5B21E5EB57FD}" type="presParOf" srcId="{962EC89C-D832-4A8C-8B3F-72AAE38AF755}" destId="{BB9696D6-1A95-45AC-B093-D2FB2B03D24E}" srcOrd="1" destOrd="0" presId="urn:microsoft.com/office/officeart/2005/8/layout/orgChart1"/>
    <dgm:cxn modelId="{72EDA51A-CD80-4308-8C2B-11C201686543}" type="presParOf" srcId="{91DD5A3A-9B4E-4E41-AA3A-A0A413165D04}" destId="{EFFDACB8-1E65-4974-A868-CBB7BE3FED1B}" srcOrd="1" destOrd="0" presId="urn:microsoft.com/office/officeart/2005/8/layout/orgChart1"/>
    <dgm:cxn modelId="{98DB118A-C7A8-4EE6-9F1A-409EC940C121}" type="presParOf" srcId="{EFFDACB8-1E65-4974-A868-CBB7BE3FED1B}" destId="{597EEF91-1626-4BAD-914F-1A06BFC601C4}" srcOrd="0" destOrd="0" presId="urn:microsoft.com/office/officeart/2005/8/layout/orgChart1"/>
    <dgm:cxn modelId="{84759651-6FCC-42F3-944E-C46DDC63E035}" type="presParOf" srcId="{EFFDACB8-1E65-4974-A868-CBB7BE3FED1B}" destId="{5244C8B2-3DCC-4A62-8D05-BB6E061301A3}" srcOrd="1" destOrd="0" presId="urn:microsoft.com/office/officeart/2005/8/layout/orgChart1"/>
    <dgm:cxn modelId="{2E7A0487-1BDA-4642-9E4F-7B76A6076D6D}" type="presParOf" srcId="{5244C8B2-3DCC-4A62-8D05-BB6E061301A3}" destId="{6847E716-A386-4D9F-8CDA-D82F2CCADA98}" srcOrd="0" destOrd="0" presId="urn:microsoft.com/office/officeart/2005/8/layout/orgChart1"/>
    <dgm:cxn modelId="{33888626-0565-43A7-9D88-56344A5106C2}" type="presParOf" srcId="{6847E716-A386-4D9F-8CDA-D82F2CCADA98}" destId="{D684B016-DC72-47A2-BACB-9A7DEE62C602}" srcOrd="0" destOrd="0" presId="urn:microsoft.com/office/officeart/2005/8/layout/orgChart1"/>
    <dgm:cxn modelId="{D4E13987-1D4A-4BE8-A3DF-8732AE0107CD}" type="presParOf" srcId="{6847E716-A386-4D9F-8CDA-D82F2CCADA98}" destId="{F990315C-3D8C-4935-93D0-5BA821971C28}" srcOrd="1" destOrd="0" presId="urn:microsoft.com/office/officeart/2005/8/layout/orgChart1"/>
    <dgm:cxn modelId="{A1B9DA6B-8C57-4FA7-A32D-D04A0BF147B3}" type="presParOf" srcId="{5244C8B2-3DCC-4A62-8D05-BB6E061301A3}" destId="{5E706B02-D2C7-440D-9519-ED3733FCCCD5}" srcOrd="1" destOrd="0" presId="urn:microsoft.com/office/officeart/2005/8/layout/orgChart1"/>
    <dgm:cxn modelId="{BC9EF63D-57FE-4920-8FB2-1D79A40B7FB5}" type="presParOf" srcId="{5244C8B2-3DCC-4A62-8D05-BB6E061301A3}" destId="{3F84A031-8A19-47A3-BEEB-7A2A7C872079}" srcOrd="2" destOrd="0" presId="urn:microsoft.com/office/officeart/2005/8/layout/orgChart1"/>
    <dgm:cxn modelId="{8BD9EF40-4FF7-4D45-AA6F-7D15D2BF601C}" type="presParOf" srcId="{EFFDACB8-1E65-4974-A868-CBB7BE3FED1B}" destId="{F121B03B-4F1F-4489-AD9F-2DFB360A58EC}" srcOrd="2" destOrd="0" presId="urn:microsoft.com/office/officeart/2005/8/layout/orgChart1"/>
    <dgm:cxn modelId="{39CB167F-EEAB-4CE2-99AC-C7A251674F6D}" type="presParOf" srcId="{EFFDACB8-1E65-4974-A868-CBB7BE3FED1B}" destId="{D87F2C96-0FD9-411F-B646-71F5996F9050}" srcOrd="3" destOrd="0" presId="urn:microsoft.com/office/officeart/2005/8/layout/orgChart1"/>
    <dgm:cxn modelId="{F9A36A33-F667-44F1-9F58-327BDCC180DD}" type="presParOf" srcId="{D87F2C96-0FD9-411F-B646-71F5996F9050}" destId="{F4E9C952-DE83-459C-81B5-EFA71F2D3CFA}" srcOrd="0" destOrd="0" presId="urn:microsoft.com/office/officeart/2005/8/layout/orgChart1"/>
    <dgm:cxn modelId="{F5D959C0-593C-4E9C-BC7D-2B6BEC1067A6}" type="presParOf" srcId="{F4E9C952-DE83-459C-81B5-EFA71F2D3CFA}" destId="{C86E2312-2570-4304-85CE-CDC17C45BC55}" srcOrd="0" destOrd="0" presId="urn:microsoft.com/office/officeart/2005/8/layout/orgChart1"/>
    <dgm:cxn modelId="{4DD09496-F4EE-4DAD-B938-85908D71B03B}" type="presParOf" srcId="{F4E9C952-DE83-459C-81B5-EFA71F2D3CFA}" destId="{E59D5F38-00FE-4526-8884-D6EAE06E5DD1}" srcOrd="1" destOrd="0" presId="urn:microsoft.com/office/officeart/2005/8/layout/orgChart1"/>
    <dgm:cxn modelId="{A903902A-31CA-4244-8884-AA29F279814D}" type="presParOf" srcId="{D87F2C96-0FD9-411F-B646-71F5996F9050}" destId="{80DE9889-A44E-4B80-A1C4-343093455150}" srcOrd="1" destOrd="0" presId="urn:microsoft.com/office/officeart/2005/8/layout/orgChart1"/>
    <dgm:cxn modelId="{F68467D4-66A0-4CFB-A0CF-DF2F049D7300}" type="presParOf" srcId="{D87F2C96-0FD9-411F-B646-71F5996F9050}" destId="{7CF29DF6-F13C-409E-8F87-D2EB04D400E4}" srcOrd="2" destOrd="0" presId="urn:microsoft.com/office/officeart/2005/8/layout/orgChart1"/>
    <dgm:cxn modelId="{66E4C93E-3D28-4558-9C87-D0ED9638CD79}" type="presParOf" srcId="{91DD5A3A-9B4E-4E41-AA3A-A0A413165D04}" destId="{F3F06B8F-4B25-47DC-99C9-64A56BAC946E}" srcOrd="2" destOrd="0" presId="urn:microsoft.com/office/officeart/2005/8/layout/orgChart1"/>
    <dgm:cxn modelId="{82CC76AB-055B-41FD-8E5D-BEE6DAA13CE3}" type="presParOf" srcId="{127151AC-503C-43EB-A809-8DC62E1564D5}" destId="{E5834088-7905-482B-A4F1-E27781E840FE}" srcOrd="4" destOrd="0" presId="urn:microsoft.com/office/officeart/2005/8/layout/orgChart1"/>
    <dgm:cxn modelId="{2AE210B1-53B8-4FD9-A94D-34B99BDC504D}" type="presParOf" srcId="{127151AC-503C-43EB-A809-8DC62E1564D5}" destId="{FEF1669E-032F-4FC1-889B-80A26836ED8B}" srcOrd="5" destOrd="0" presId="urn:microsoft.com/office/officeart/2005/8/layout/orgChart1"/>
    <dgm:cxn modelId="{BE98B398-E1BF-4423-B331-7C028E0E9E83}" type="presParOf" srcId="{FEF1669E-032F-4FC1-889B-80A26836ED8B}" destId="{42DE2FB9-CB57-4656-A61D-FD83837485DB}" srcOrd="0" destOrd="0" presId="urn:microsoft.com/office/officeart/2005/8/layout/orgChart1"/>
    <dgm:cxn modelId="{3C8F4AF9-671F-4EEF-9F6C-AC630D4EBBCE}" type="presParOf" srcId="{42DE2FB9-CB57-4656-A61D-FD83837485DB}" destId="{07746931-9739-4ACE-AA3B-34E297B65E48}" srcOrd="0" destOrd="0" presId="urn:microsoft.com/office/officeart/2005/8/layout/orgChart1"/>
    <dgm:cxn modelId="{28462A2B-F130-4CC6-884C-1E6F0B0635DF}" type="presParOf" srcId="{42DE2FB9-CB57-4656-A61D-FD83837485DB}" destId="{65294BA6-9C73-4C3F-9C31-AD0452EF7FBA}" srcOrd="1" destOrd="0" presId="urn:microsoft.com/office/officeart/2005/8/layout/orgChart1"/>
    <dgm:cxn modelId="{6093D699-20AB-4F90-922B-C0A6EB2C629A}" type="presParOf" srcId="{FEF1669E-032F-4FC1-889B-80A26836ED8B}" destId="{4E8C1765-0DA7-47EF-9010-FD852F0E15B8}" srcOrd="1" destOrd="0" presId="urn:microsoft.com/office/officeart/2005/8/layout/orgChart1"/>
    <dgm:cxn modelId="{9210777E-568C-4D5F-B37D-EC573AB0AECC}" type="presParOf" srcId="{4E8C1765-0DA7-47EF-9010-FD852F0E15B8}" destId="{D43F8091-61D6-44EA-B007-13431DA7A174}" srcOrd="0" destOrd="0" presId="urn:microsoft.com/office/officeart/2005/8/layout/orgChart1"/>
    <dgm:cxn modelId="{D2FC8799-3AA6-43A5-9C6B-30DCB0845B7D}" type="presParOf" srcId="{4E8C1765-0DA7-47EF-9010-FD852F0E15B8}" destId="{90A94C11-C972-43C7-8B5C-0FCE75F9935D}" srcOrd="1" destOrd="0" presId="urn:microsoft.com/office/officeart/2005/8/layout/orgChart1"/>
    <dgm:cxn modelId="{46E644A7-DF3A-44F9-AE2E-92F7BA5FA993}" type="presParOf" srcId="{90A94C11-C972-43C7-8B5C-0FCE75F9935D}" destId="{1E731D23-131A-4D20-98F5-EA4BF997BFEC}" srcOrd="0" destOrd="0" presId="urn:microsoft.com/office/officeart/2005/8/layout/orgChart1"/>
    <dgm:cxn modelId="{16D75258-DD1A-4EFB-89E3-F80C17A94879}" type="presParOf" srcId="{1E731D23-131A-4D20-98F5-EA4BF997BFEC}" destId="{9A81F9A9-ED12-4FFE-89A9-3505D20EA85A}" srcOrd="0" destOrd="0" presId="urn:microsoft.com/office/officeart/2005/8/layout/orgChart1"/>
    <dgm:cxn modelId="{E4D99097-A12D-46C5-915C-A06CA0A036E9}" type="presParOf" srcId="{1E731D23-131A-4D20-98F5-EA4BF997BFEC}" destId="{E507B8AF-C369-4C55-8B01-68A0603856E0}" srcOrd="1" destOrd="0" presId="urn:microsoft.com/office/officeart/2005/8/layout/orgChart1"/>
    <dgm:cxn modelId="{65B60F4A-342F-444F-AA0B-1E01583B317A}" type="presParOf" srcId="{90A94C11-C972-43C7-8B5C-0FCE75F9935D}" destId="{8DCF9B30-DCFF-4C23-BCEB-FAFA0B6D88AC}" srcOrd="1" destOrd="0" presId="urn:microsoft.com/office/officeart/2005/8/layout/orgChart1"/>
    <dgm:cxn modelId="{5A5B8B0D-438D-4011-A323-10FC0C39409B}" type="presParOf" srcId="{90A94C11-C972-43C7-8B5C-0FCE75F9935D}" destId="{F94EB16D-FCA1-44E7-BAA5-FF540EE0F450}" srcOrd="2" destOrd="0" presId="urn:microsoft.com/office/officeart/2005/8/layout/orgChart1"/>
    <dgm:cxn modelId="{5C1D11FB-A386-4B73-B62A-F1D14A19F62F}" type="presParOf" srcId="{FEF1669E-032F-4FC1-889B-80A26836ED8B}" destId="{BB6FE0A8-2288-49BB-971F-2363B98CC338}" srcOrd="2" destOrd="0" presId="urn:microsoft.com/office/officeart/2005/8/layout/orgChart1"/>
    <dgm:cxn modelId="{B99A7D98-B6FA-4AB5-B6F0-85103DE508E2}" type="presParOf" srcId="{127151AC-503C-43EB-A809-8DC62E1564D5}" destId="{15116983-6092-44D4-BB08-A97CF9615E91}" srcOrd="6" destOrd="0" presId="urn:microsoft.com/office/officeart/2005/8/layout/orgChart1"/>
    <dgm:cxn modelId="{59973C2E-F7B5-4CDC-AFD4-DE5FEE42478C}" type="presParOf" srcId="{127151AC-503C-43EB-A809-8DC62E1564D5}" destId="{80C665B2-7ABA-4A59-9103-E35FE10E150B}" srcOrd="7" destOrd="0" presId="urn:microsoft.com/office/officeart/2005/8/layout/orgChart1"/>
    <dgm:cxn modelId="{73655628-BC14-4208-AAEA-5D590B16E946}" type="presParOf" srcId="{80C665B2-7ABA-4A59-9103-E35FE10E150B}" destId="{EDDADCBC-84F0-4D81-A7F4-451BB5EC7F67}" srcOrd="0" destOrd="0" presId="urn:microsoft.com/office/officeart/2005/8/layout/orgChart1"/>
    <dgm:cxn modelId="{A2D5F5B1-278E-4671-8978-3ECD76065A65}" type="presParOf" srcId="{EDDADCBC-84F0-4D81-A7F4-451BB5EC7F67}" destId="{2DF929C4-5291-4CDB-ADC3-1AD261C63543}" srcOrd="0" destOrd="0" presId="urn:microsoft.com/office/officeart/2005/8/layout/orgChart1"/>
    <dgm:cxn modelId="{1D67C392-0B92-4D57-BBCB-9E03CF2B19DF}" type="presParOf" srcId="{EDDADCBC-84F0-4D81-A7F4-451BB5EC7F67}" destId="{62711A8F-C300-4F37-B046-6ADF7CDDD041}" srcOrd="1" destOrd="0" presId="urn:microsoft.com/office/officeart/2005/8/layout/orgChart1"/>
    <dgm:cxn modelId="{B6639A1E-32D5-4124-9622-C556B623E27B}" type="presParOf" srcId="{80C665B2-7ABA-4A59-9103-E35FE10E150B}" destId="{157F4F8A-F8F2-41F4-8843-44F6264E7781}" srcOrd="1" destOrd="0" presId="urn:microsoft.com/office/officeart/2005/8/layout/orgChart1"/>
    <dgm:cxn modelId="{1DB5418B-8674-4425-BB87-52F727B92A3A}" type="presParOf" srcId="{157F4F8A-F8F2-41F4-8843-44F6264E7781}" destId="{3824196A-1752-4A5A-AC13-4A4E0497914A}" srcOrd="0" destOrd="0" presId="urn:microsoft.com/office/officeart/2005/8/layout/orgChart1"/>
    <dgm:cxn modelId="{0A70A7D5-FC5E-42FD-829B-3B662FA91626}" type="presParOf" srcId="{157F4F8A-F8F2-41F4-8843-44F6264E7781}" destId="{9EB41FFB-077D-4EC3-A8B0-FA8602664575}" srcOrd="1" destOrd="0" presId="urn:microsoft.com/office/officeart/2005/8/layout/orgChart1"/>
    <dgm:cxn modelId="{AC868C20-FCE7-4CD3-979B-C9DE4DB41037}" type="presParOf" srcId="{9EB41FFB-077D-4EC3-A8B0-FA8602664575}" destId="{E0828F41-E3F8-42E5-806E-701E2C6E1FC5}" srcOrd="0" destOrd="0" presId="urn:microsoft.com/office/officeart/2005/8/layout/orgChart1"/>
    <dgm:cxn modelId="{27A4C9C6-15E5-4813-95DB-D9C14198E6BC}" type="presParOf" srcId="{E0828F41-E3F8-42E5-806E-701E2C6E1FC5}" destId="{B58D8A19-93B0-4F4B-BF54-163E6E733EA1}" srcOrd="0" destOrd="0" presId="urn:microsoft.com/office/officeart/2005/8/layout/orgChart1"/>
    <dgm:cxn modelId="{B48C51F0-6800-494B-8AFB-86BD6EC5AF83}" type="presParOf" srcId="{E0828F41-E3F8-42E5-806E-701E2C6E1FC5}" destId="{36F0A91A-E464-4122-91A4-93065A697A53}" srcOrd="1" destOrd="0" presId="urn:microsoft.com/office/officeart/2005/8/layout/orgChart1"/>
    <dgm:cxn modelId="{957E6058-C193-4142-8E9A-E4C79A453E89}" type="presParOf" srcId="{9EB41FFB-077D-4EC3-A8B0-FA8602664575}" destId="{B988E63F-989D-4D45-BB14-6F978F60EB45}" srcOrd="1" destOrd="0" presId="urn:microsoft.com/office/officeart/2005/8/layout/orgChart1"/>
    <dgm:cxn modelId="{E7E1A8CD-AF9A-4BE1-A516-AD273F1ADB95}" type="presParOf" srcId="{9EB41FFB-077D-4EC3-A8B0-FA8602664575}" destId="{F893B057-20F1-46A6-B83F-F26EA166717B}" srcOrd="2" destOrd="0" presId="urn:microsoft.com/office/officeart/2005/8/layout/orgChart1"/>
    <dgm:cxn modelId="{89253EF8-3297-438F-BD36-C7895D9ED12D}" type="presParOf" srcId="{157F4F8A-F8F2-41F4-8843-44F6264E7781}" destId="{5D876900-4593-4CB7-BCF8-632B12C4926B}" srcOrd="2" destOrd="0" presId="urn:microsoft.com/office/officeart/2005/8/layout/orgChart1"/>
    <dgm:cxn modelId="{5A82EA16-F7F3-4BE2-84DD-4CD26EF3D877}" type="presParOf" srcId="{157F4F8A-F8F2-41F4-8843-44F6264E7781}" destId="{3166693E-897C-43D6-A3F0-8603415EBD28}" srcOrd="3" destOrd="0" presId="urn:microsoft.com/office/officeart/2005/8/layout/orgChart1"/>
    <dgm:cxn modelId="{285BCE79-F275-46EC-AC79-F497FFB5B4CA}" type="presParOf" srcId="{3166693E-897C-43D6-A3F0-8603415EBD28}" destId="{FD83921B-B1AF-41FA-A023-53C7000ECA36}" srcOrd="0" destOrd="0" presId="urn:microsoft.com/office/officeart/2005/8/layout/orgChart1"/>
    <dgm:cxn modelId="{47EBE3C5-C414-434C-A989-61F82B09EA36}" type="presParOf" srcId="{FD83921B-B1AF-41FA-A023-53C7000ECA36}" destId="{83E20324-26B2-4CE3-8BE1-8EE175DCC7C5}" srcOrd="0" destOrd="0" presId="urn:microsoft.com/office/officeart/2005/8/layout/orgChart1"/>
    <dgm:cxn modelId="{7DFDDA20-5CC2-4840-944F-BC1FCF7CE620}" type="presParOf" srcId="{FD83921B-B1AF-41FA-A023-53C7000ECA36}" destId="{F51F7DA2-D850-4501-9530-FF4A6D5DC78A}" srcOrd="1" destOrd="0" presId="urn:microsoft.com/office/officeart/2005/8/layout/orgChart1"/>
    <dgm:cxn modelId="{4F02DF42-E548-476A-91D4-8E379087E283}" type="presParOf" srcId="{3166693E-897C-43D6-A3F0-8603415EBD28}" destId="{AD56A06B-5C33-4E65-B811-F6A42EF9594E}" srcOrd="1" destOrd="0" presId="urn:microsoft.com/office/officeart/2005/8/layout/orgChart1"/>
    <dgm:cxn modelId="{21101CA6-B100-495A-8661-5FFB1FAC9EBF}" type="presParOf" srcId="{3166693E-897C-43D6-A3F0-8603415EBD28}" destId="{2BA0FA34-F44C-4637-9065-92D8C119CC5D}" srcOrd="2" destOrd="0" presId="urn:microsoft.com/office/officeart/2005/8/layout/orgChart1"/>
    <dgm:cxn modelId="{3945DCEA-33B9-4039-BCDC-C2216A2AB9FD}" type="presParOf" srcId="{157F4F8A-F8F2-41F4-8843-44F6264E7781}" destId="{168BDE66-260B-4EB6-BB5B-4EE0C29DA958}" srcOrd="4" destOrd="0" presId="urn:microsoft.com/office/officeart/2005/8/layout/orgChart1"/>
    <dgm:cxn modelId="{69D172F5-83A4-4D67-93F9-96D855878C30}" type="presParOf" srcId="{157F4F8A-F8F2-41F4-8843-44F6264E7781}" destId="{577D7EFD-BAD3-44D6-9CA1-C8ED0F87E0B2}" srcOrd="5" destOrd="0" presId="urn:microsoft.com/office/officeart/2005/8/layout/orgChart1"/>
    <dgm:cxn modelId="{CD1F85B0-3031-4798-B6F1-CEB607547C99}" type="presParOf" srcId="{577D7EFD-BAD3-44D6-9CA1-C8ED0F87E0B2}" destId="{45F7D596-77C6-48B0-A3BD-3AD3A0F639A9}" srcOrd="0" destOrd="0" presId="urn:microsoft.com/office/officeart/2005/8/layout/orgChart1"/>
    <dgm:cxn modelId="{4C1F5D81-79AB-4A3A-9A4A-9F5764A3CBF9}" type="presParOf" srcId="{45F7D596-77C6-48B0-A3BD-3AD3A0F639A9}" destId="{C77BB5C8-7C1D-4702-B9F0-0DE7E2C66891}" srcOrd="0" destOrd="0" presId="urn:microsoft.com/office/officeart/2005/8/layout/orgChart1"/>
    <dgm:cxn modelId="{FCA2FB43-E46F-4959-B9F7-C1508A5D829B}" type="presParOf" srcId="{45F7D596-77C6-48B0-A3BD-3AD3A0F639A9}" destId="{A8E0A077-71AD-4CFD-8652-584DEE4BE9B8}" srcOrd="1" destOrd="0" presId="urn:microsoft.com/office/officeart/2005/8/layout/orgChart1"/>
    <dgm:cxn modelId="{C074069A-507D-425B-A5D9-E8831B0D20BF}" type="presParOf" srcId="{577D7EFD-BAD3-44D6-9CA1-C8ED0F87E0B2}" destId="{254486AA-101A-4398-94A0-EEDF4BCD8604}" srcOrd="1" destOrd="0" presId="urn:microsoft.com/office/officeart/2005/8/layout/orgChart1"/>
    <dgm:cxn modelId="{A02F0B62-FD5B-442A-9357-AA0CE9AB1ECD}" type="presParOf" srcId="{577D7EFD-BAD3-44D6-9CA1-C8ED0F87E0B2}" destId="{69CDE673-7A0A-4483-BA14-84A9889CF7EB}" srcOrd="2" destOrd="0" presId="urn:microsoft.com/office/officeart/2005/8/layout/orgChart1"/>
    <dgm:cxn modelId="{DC829DCA-E16E-43E8-BC19-8FE2789B2729}" type="presParOf" srcId="{80C665B2-7ABA-4A59-9103-E35FE10E150B}" destId="{AAB2EFB3-864B-4CBC-B9AF-93F786E508DF}" srcOrd="2" destOrd="0" presId="urn:microsoft.com/office/officeart/2005/8/layout/orgChart1"/>
    <dgm:cxn modelId="{63E78724-37F6-4F6B-A992-6ACE6C5A926D}" type="presParOf" srcId="{9E1B7BBF-6F4E-40AB-A255-B3D29D1EE95A}" destId="{289C1803-AA0F-4259-9E49-B8CC773E3F6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885FE3-B703-49F4-872A-96C07A51B214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103BC04F-92AE-4090-AD92-635B55F3BFBF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tx1"/>
              </a:solidFill>
            </a:rPr>
            <a:t>INTERSTİSYEL AKCİĞER HASTALIĞINDA PROGNOSTİK FAKTÖRLER:</a:t>
          </a:r>
          <a:endParaRPr lang="tr-TR" sz="1600" b="1" dirty="0">
            <a:solidFill>
              <a:schemeClr val="tx1"/>
            </a:solidFill>
          </a:endParaRPr>
        </a:p>
      </dgm:t>
    </dgm:pt>
    <dgm:pt modelId="{A4F70CBF-248B-4001-884E-879EBEDA2521}" type="parTrans" cxnId="{76865531-0CBF-4DA4-A3E6-9158F282AD70}">
      <dgm:prSet/>
      <dgm:spPr/>
      <dgm:t>
        <a:bodyPr/>
        <a:lstStyle/>
        <a:p>
          <a:endParaRPr lang="tr-TR"/>
        </a:p>
      </dgm:t>
    </dgm:pt>
    <dgm:pt modelId="{9DF685CB-F650-41FB-BA8F-280F220B3A93}" type="sibTrans" cxnId="{76865531-0CBF-4DA4-A3E6-9158F282AD70}">
      <dgm:prSet/>
      <dgm:spPr/>
      <dgm:t>
        <a:bodyPr/>
        <a:lstStyle/>
        <a:p>
          <a:endParaRPr lang="tr-TR"/>
        </a:p>
      </dgm:t>
    </dgm:pt>
    <dgm:pt modelId="{864D6952-A66B-4C32-B520-F8BBBFCDAAD7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İNTERSTİSYEL AKCİĞER HASTALIĞI PM/DM’Lİ HASTALARDA;</a:t>
          </a:r>
          <a:endParaRPr lang="tr-TR" sz="1600" b="1" dirty="0">
            <a:solidFill>
              <a:schemeClr val="tx1"/>
            </a:solidFill>
          </a:endParaRPr>
        </a:p>
      </dgm:t>
    </dgm:pt>
    <dgm:pt modelId="{6E3B6C31-C886-4945-88FA-04AC5BA877DD}" type="parTrans" cxnId="{729DABB6-293E-417D-8B78-0E4C6AC48A99}">
      <dgm:prSet/>
      <dgm:spPr/>
      <dgm:t>
        <a:bodyPr/>
        <a:lstStyle/>
        <a:p>
          <a:endParaRPr lang="tr-TR"/>
        </a:p>
      </dgm:t>
    </dgm:pt>
    <dgm:pt modelId="{61A9E434-AC64-4E16-8703-3EF991A69733}" type="sibTrans" cxnId="{729DABB6-293E-417D-8B78-0E4C6AC48A99}">
      <dgm:prSet/>
      <dgm:spPr/>
      <dgm:t>
        <a:bodyPr/>
        <a:lstStyle/>
        <a:p>
          <a:endParaRPr lang="tr-TR"/>
        </a:p>
      </dgm:t>
    </dgm:pt>
    <dgm:pt modelId="{8790FAD2-0E23-43AA-AD58-D4BB7266E289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İLERİ YAŞ (∼ 62 YAŞ)</a:t>
          </a:r>
          <a:endParaRPr lang="tr-TR" sz="1600" b="1" dirty="0">
            <a:solidFill>
              <a:schemeClr val="tx1"/>
            </a:solidFill>
          </a:endParaRPr>
        </a:p>
      </dgm:t>
    </dgm:pt>
    <dgm:pt modelId="{DC60B8A7-C902-4182-B8C7-448A5FF64425}" type="parTrans" cxnId="{5DFBF7A8-6739-4451-93F0-5D4B8037EC52}">
      <dgm:prSet/>
      <dgm:spPr/>
      <dgm:t>
        <a:bodyPr/>
        <a:lstStyle/>
        <a:p>
          <a:endParaRPr lang="tr-TR"/>
        </a:p>
      </dgm:t>
    </dgm:pt>
    <dgm:pt modelId="{7A04B5A0-780D-4C56-8B73-B319106F9A7F}" type="sibTrans" cxnId="{5DFBF7A8-6739-4451-93F0-5D4B8037EC52}">
      <dgm:prSet/>
      <dgm:spPr/>
      <dgm:t>
        <a:bodyPr/>
        <a:lstStyle/>
        <a:p>
          <a:endParaRPr lang="tr-TR"/>
        </a:p>
      </dgm:t>
    </dgm:pt>
    <dgm:pt modelId="{7DC33048-9932-429D-B60F-CE80A7696E00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SEMPTOMATİK AKUT BAŞLANGIÇ</a:t>
          </a:r>
          <a:endParaRPr lang="tr-TR" sz="1600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8425FB20-7580-4557-9EFC-5A09CE959EAF}" type="parTrans" cxnId="{453A76CC-A1EB-4487-81A8-B7A8837B16D2}">
      <dgm:prSet/>
      <dgm:spPr/>
      <dgm:t>
        <a:bodyPr/>
        <a:lstStyle/>
        <a:p>
          <a:endParaRPr lang="tr-TR"/>
        </a:p>
      </dgm:t>
    </dgm:pt>
    <dgm:pt modelId="{FAB8FDB2-00AE-4E4D-B009-3B4E0D20097F}" type="sibTrans" cxnId="{453A76CC-A1EB-4487-81A8-B7A8837B16D2}">
      <dgm:prSet/>
      <dgm:spPr/>
      <dgm:t>
        <a:bodyPr/>
        <a:lstStyle/>
        <a:p>
          <a:endParaRPr lang="tr-TR"/>
        </a:p>
      </dgm:t>
    </dgm:pt>
    <dgm:pt modelId="{EE149EB8-BFB4-4D57-AC48-FD268F2630E0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DÜŞÜK VİTAL KAPASİTE (≤% 65)</a:t>
          </a:r>
          <a:endParaRPr lang="tr-TR" sz="1600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E4692FF9-640A-4D86-8B97-807E3FE83BD6}" type="parTrans" cxnId="{862B0468-FC11-4E6E-A905-1C2C18FCF6CA}">
      <dgm:prSet/>
      <dgm:spPr/>
      <dgm:t>
        <a:bodyPr/>
        <a:lstStyle/>
        <a:p>
          <a:endParaRPr lang="tr-TR"/>
        </a:p>
      </dgm:t>
    </dgm:pt>
    <dgm:pt modelId="{582FE5BD-D8A5-4065-AE70-89E9ED8E9EBD}" type="sibTrans" cxnId="{862B0468-FC11-4E6E-A905-1C2C18FCF6CA}">
      <dgm:prSet/>
      <dgm:spPr/>
      <dgm:t>
        <a:bodyPr/>
        <a:lstStyle/>
        <a:p>
          <a:endParaRPr lang="tr-TR"/>
        </a:p>
      </dgm:t>
    </dgm:pt>
    <dgm:pt modelId="{EE0F69A5-7ECA-4BF2-ADD2-8CC7B0FFD494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DÜŞÜK DLCO (&lt;% 45)</a:t>
          </a:r>
          <a:endParaRPr lang="tr-TR" sz="1600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4A4C4D81-90C7-4135-9B2D-A0F95B3E59BA}" type="parTrans" cxnId="{0DF16CCF-5374-4467-9DC2-110B7E8CCF11}">
      <dgm:prSet/>
      <dgm:spPr/>
      <dgm:t>
        <a:bodyPr/>
        <a:lstStyle/>
        <a:p>
          <a:endParaRPr lang="tr-TR"/>
        </a:p>
      </dgm:t>
    </dgm:pt>
    <dgm:pt modelId="{B1405A6F-5C25-448F-9F0B-09678AC4F094}" type="sibTrans" cxnId="{0DF16CCF-5374-4467-9DC2-110B7E8CCF11}">
      <dgm:prSet/>
      <dgm:spPr/>
      <dgm:t>
        <a:bodyPr/>
        <a:lstStyle/>
        <a:p>
          <a:endParaRPr lang="tr-TR"/>
        </a:p>
      </dgm:t>
    </dgm:pt>
    <dgm:pt modelId="{D25B3FE4-5BA1-4ABF-8905-32EDACC70EA4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HRCT VE BİYOPSİDE OLAĞAN İNTERSTİSYEL PNÖMONİ</a:t>
          </a:r>
          <a:endParaRPr lang="tr-TR" sz="1600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EF78ABD8-0D2B-4A80-B72A-764C74679C61}" type="parTrans" cxnId="{69CA02B2-4BD3-4024-90B4-EC85AD1137FD}">
      <dgm:prSet/>
      <dgm:spPr/>
      <dgm:t>
        <a:bodyPr/>
        <a:lstStyle/>
        <a:p>
          <a:endParaRPr lang="tr-TR"/>
        </a:p>
      </dgm:t>
    </dgm:pt>
    <dgm:pt modelId="{39C2D9F4-6388-4FDB-B24D-F3BC868C8050}" type="sibTrans" cxnId="{69CA02B2-4BD3-4024-90B4-EC85AD1137FD}">
      <dgm:prSet/>
      <dgm:spPr/>
      <dgm:t>
        <a:bodyPr/>
        <a:lstStyle/>
        <a:p>
          <a:endParaRPr lang="tr-TR"/>
        </a:p>
      </dgm:t>
    </dgm:pt>
    <dgm:pt modelId="{18E914CC-739E-4C58-B74D-05C9D6C1C12E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STEROİDE DİRENÇ</a:t>
          </a:r>
          <a:endParaRPr lang="tr-TR" sz="1600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8C90F9E2-0F0E-46BC-9F38-5AB1B8A33BD9}" type="parTrans" cxnId="{EC6195DB-7F03-4528-8CA8-6FE6968687D8}">
      <dgm:prSet/>
      <dgm:spPr/>
      <dgm:t>
        <a:bodyPr/>
        <a:lstStyle/>
        <a:p>
          <a:endParaRPr lang="tr-TR"/>
        </a:p>
      </dgm:t>
    </dgm:pt>
    <dgm:pt modelId="{6ADB8589-F55C-4BFC-97E6-FA026F0773F9}" type="sibTrans" cxnId="{EC6195DB-7F03-4528-8CA8-6FE6968687D8}">
      <dgm:prSet/>
      <dgm:spPr/>
      <dgm:t>
        <a:bodyPr/>
        <a:lstStyle/>
        <a:p>
          <a:endParaRPr lang="tr-TR"/>
        </a:p>
      </dgm:t>
    </dgm:pt>
    <dgm:pt modelId="{C12D4017-24E1-4B99-8993-ED580D9EFB0F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 YÜKSEK MORBİDİTE VE MORTALİTE NEDENİDİR.</a:t>
          </a:r>
          <a:endParaRPr lang="tr-TR" sz="1600" b="1" dirty="0">
            <a:solidFill>
              <a:schemeClr val="tx1"/>
            </a:solidFill>
          </a:endParaRPr>
        </a:p>
      </dgm:t>
    </dgm:pt>
    <dgm:pt modelId="{860902B6-98DD-4E26-9793-9E41B244AEA0}" type="parTrans" cxnId="{07064262-5810-42DB-AC31-52C3B47B2582}">
      <dgm:prSet/>
      <dgm:spPr/>
      <dgm:t>
        <a:bodyPr/>
        <a:lstStyle/>
        <a:p>
          <a:endParaRPr lang="tr-TR"/>
        </a:p>
      </dgm:t>
    </dgm:pt>
    <dgm:pt modelId="{8592FA55-9812-48DD-81D1-61E9D4131F87}" type="sibTrans" cxnId="{07064262-5810-42DB-AC31-52C3B47B2582}">
      <dgm:prSet/>
      <dgm:spPr/>
      <dgm:t>
        <a:bodyPr/>
        <a:lstStyle/>
        <a:p>
          <a:endParaRPr lang="tr-TR"/>
        </a:p>
      </dgm:t>
    </dgm:pt>
    <dgm:pt modelId="{E67A8342-1FE2-4984-A276-2236048AD963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 KÖTÜ PROGNOSTİK FAKTÖRLERE SAHİP HASTALARDA DAHA AGRESİF  TEDAVİYE GEREKSİNİM VARDIR.</a:t>
          </a:r>
          <a:endParaRPr lang="tr-TR" sz="1600" b="1" dirty="0">
            <a:solidFill>
              <a:schemeClr val="tx1"/>
            </a:solidFill>
          </a:endParaRPr>
        </a:p>
      </dgm:t>
    </dgm:pt>
    <dgm:pt modelId="{C20B7BD1-A789-46C1-B107-53213E7014BD}" type="parTrans" cxnId="{2C0D5F50-EDA5-4556-91F8-B31ECAAB7B26}">
      <dgm:prSet/>
      <dgm:spPr/>
      <dgm:t>
        <a:bodyPr/>
        <a:lstStyle/>
        <a:p>
          <a:endParaRPr lang="tr-TR"/>
        </a:p>
      </dgm:t>
    </dgm:pt>
    <dgm:pt modelId="{7D7A566C-0B2D-45D0-87EC-10791B64FB98}" type="sibTrans" cxnId="{2C0D5F50-EDA5-4556-91F8-B31ECAAB7B26}">
      <dgm:prSet/>
      <dgm:spPr/>
      <dgm:t>
        <a:bodyPr/>
        <a:lstStyle/>
        <a:p>
          <a:endParaRPr lang="tr-TR"/>
        </a:p>
      </dgm:t>
    </dgm:pt>
    <dgm:pt modelId="{FC2B00ED-DE32-465F-AC02-07351A4E7736}" type="pres">
      <dgm:prSet presAssocID="{09885FE3-B703-49F4-872A-96C07A51B214}" presName="linear" presStyleCnt="0">
        <dgm:presLayoutVars>
          <dgm:dir/>
          <dgm:animLvl val="lvl"/>
          <dgm:resizeHandles val="exact"/>
        </dgm:presLayoutVars>
      </dgm:prSet>
      <dgm:spPr/>
    </dgm:pt>
    <dgm:pt modelId="{74827AA5-E9EB-4517-9D3A-180C8290491D}" type="pres">
      <dgm:prSet presAssocID="{103BC04F-92AE-4090-AD92-635B55F3BFBF}" presName="parentLin" presStyleCnt="0"/>
      <dgm:spPr/>
    </dgm:pt>
    <dgm:pt modelId="{118BFAFF-DF1E-4BB8-A08D-B200D5B1C316}" type="pres">
      <dgm:prSet presAssocID="{103BC04F-92AE-4090-AD92-635B55F3BFBF}" presName="parentLeftMargin" presStyleLbl="node1" presStyleIdx="0" presStyleCnt="3"/>
      <dgm:spPr/>
    </dgm:pt>
    <dgm:pt modelId="{D3A5715E-1233-4B46-9644-65B59D9932A6}" type="pres">
      <dgm:prSet presAssocID="{103BC04F-92AE-4090-AD92-635B55F3BFB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D5F2BA-1846-452D-8605-67BB533D4F51}" type="pres">
      <dgm:prSet presAssocID="{103BC04F-92AE-4090-AD92-635B55F3BFBF}" presName="negativeSpace" presStyleCnt="0"/>
      <dgm:spPr/>
    </dgm:pt>
    <dgm:pt modelId="{FCDA19B3-1CB9-4242-80A9-5039A25AA3AD}" type="pres">
      <dgm:prSet presAssocID="{103BC04F-92AE-4090-AD92-635B55F3BFBF}" presName="childText" presStyleLbl="conFgAcc1" presStyleIdx="0" presStyleCnt="3">
        <dgm:presLayoutVars>
          <dgm:bulletEnabled val="1"/>
        </dgm:presLayoutVars>
      </dgm:prSet>
      <dgm:spPr/>
    </dgm:pt>
    <dgm:pt modelId="{A5C63AC8-7219-4FE9-B421-EAA4C2463910}" type="pres">
      <dgm:prSet presAssocID="{9DF685CB-F650-41FB-BA8F-280F220B3A93}" presName="spaceBetweenRectangles" presStyleCnt="0"/>
      <dgm:spPr/>
    </dgm:pt>
    <dgm:pt modelId="{E1C2B272-EEEB-48CE-88C5-DF7ADDF65B00}" type="pres">
      <dgm:prSet presAssocID="{864D6952-A66B-4C32-B520-F8BBBFCDAAD7}" presName="parentLin" presStyleCnt="0"/>
      <dgm:spPr/>
    </dgm:pt>
    <dgm:pt modelId="{1A50EED2-BE37-49B6-A60E-9FF13B65A08E}" type="pres">
      <dgm:prSet presAssocID="{864D6952-A66B-4C32-B520-F8BBBFCDAAD7}" presName="parentLeftMargin" presStyleLbl="node1" presStyleIdx="0" presStyleCnt="3"/>
      <dgm:spPr/>
    </dgm:pt>
    <dgm:pt modelId="{7466676E-053F-4610-9D50-6C9AAD6E1DED}" type="pres">
      <dgm:prSet presAssocID="{864D6952-A66B-4C32-B520-F8BBBFCDAAD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D7E65C-829C-4B62-B165-BE58A50FE199}" type="pres">
      <dgm:prSet presAssocID="{864D6952-A66B-4C32-B520-F8BBBFCDAAD7}" presName="negativeSpace" presStyleCnt="0"/>
      <dgm:spPr/>
    </dgm:pt>
    <dgm:pt modelId="{03322085-2300-4050-BE39-AB39CDDE138E}" type="pres">
      <dgm:prSet presAssocID="{864D6952-A66B-4C32-B520-F8BBBFCDAAD7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6C16D8E-CC3C-4681-9046-C2620AB75A53}" type="pres">
      <dgm:prSet presAssocID="{61A9E434-AC64-4E16-8703-3EF991A69733}" presName="spaceBetweenRectangles" presStyleCnt="0"/>
      <dgm:spPr/>
    </dgm:pt>
    <dgm:pt modelId="{A2787127-F994-4024-A25B-887DB814133B}" type="pres">
      <dgm:prSet presAssocID="{E67A8342-1FE2-4984-A276-2236048AD963}" presName="parentLin" presStyleCnt="0"/>
      <dgm:spPr/>
    </dgm:pt>
    <dgm:pt modelId="{20F67AC1-9CDA-4F21-8FCA-0B7A815F0407}" type="pres">
      <dgm:prSet presAssocID="{E67A8342-1FE2-4984-A276-2236048AD963}" presName="parentLeftMargin" presStyleLbl="node1" presStyleIdx="1" presStyleCnt="3"/>
      <dgm:spPr/>
    </dgm:pt>
    <dgm:pt modelId="{F1676DF8-4F2D-4181-B9EB-B39CCF4CFD70}" type="pres">
      <dgm:prSet presAssocID="{E67A8342-1FE2-4984-A276-2236048AD96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4095B22-9789-410E-B7D6-37BE4B52D716}" type="pres">
      <dgm:prSet presAssocID="{E67A8342-1FE2-4984-A276-2236048AD963}" presName="negativeSpace" presStyleCnt="0"/>
      <dgm:spPr/>
    </dgm:pt>
    <dgm:pt modelId="{0B3A4B9E-235D-4768-84F9-29E0293719CB}" type="pres">
      <dgm:prSet presAssocID="{E67A8342-1FE2-4984-A276-2236048AD96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7064262-5810-42DB-AC31-52C3B47B2582}" srcId="{864D6952-A66B-4C32-B520-F8BBBFCDAAD7}" destId="{C12D4017-24E1-4B99-8993-ED580D9EFB0F}" srcOrd="0" destOrd="0" parTransId="{860902B6-98DD-4E26-9793-9E41B244AEA0}" sibTransId="{8592FA55-9812-48DD-81D1-61E9D4131F87}"/>
    <dgm:cxn modelId="{B6E0E5AC-538E-4F70-AD93-B6565FDCB8D8}" type="presOf" srcId="{864D6952-A66B-4C32-B520-F8BBBFCDAAD7}" destId="{1A50EED2-BE37-49B6-A60E-9FF13B65A08E}" srcOrd="0" destOrd="0" presId="urn:microsoft.com/office/officeart/2005/8/layout/list1"/>
    <dgm:cxn modelId="{7267F706-F0EB-4ED3-9895-E0D1430522A2}" type="presOf" srcId="{103BC04F-92AE-4090-AD92-635B55F3BFBF}" destId="{118BFAFF-DF1E-4BB8-A08D-B200D5B1C316}" srcOrd="0" destOrd="0" presId="urn:microsoft.com/office/officeart/2005/8/layout/list1"/>
    <dgm:cxn modelId="{F293FFD7-9584-4EA1-8867-AD3D8CE2E510}" type="presOf" srcId="{E67A8342-1FE2-4984-A276-2236048AD963}" destId="{F1676DF8-4F2D-4181-B9EB-B39CCF4CFD70}" srcOrd="1" destOrd="0" presId="urn:microsoft.com/office/officeart/2005/8/layout/list1"/>
    <dgm:cxn modelId="{9F5D178C-6F10-4257-846F-D8D6EF4598D2}" type="presOf" srcId="{09885FE3-B703-49F4-872A-96C07A51B214}" destId="{FC2B00ED-DE32-465F-AC02-07351A4E7736}" srcOrd="0" destOrd="0" presId="urn:microsoft.com/office/officeart/2005/8/layout/list1"/>
    <dgm:cxn modelId="{2442EF23-59FA-4A46-A365-6E5BAD05C776}" type="presOf" srcId="{EE0F69A5-7ECA-4BF2-ADD2-8CC7B0FFD494}" destId="{FCDA19B3-1CB9-4242-80A9-5039A25AA3AD}" srcOrd="0" destOrd="3" presId="urn:microsoft.com/office/officeart/2005/8/layout/list1"/>
    <dgm:cxn modelId="{D921586B-A3DC-470B-9CE7-31FAA12FE42D}" type="presOf" srcId="{EE149EB8-BFB4-4D57-AC48-FD268F2630E0}" destId="{FCDA19B3-1CB9-4242-80A9-5039A25AA3AD}" srcOrd="0" destOrd="2" presId="urn:microsoft.com/office/officeart/2005/8/layout/list1"/>
    <dgm:cxn modelId="{76865531-0CBF-4DA4-A3E6-9158F282AD70}" srcId="{09885FE3-B703-49F4-872A-96C07A51B214}" destId="{103BC04F-92AE-4090-AD92-635B55F3BFBF}" srcOrd="0" destOrd="0" parTransId="{A4F70CBF-248B-4001-884E-879EBEDA2521}" sibTransId="{9DF685CB-F650-41FB-BA8F-280F220B3A93}"/>
    <dgm:cxn modelId="{5DFBF7A8-6739-4451-93F0-5D4B8037EC52}" srcId="{103BC04F-92AE-4090-AD92-635B55F3BFBF}" destId="{8790FAD2-0E23-43AA-AD58-D4BB7266E289}" srcOrd="0" destOrd="0" parTransId="{DC60B8A7-C902-4182-B8C7-448A5FF64425}" sibTransId="{7A04B5A0-780D-4C56-8B73-B319106F9A7F}"/>
    <dgm:cxn modelId="{862B0468-FC11-4E6E-A905-1C2C18FCF6CA}" srcId="{103BC04F-92AE-4090-AD92-635B55F3BFBF}" destId="{EE149EB8-BFB4-4D57-AC48-FD268F2630E0}" srcOrd="2" destOrd="0" parTransId="{E4692FF9-640A-4D86-8B97-807E3FE83BD6}" sibTransId="{582FE5BD-D8A5-4065-AE70-89E9ED8E9EBD}"/>
    <dgm:cxn modelId="{2C0D5F50-EDA5-4556-91F8-B31ECAAB7B26}" srcId="{09885FE3-B703-49F4-872A-96C07A51B214}" destId="{E67A8342-1FE2-4984-A276-2236048AD963}" srcOrd="2" destOrd="0" parTransId="{C20B7BD1-A789-46C1-B107-53213E7014BD}" sibTransId="{7D7A566C-0B2D-45D0-87EC-10791B64FB98}"/>
    <dgm:cxn modelId="{729DABB6-293E-417D-8B78-0E4C6AC48A99}" srcId="{09885FE3-B703-49F4-872A-96C07A51B214}" destId="{864D6952-A66B-4C32-B520-F8BBBFCDAAD7}" srcOrd="1" destOrd="0" parTransId="{6E3B6C31-C886-4945-88FA-04AC5BA877DD}" sibTransId="{61A9E434-AC64-4E16-8703-3EF991A69733}"/>
    <dgm:cxn modelId="{EC6195DB-7F03-4528-8CA8-6FE6968687D8}" srcId="{103BC04F-92AE-4090-AD92-635B55F3BFBF}" destId="{18E914CC-739E-4C58-B74D-05C9D6C1C12E}" srcOrd="5" destOrd="0" parTransId="{8C90F9E2-0F0E-46BC-9F38-5AB1B8A33BD9}" sibTransId="{6ADB8589-F55C-4BFC-97E6-FA026F0773F9}"/>
    <dgm:cxn modelId="{69CA02B2-4BD3-4024-90B4-EC85AD1137FD}" srcId="{103BC04F-92AE-4090-AD92-635B55F3BFBF}" destId="{D25B3FE4-5BA1-4ABF-8905-32EDACC70EA4}" srcOrd="4" destOrd="0" parTransId="{EF78ABD8-0D2B-4A80-B72A-764C74679C61}" sibTransId="{39C2D9F4-6388-4FDB-B24D-F3BC868C8050}"/>
    <dgm:cxn modelId="{DA73510E-6A4E-4FA1-983D-F937C28F1B2C}" type="presOf" srcId="{8790FAD2-0E23-43AA-AD58-D4BB7266E289}" destId="{FCDA19B3-1CB9-4242-80A9-5039A25AA3AD}" srcOrd="0" destOrd="0" presId="urn:microsoft.com/office/officeart/2005/8/layout/list1"/>
    <dgm:cxn modelId="{0DF16CCF-5374-4467-9DC2-110B7E8CCF11}" srcId="{103BC04F-92AE-4090-AD92-635B55F3BFBF}" destId="{EE0F69A5-7ECA-4BF2-ADD2-8CC7B0FFD494}" srcOrd="3" destOrd="0" parTransId="{4A4C4D81-90C7-4135-9B2D-A0F95B3E59BA}" sibTransId="{B1405A6F-5C25-448F-9F0B-09678AC4F094}"/>
    <dgm:cxn modelId="{9A37B84B-2B3D-4C8E-A5A8-E944B2A2CF3F}" type="presOf" srcId="{D25B3FE4-5BA1-4ABF-8905-32EDACC70EA4}" destId="{FCDA19B3-1CB9-4242-80A9-5039A25AA3AD}" srcOrd="0" destOrd="4" presId="urn:microsoft.com/office/officeart/2005/8/layout/list1"/>
    <dgm:cxn modelId="{A6FA8494-5B44-4F36-8839-C0CD114450F6}" type="presOf" srcId="{C12D4017-24E1-4B99-8993-ED580D9EFB0F}" destId="{03322085-2300-4050-BE39-AB39CDDE138E}" srcOrd="0" destOrd="0" presId="urn:microsoft.com/office/officeart/2005/8/layout/list1"/>
    <dgm:cxn modelId="{FBC61DFC-F205-420D-8DA6-807ABB2E0D7D}" type="presOf" srcId="{7DC33048-9932-429D-B60F-CE80A7696E00}" destId="{FCDA19B3-1CB9-4242-80A9-5039A25AA3AD}" srcOrd="0" destOrd="1" presId="urn:microsoft.com/office/officeart/2005/8/layout/list1"/>
    <dgm:cxn modelId="{F06C3BC4-DB91-4C3C-8D77-DAD480AEA85A}" type="presOf" srcId="{864D6952-A66B-4C32-B520-F8BBBFCDAAD7}" destId="{7466676E-053F-4610-9D50-6C9AAD6E1DED}" srcOrd="1" destOrd="0" presId="urn:microsoft.com/office/officeart/2005/8/layout/list1"/>
    <dgm:cxn modelId="{7B3B9D5D-5C2C-47E8-B96E-709C63294814}" type="presOf" srcId="{103BC04F-92AE-4090-AD92-635B55F3BFBF}" destId="{D3A5715E-1233-4B46-9644-65B59D9932A6}" srcOrd="1" destOrd="0" presId="urn:microsoft.com/office/officeart/2005/8/layout/list1"/>
    <dgm:cxn modelId="{F2FA7A3E-0979-4D7D-9EDA-7FD40A98555B}" type="presOf" srcId="{E67A8342-1FE2-4984-A276-2236048AD963}" destId="{20F67AC1-9CDA-4F21-8FCA-0B7A815F0407}" srcOrd="0" destOrd="0" presId="urn:microsoft.com/office/officeart/2005/8/layout/list1"/>
    <dgm:cxn modelId="{9144CEE5-86F7-4A18-BBF8-AF70A2175527}" type="presOf" srcId="{18E914CC-739E-4C58-B74D-05C9D6C1C12E}" destId="{FCDA19B3-1CB9-4242-80A9-5039A25AA3AD}" srcOrd="0" destOrd="5" presId="urn:microsoft.com/office/officeart/2005/8/layout/list1"/>
    <dgm:cxn modelId="{453A76CC-A1EB-4487-81A8-B7A8837B16D2}" srcId="{103BC04F-92AE-4090-AD92-635B55F3BFBF}" destId="{7DC33048-9932-429D-B60F-CE80A7696E00}" srcOrd="1" destOrd="0" parTransId="{8425FB20-7580-4557-9EFC-5A09CE959EAF}" sibTransId="{FAB8FDB2-00AE-4E4D-B009-3B4E0D20097F}"/>
    <dgm:cxn modelId="{55E85C34-A3EA-4FE8-B24C-0B1D208AA165}" type="presParOf" srcId="{FC2B00ED-DE32-465F-AC02-07351A4E7736}" destId="{74827AA5-E9EB-4517-9D3A-180C8290491D}" srcOrd="0" destOrd="0" presId="urn:microsoft.com/office/officeart/2005/8/layout/list1"/>
    <dgm:cxn modelId="{B5584C27-AA8D-4AC3-8C38-4610B1C6FA89}" type="presParOf" srcId="{74827AA5-E9EB-4517-9D3A-180C8290491D}" destId="{118BFAFF-DF1E-4BB8-A08D-B200D5B1C316}" srcOrd="0" destOrd="0" presId="urn:microsoft.com/office/officeart/2005/8/layout/list1"/>
    <dgm:cxn modelId="{5CBB9319-D210-489D-92DB-86254C20B258}" type="presParOf" srcId="{74827AA5-E9EB-4517-9D3A-180C8290491D}" destId="{D3A5715E-1233-4B46-9644-65B59D9932A6}" srcOrd="1" destOrd="0" presId="urn:microsoft.com/office/officeart/2005/8/layout/list1"/>
    <dgm:cxn modelId="{3269E0C3-0093-441B-B6CD-48C9D25EA3AF}" type="presParOf" srcId="{FC2B00ED-DE32-465F-AC02-07351A4E7736}" destId="{DAD5F2BA-1846-452D-8605-67BB533D4F51}" srcOrd="1" destOrd="0" presId="urn:microsoft.com/office/officeart/2005/8/layout/list1"/>
    <dgm:cxn modelId="{F2B37F88-F79F-4E1F-B469-3121DD31E4A9}" type="presParOf" srcId="{FC2B00ED-DE32-465F-AC02-07351A4E7736}" destId="{FCDA19B3-1CB9-4242-80A9-5039A25AA3AD}" srcOrd="2" destOrd="0" presId="urn:microsoft.com/office/officeart/2005/8/layout/list1"/>
    <dgm:cxn modelId="{4CADDA91-540E-4BBD-BC62-49756F37FEC0}" type="presParOf" srcId="{FC2B00ED-DE32-465F-AC02-07351A4E7736}" destId="{A5C63AC8-7219-4FE9-B421-EAA4C2463910}" srcOrd="3" destOrd="0" presId="urn:microsoft.com/office/officeart/2005/8/layout/list1"/>
    <dgm:cxn modelId="{9CE609A8-F5FF-4113-8A60-CEDE580DA31E}" type="presParOf" srcId="{FC2B00ED-DE32-465F-AC02-07351A4E7736}" destId="{E1C2B272-EEEB-48CE-88C5-DF7ADDF65B00}" srcOrd="4" destOrd="0" presId="urn:microsoft.com/office/officeart/2005/8/layout/list1"/>
    <dgm:cxn modelId="{CC4D3BA4-C4EC-4A84-82A5-16AC0313A354}" type="presParOf" srcId="{E1C2B272-EEEB-48CE-88C5-DF7ADDF65B00}" destId="{1A50EED2-BE37-49B6-A60E-9FF13B65A08E}" srcOrd="0" destOrd="0" presId="urn:microsoft.com/office/officeart/2005/8/layout/list1"/>
    <dgm:cxn modelId="{25F6998E-875B-4F00-B07C-D55D05BF3690}" type="presParOf" srcId="{E1C2B272-EEEB-48CE-88C5-DF7ADDF65B00}" destId="{7466676E-053F-4610-9D50-6C9AAD6E1DED}" srcOrd="1" destOrd="0" presId="urn:microsoft.com/office/officeart/2005/8/layout/list1"/>
    <dgm:cxn modelId="{AD8AE6BB-14A3-45AD-90BB-FFA9C8D3E280}" type="presParOf" srcId="{FC2B00ED-DE32-465F-AC02-07351A4E7736}" destId="{53D7E65C-829C-4B62-B165-BE58A50FE199}" srcOrd="5" destOrd="0" presId="urn:microsoft.com/office/officeart/2005/8/layout/list1"/>
    <dgm:cxn modelId="{D1A7D4DC-F01F-4E83-946E-3A95FC8A2262}" type="presParOf" srcId="{FC2B00ED-DE32-465F-AC02-07351A4E7736}" destId="{03322085-2300-4050-BE39-AB39CDDE138E}" srcOrd="6" destOrd="0" presId="urn:microsoft.com/office/officeart/2005/8/layout/list1"/>
    <dgm:cxn modelId="{B578869B-F79E-4EE7-B0BA-E3DA892D3E83}" type="presParOf" srcId="{FC2B00ED-DE32-465F-AC02-07351A4E7736}" destId="{06C16D8E-CC3C-4681-9046-C2620AB75A53}" srcOrd="7" destOrd="0" presId="urn:microsoft.com/office/officeart/2005/8/layout/list1"/>
    <dgm:cxn modelId="{037F0B81-BAB2-466F-884D-77A950136B26}" type="presParOf" srcId="{FC2B00ED-DE32-465F-AC02-07351A4E7736}" destId="{A2787127-F994-4024-A25B-887DB814133B}" srcOrd="8" destOrd="0" presId="urn:microsoft.com/office/officeart/2005/8/layout/list1"/>
    <dgm:cxn modelId="{BEF08A5B-2BC1-4B13-9D5A-9E198674AD9E}" type="presParOf" srcId="{A2787127-F994-4024-A25B-887DB814133B}" destId="{20F67AC1-9CDA-4F21-8FCA-0B7A815F0407}" srcOrd="0" destOrd="0" presId="urn:microsoft.com/office/officeart/2005/8/layout/list1"/>
    <dgm:cxn modelId="{BB74BC22-346F-4796-A6F1-9EF73D217E26}" type="presParOf" srcId="{A2787127-F994-4024-A25B-887DB814133B}" destId="{F1676DF8-4F2D-4181-B9EB-B39CCF4CFD70}" srcOrd="1" destOrd="0" presId="urn:microsoft.com/office/officeart/2005/8/layout/list1"/>
    <dgm:cxn modelId="{40A1686A-E4C8-4874-8E67-170C9AFEE65A}" type="presParOf" srcId="{FC2B00ED-DE32-465F-AC02-07351A4E7736}" destId="{04095B22-9789-410E-B7D6-37BE4B52D716}" srcOrd="9" destOrd="0" presId="urn:microsoft.com/office/officeart/2005/8/layout/list1"/>
    <dgm:cxn modelId="{D77B9A36-8C33-422E-BF0C-AF46F9429D67}" type="presParOf" srcId="{FC2B00ED-DE32-465F-AC02-07351A4E7736}" destId="{0B3A4B9E-235D-4768-84F9-29E0293719C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79B7FD-C6CF-4EB1-A7C3-B2E62D80D578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E8F41D55-6CF5-4A29-AE96-4A5E6F86A163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KLİNİK;</a:t>
          </a:r>
          <a:endParaRPr lang="tr-TR" b="1" dirty="0">
            <a:solidFill>
              <a:schemeClr val="tx1"/>
            </a:solidFill>
          </a:endParaRPr>
        </a:p>
      </dgm:t>
    </dgm:pt>
    <dgm:pt modelId="{391963D9-9013-4F34-9BC2-26A5C6DCD963}" type="parTrans" cxnId="{C64C8DF3-12B3-4041-BF6F-011E0219500D}">
      <dgm:prSet/>
      <dgm:spPr/>
      <dgm:t>
        <a:bodyPr/>
        <a:lstStyle/>
        <a:p>
          <a:endParaRPr lang="tr-TR"/>
        </a:p>
      </dgm:t>
    </dgm:pt>
    <dgm:pt modelId="{C622D76F-AF08-4DBF-AC37-61B337795120}" type="sibTrans" cxnId="{C64C8DF3-12B3-4041-BF6F-011E0219500D}">
      <dgm:prSet/>
      <dgm:spPr/>
      <dgm:t>
        <a:bodyPr/>
        <a:lstStyle/>
        <a:p>
          <a:endParaRPr lang="tr-TR"/>
        </a:p>
      </dgm:t>
    </dgm:pt>
    <dgm:pt modelId="{2C371E91-DDD9-47B7-A0C6-60D382C0586D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HİSTOPATOLOJİ:</a:t>
          </a:r>
          <a:endParaRPr lang="tr-TR" b="1" dirty="0">
            <a:solidFill>
              <a:schemeClr val="tx1"/>
            </a:solidFill>
          </a:endParaRPr>
        </a:p>
      </dgm:t>
    </dgm:pt>
    <dgm:pt modelId="{6313BC92-D33E-45B4-A4DA-FB6F97CC8B79}" type="parTrans" cxnId="{CF7B98D1-CDED-4E3A-8073-EF83C95F81CD}">
      <dgm:prSet/>
      <dgm:spPr/>
      <dgm:t>
        <a:bodyPr/>
        <a:lstStyle/>
        <a:p>
          <a:endParaRPr lang="tr-TR"/>
        </a:p>
      </dgm:t>
    </dgm:pt>
    <dgm:pt modelId="{39200FA6-B148-4ED2-8E78-99BB907CD98D}" type="sibTrans" cxnId="{CF7B98D1-CDED-4E3A-8073-EF83C95F81CD}">
      <dgm:prSet/>
      <dgm:spPr/>
      <dgm:t>
        <a:bodyPr/>
        <a:lstStyle/>
        <a:p>
          <a:endParaRPr lang="tr-TR"/>
        </a:p>
      </dgm:t>
    </dgm:pt>
    <dgm:pt modelId="{F2D72F54-C355-4165-997B-68F9956E0550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NEKROZE OLMAYAN KAS LİFLERİNDE MONONÜKLEER HÜCRE İNFİLTRASYONU ,</a:t>
          </a:r>
          <a:endParaRPr lang="tr-TR" dirty="0"/>
        </a:p>
      </dgm:t>
    </dgm:pt>
    <dgm:pt modelId="{809B42CF-0CAB-444C-AA30-B6F4B05E664A}" type="parTrans" cxnId="{5E6BFC02-7ACD-435D-B770-866CBCD612E6}">
      <dgm:prSet/>
      <dgm:spPr/>
      <dgm:t>
        <a:bodyPr/>
        <a:lstStyle/>
        <a:p>
          <a:endParaRPr lang="tr-TR"/>
        </a:p>
      </dgm:t>
    </dgm:pt>
    <dgm:pt modelId="{363B40B8-F113-4EF4-A50B-7A4D7155CBB3}" type="sibTrans" cxnId="{5E6BFC02-7ACD-435D-B770-866CBCD612E6}">
      <dgm:prSet/>
      <dgm:spPr/>
      <dgm:t>
        <a:bodyPr/>
        <a:lstStyle/>
        <a:p>
          <a:endParaRPr lang="tr-TR"/>
        </a:p>
      </dgm:t>
    </dgm:pt>
    <dgm:pt modelId="{BCBDD70E-4A2C-4B4B-A51C-5A0101F4E6B6}">
      <dgm:prSet phldrT="[Metin]"/>
      <dgm:spPr/>
      <dgm:t>
        <a:bodyPr/>
        <a:lstStyle/>
        <a:p>
          <a:r>
            <a:rPr lang="tr-TR" dirty="0" smtClean="0"/>
            <a:t>&gt;12 AY SÜREN GÜÇSÜZLÜK(</a:t>
          </a:r>
          <a:r>
            <a:rPr lang="tr-TR" b="0" i="0" u="none" strike="noStrike" cap="none" dirty="0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Kaslarda ağrı ve güçsüzlük sinsi başlar ve yavaş ilerler.)</a:t>
          </a:r>
          <a:endParaRPr lang="tr-TR" dirty="0"/>
        </a:p>
      </dgm:t>
    </dgm:pt>
    <dgm:pt modelId="{637C9CEB-208F-45BD-97D6-93DCD855E4EE}" type="parTrans" cxnId="{CEC2EC1C-46BC-4874-B82A-DC4127E4706F}">
      <dgm:prSet/>
      <dgm:spPr/>
      <dgm:t>
        <a:bodyPr/>
        <a:lstStyle/>
        <a:p>
          <a:endParaRPr lang="tr-TR"/>
        </a:p>
      </dgm:t>
    </dgm:pt>
    <dgm:pt modelId="{9C1EA22D-FF23-428E-AEF5-41BAAD334D5E}" type="sibTrans" cxnId="{CEC2EC1C-46BC-4874-B82A-DC4127E4706F}">
      <dgm:prSet/>
      <dgm:spPr/>
      <dgm:t>
        <a:bodyPr/>
        <a:lstStyle/>
        <a:p>
          <a:endParaRPr lang="tr-TR"/>
        </a:p>
      </dgm:t>
    </dgm:pt>
    <dgm:pt modelId="{AE23BB68-FC04-4D1B-85DD-3310EE38287E}">
      <dgm:prSet phldrT="[Metin]"/>
      <dgm:spPr/>
      <dgm:t>
        <a:bodyPr/>
        <a:lstStyle/>
        <a:p>
          <a:r>
            <a:rPr lang="tr-TR" dirty="0" smtClean="0"/>
            <a:t>&gt;35 YAŞ</a:t>
          </a:r>
          <a:endParaRPr lang="tr-TR" dirty="0"/>
        </a:p>
      </dgm:t>
    </dgm:pt>
    <dgm:pt modelId="{91DE6B85-5B7C-4684-AE42-F4F1E034DD5D}" type="parTrans" cxnId="{F06B2AA3-9C64-4F34-AF1C-19CD2685CB6B}">
      <dgm:prSet/>
      <dgm:spPr/>
      <dgm:t>
        <a:bodyPr/>
        <a:lstStyle/>
        <a:p>
          <a:endParaRPr lang="tr-TR"/>
        </a:p>
      </dgm:t>
    </dgm:pt>
    <dgm:pt modelId="{D2BEFA96-F99C-4544-A303-382030EFE86C}" type="sibTrans" cxnId="{F06B2AA3-9C64-4F34-AF1C-19CD2685CB6B}">
      <dgm:prSet/>
      <dgm:spPr/>
      <dgm:t>
        <a:bodyPr/>
        <a:lstStyle/>
        <a:p>
          <a:endParaRPr lang="tr-TR"/>
        </a:p>
      </dgm:t>
    </dgm:pt>
    <dgm:pt modelId="{9575B9F4-A8C4-4BCE-A6AE-DDB8C46264EB}">
      <dgm:prSet phldrT="[Metin]"/>
      <dgm:spPr/>
      <dgm:t>
        <a:bodyPr/>
        <a:lstStyle/>
        <a:p>
          <a:r>
            <a:rPr lang="tr-TR" dirty="0" smtClean="0"/>
            <a:t>EL PARMAKLARININ FLEKSİYONUNDAKİ GÜÇSÜZLÜK&gt;OMUZ ABDUKSİYONU</a:t>
          </a:r>
          <a:endParaRPr lang="tr-TR" dirty="0"/>
        </a:p>
      </dgm:t>
    </dgm:pt>
    <dgm:pt modelId="{73B4FA87-EE0C-416D-883B-68FDC211FE02}" type="parTrans" cxnId="{B660A20C-9B20-4F96-8893-C13637AD2B91}">
      <dgm:prSet/>
      <dgm:spPr/>
      <dgm:t>
        <a:bodyPr/>
        <a:lstStyle/>
        <a:p>
          <a:endParaRPr lang="tr-TR"/>
        </a:p>
      </dgm:t>
    </dgm:pt>
    <dgm:pt modelId="{87FAECF2-3379-4173-873B-2D5B78B0FC10}" type="sibTrans" cxnId="{B660A20C-9B20-4F96-8893-C13637AD2B91}">
      <dgm:prSet/>
      <dgm:spPr/>
      <dgm:t>
        <a:bodyPr/>
        <a:lstStyle/>
        <a:p>
          <a:endParaRPr lang="tr-TR"/>
        </a:p>
      </dgm:t>
    </dgm:pt>
    <dgm:pt modelId="{73ECA357-2EFF-4D00-AB76-8F8C38A9FDE4}">
      <dgm:prSet phldrT="[Metin]"/>
      <dgm:spPr/>
      <dgm:t>
        <a:bodyPr/>
        <a:lstStyle/>
        <a:p>
          <a:r>
            <a:rPr lang="tr-TR" dirty="0" smtClean="0"/>
            <a:t>DİZ EKSTANSİYONUNDFAKİ GÜÇSÜZLÜK&gt;KALÇA FLEKSİYONU(</a:t>
          </a:r>
          <a:r>
            <a:rPr lang="tr-TR" b="0" i="0" u="none" strike="noStrike" cap="none" dirty="0" err="1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Distali</a:t>
          </a:r>
          <a:r>
            <a:rPr lang="tr-TR" b="0" i="0" u="none" strike="noStrike" cap="none" dirty="0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 etkileme ve asimetrik tutulum özelliği vardır.)</a:t>
          </a:r>
          <a:endParaRPr lang="tr-TR" dirty="0"/>
        </a:p>
      </dgm:t>
    </dgm:pt>
    <dgm:pt modelId="{7BD79845-AB4A-47FF-9D94-9F903FB9230D}" type="parTrans" cxnId="{D3893823-BDF5-4553-84D6-B6C438B722B7}">
      <dgm:prSet/>
      <dgm:spPr/>
      <dgm:t>
        <a:bodyPr/>
        <a:lstStyle/>
        <a:p>
          <a:endParaRPr lang="tr-TR"/>
        </a:p>
      </dgm:t>
    </dgm:pt>
    <dgm:pt modelId="{54ACC68F-856B-4C32-98E3-71FF8D4F9AAA}" type="sibTrans" cxnId="{D3893823-BDF5-4553-84D6-B6C438B722B7}">
      <dgm:prSet/>
      <dgm:spPr/>
      <dgm:t>
        <a:bodyPr/>
        <a:lstStyle/>
        <a:p>
          <a:endParaRPr lang="tr-TR"/>
        </a:p>
      </dgm:t>
    </dgm:pt>
    <dgm:pt modelId="{48AAFB2E-0DB0-486F-B750-5C32F92BC880}">
      <dgm:prSet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VAKUOLLER VEYA MHC-1 ARTIŞININ VARLIĞI, 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359BEF21-82CA-42B5-B355-56719AB48893}" type="parTrans" cxnId="{5C551B6C-268E-4CBF-9047-552E43B89A3F}">
      <dgm:prSet/>
      <dgm:spPr/>
      <dgm:t>
        <a:bodyPr/>
        <a:lstStyle/>
        <a:p>
          <a:endParaRPr lang="tr-TR"/>
        </a:p>
      </dgm:t>
    </dgm:pt>
    <dgm:pt modelId="{12C09ACF-7FE2-4DD7-B69B-BA841919161F}" type="sibTrans" cxnId="{5C551B6C-268E-4CBF-9047-552E43B89A3F}">
      <dgm:prSet/>
      <dgm:spPr/>
      <dgm:t>
        <a:bodyPr/>
        <a:lstStyle/>
        <a:p>
          <a:endParaRPr lang="tr-TR"/>
        </a:p>
      </dgm:t>
    </dgm:pt>
    <dgm:pt modelId="{6074BEBA-E434-433E-AD29-453C9B20771F}">
      <dgm:prSet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TÜBÜLOFİLAMANLARIN GÖRÜLMEMESİ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6C16D0E7-3F4A-4C4A-BF62-941E11977E1E}" type="parTrans" cxnId="{F288F845-F077-4FB1-8DB4-95B9FCA15693}">
      <dgm:prSet/>
      <dgm:spPr/>
      <dgm:t>
        <a:bodyPr/>
        <a:lstStyle/>
        <a:p>
          <a:endParaRPr lang="tr-TR"/>
        </a:p>
      </dgm:t>
    </dgm:pt>
    <dgm:pt modelId="{872222E6-5A47-4205-BD1F-199F57EBE0B1}" type="sibTrans" cxnId="{F288F845-F077-4FB1-8DB4-95B9FCA15693}">
      <dgm:prSet/>
      <dgm:spPr/>
      <dgm:t>
        <a:bodyPr/>
        <a:lstStyle/>
        <a:p>
          <a:endParaRPr lang="tr-TR"/>
        </a:p>
      </dgm:t>
    </dgm:pt>
    <dgm:pt modelId="{A7768A0D-4EC2-4F16-95D4-30089FD0D9D4}">
      <dgm:prSet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HÜCRE İÇİ AMİLOİD BİRİKİMİNİN,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F8B67316-42FA-4EF6-9C08-BBEC89D89F6C}" type="parTrans" cxnId="{727BCB37-098C-4D65-8372-F0473725C544}">
      <dgm:prSet/>
      <dgm:spPr/>
      <dgm:t>
        <a:bodyPr/>
        <a:lstStyle/>
        <a:p>
          <a:endParaRPr lang="tr-TR"/>
        </a:p>
      </dgm:t>
    </dgm:pt>
    <dgm:pt modelId="{CDC68608-47F8-4F33-B7EA-A55F1F009841}" type="sibTrans" cxnId="{727BCB37-098C-4D65-8372-F0473725C544}">
      <dgm:prSet/>
      <dgm:spPr/>
      <dgm:t>
        <a:bodyPr/>
        <a:lstStyle/>
        <a:p>
          <a:endParaRPr lang="tr-TR"/>
        </a:p>
      </dgm:t>
    </dgm:pt>
    <dgm:pt modelId="{5352CA00-9432-465F-8E12-96EDB352EB82}">
      <dgm:prSet phldrT="[Metin]"/>
      <dgm:spPr/>
      <dgm:t>
        <a:bodyPr/>
        <a:lstStyle/>
        <a:p>
          <a:pPr rtl="0"/>
          <a:r>
            <a:rPr lang="tr-TR" b="1" i="0" u="none" strike="noStrike" cap="none" dirty="0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YUTMA GÜÇLÜĞÜ OLUR,</a:t>
          </a:r>
          <a:endParaRPr lang="tr-TR" b="1" dirty="0"/>
        </a:p>
      </dgm:t>
    </dgm:pt>
    <dgm:pt modelId="{6E7552A1-879E-4F73-8BAB-22D63E1588A8}" type="parTrans" cxnId="{A89F5AE2-2A61-4115-B648-8A58CECC9237}">
      <dgm:prSet/>
      <dgm:spPr/>
      <dgm:t>
        <a:bodyPr/>
        <a:lstStyle/>
        <a:p>
          <a:endParaRPr lang="tr-TR"/>
        </a:p>
      </dgm:t>
    </dgm:pt>
    <dgm:pt modelId="{6327BC83-640F-4262-AA19-89E885EDC0F2}" type="sibTrans" cxnId="{A89F5AE2-2A61-4115-B648-8A58CECC9237}">
      <dgm:prSet/>
      <dgm:spPr/>
      <dgm:t>
        <a:bodyPr/>
        <a:lstStyle/>
        <a:p>
          <a:endParaRPr lang="tr-TR"/>
        </a:p>
      </dgm:t>
    </dgm:pt>
    <dgm:pt modelId="{540F4159-17F2-4540-96BB-5B7EE488B884}">
      <dgm:prSet phldrT="[Metin]"/>
      <dgm:spPr/>
      <dgm:t>
        <a:bodyPr/>
        <a:lstStyle/>
        <a:p>
          <a:pPr rtl="0"/>
          <a:r>
            <a:rPr lang="tr-TR" b="1" i="0" u="none" strike="noStrike" cap="none" dirty="0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DİRENÇLİ PM OLGULARINDA AKLA GELMELİDİR.</a:t>
          </a:r>
          <a:endParaRPr lang="tr-TR" b="1" dirty="0"/>
        </a:p>
      </dgm:t>
    </dgm:pt>
    <dgm:pt modelId="{C536B385-8F10-43BD-9092-36F405D5556B}" type="parTrans" cxnId="{1B2807D5-DE15-4CFF-B56F-639D53C7F914}">
      <dgm:prSet/>
      <dgm:spPr/>
      <dgm:t>
        <a:bodyPr/>
        <a:lstStyle/>
        <a:p>
          <a:endParaRPr lang="tr-TR"/>
        </a:p>
      </dgm:t>
    </dgm:pt>
    <dgm:pt modelId="{86C0C0FF-1E6F-4997-B27C-26FB6E0D7DCF}" type="sibTrans" cxnId="{1B2807D5-DE15-4CFF-B56F-639D53C7F914}">
      <dgm:prSet/>
      <dgm:spPr/>
      <dgm:t>
        <a:bodyPr/>
        <a:lstStyle/>
        <a:p>
          <a:endParaRPr lang="tr-TR"/>
        </a:p>
      </dgm:t>
    </dgm:pt>
    <dgm:pt modelId="{4FCD6E69-5002-41EA-9973-3F028FF91662}" type="pres">
      <dgm:prSet presAssocID="{6479B7FD-C6CF-4EB1-A7C3-B2E62D80D578}" presName="linear" presStyleCnt="0">
        <dgm:presLayoutVars>
          <dgm:animLvl val="lvl"/>
          <dgm:resizeHandles val="exact"/>
        </dgm:presLayoutVars>
      </dgm:prSet>
      <dgm:spPr/>
    </dgm:pt>
    <dgm:pt modelId="{61D9FCDC-D0A8-43FE-8CFB-C15C4B7ECB24}" type="pres">
      <dgm:prSet presAssocID="{E8F41D55-6CF5-4A29-AE96-4A5E6F86A16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D1555428-C560-43B7-A7BD-084949DE228A}" type="pres">
      <dgm:prSet presAssocID="{E8F41D55-6CF5-4A29-AE96-4A5E6F86A16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67ED485-1608-47DC-8BD9-3786B11BE5A8}" type="pres">
      <dgm:prSet presAssocID="{2C371E91-DDD9-47B7-A0C6-60D382C0586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41B5613-E59F-4B81-B0A8-7DA490855F26}" type="pres">
      <dgm:prSet presAssocID="{2C371E91-DDD9-47B7-A0C6-60D382C0586D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D3893823-BDF5-4553-84D6-B6C438B722B7}" srcId="{E8F41D55-6CF5-4A29-AE96-4A5E6F86A163}" destId="{73ECA357-2EFF-4D00-AB76-8F8C38A9FDE4}" srcOrd="3" destOrd="0" parTransId="{7BD79845-AB4A-47FF-9D94-9F903FB9230D}" sibTransId="{54ACC68F-856B-4C32-98E3-71FF8D4F9AAA}"/>
    <dgm:cxn modelId="{1B2807D5-DE15-4CFF-B56F-639D53C7F914}" srcId="{E8F41D55-6CF5-4A29-AE96-4A5E6F86A163}" destId="{540F4159-17F2-4540-96BB-5B7EE488B884}" srcOrd="5" destOrd="0" parTransId="{C536B385-8F10-43BD-9092-36F405D5556B}" sibTransId="{86C0C0FF-1E6F-4997-B27C-26FB6E0D7DCF}"/>
    <dgm:cxn modelId="{F72558A3-0B5C-4028-AD02-8A28B86CC1D7}" type="presOf" srcId="{6479B7FD-C6CF-4EB1-A7C3-B2E62D80D578}" destId="{4FCD6E69-5002-41EA-9973-3F028FF91662}" srcOrd="0" destOrd="0" presId="urn:microsoft.com/office/officeart/2005/8/layout/vList2"/>
    <dgm:cxn modelId="{BBF589D5-4B1A-41FB-B15F-F8374AFE2D34}" type="presOf" srcId="{E8F41D55-6CF5-4A29-AE96-4A5E6F86A163}" destId="{61D9FCDC-D0A8-43FE-8CFB-C15C4B7ECB24}" srcOrd="0" destOrd="0" presId="urn:microsoft.com/office/officeart/2005/8/layout/vList2"/>
    <dgm:cxn modelId="{5E6BFC02-7ACD-435D-B770-866CBCD612E6}" srcId="{2C371E91-DDD9-47B7-A0C6-60D382C0586D}" destId="{F2D72F54-C355-4165-997B-68F9956E0550}" srcOrd="0" destOrd="0" parTransId="{809B42CF-0CAB-444C-AA30-B6F4B05E664A}" sibTransId="{363B40B8-F113-4EF4-A50B-7A4D7155CBB3}"/>
    <dgm:cxn modelId="{3D1E8BB0-9A6A-4BF1-AD6F-7ED289B54F7D}" type="presOf" srcId="{540F4159-17F2-4540-96BB-5B7EE488B884}" destId="{D1555428-C560-43B7-A7BD-084949DE228A}" srcOrd="0" destOrd="5" presId="urn:microsoft.com/office/officeart/2005/8/layout/vList2"/>
    <dgm:cxn modelId="{9966A497-075A-4554-A1B3-4C5866799AA7}" type="presOf" srcId="{9575B9F4-A8C4-4BCE-A6AE-DDB8C46264EB}" destId="{D1555428-C560-43B7-A7BD-084949DE228A}" srcOrd="0" destOrd="2" presId="urn:microsoft.com/office/officeart/2005/8/layout/vList2"/>
    <dgm:cxn modelId="{F288F845-F077-4FB1-8DB4-95B9FCA15693}" srcId="{2C371E91-DDD9-47B7-A0C6-60D382C0586D}" destId="{6074BEBA-E434-433E-AD29-453C9B20771F}" srcOrd="3" destOrd="0" parTransId="{6C16D0E7-3F4A-4C4A-BF62-941E11977E1E}" sibTransId="{872222E6-5A47-4205-BD1F-199F57EBE0B1}"/>
    <dgm:cxn modelId="{3A6EB3EC-F15E-4623-B99C-C72B94B03368}" type="presOf" srcId="{AE23BB68-FC04-4D1B-85DD-3310EE38287E}" destId="{D1555428-C560-43B7-A7BD-084949DE228A}" srcOrd="0" destOrd="1" presId="urn:microsoft.com/office/officeart/2005/8/layout/vList2"/>
    <dgm:cxn modelId="{727BCB37-098C-4D65-8372-F0473725C544}" srcId="{2C371E91-DDD9-47B7-A0C6-60D382C0586D}" destId="{A7768A0D-4EC2-4F16-95D4-30089FD0D9D4}" srcOrd="2" destOrd="0" parTransId="{F8B67316-42FA-4EF6-9C08-BBEC89D89F6C}" sibTransId="{CDC68608-47F8-4F33-B7EA-A55F1F009841}"/>
    <dgm:cxn modelId="{CE1A4B36-C5CB-48A5-9EAC-1557A9F4F926}" type="presOf" srcId="{73ECA357-2EFF-4D00-AB76-8F8C38A9FDE4}" destId="{D1555428-C560-43B7-A7BD-084949DE228A}" srcOrd="0" destOrd="3" presId="urn:microsoft.com/office/officeart/2005/8/layout/vList2"/>
    <dgm:cxn modelId="{5C551B6C-268E-4CBF-9047-552E43B89A3F}" srcId="{2C371E91-DDD9-47B7-A0C6-60D382C0586D}" destId="{48AAFB2E-0DB0-486F-B750-5C32F92BC880}" srcOrd="1" destOrd="0" parTransId="{359BEF21-82CA-42B5-B355-56719AB48893}" sibTransId="{12C09ACF-7FE2-4DD7-B69B-BA841919161F}"/>
    <dgm:cxn modelId="{DE13B725-DF42-4825-ADE1-A7C30E1508F8}" type="presOf" srcId="{5352CA00-9432-465F-8E12-96EDB352EB82}" destId="{D1555428-C560-43B7-A7BD-084949DE228A}" srcOrd="0" destOrd="4" presId="urn:microsoft.com/office/officeart/2005/8/layout/vList2"/>
    <dgm:cxn modelId="{D11E7371-FA37-408E-A009-668E9D64AB79}" type="presOf" srcId="{BCBDD70E-4A2C-4B4B-A51C-5A0101F4E6B6}" destId="{D1555428-C560-43B7-A7BD-084949DE228A}" srcOrd="0" destOrd="0" presId="urn:microsoft.com/office/officeart/2005/8/layout/vList2"/>
    <dgm:cxn modelId="{3DC72AD5-FA4F-4F60-8B5B-04CFB06891AF}" type="presOf" srcId="{6074BEBA-E434-433E-AD29-453C9B20771F}" destId="{C41B5613-E59F-4B81-B0A8-7DA490855F26}" srcOrd="0" destOrd="3" presId="urn:microsoft.com/office/officeart/2005/8/layout/vList2"/>
    <dgm:cxn modelId="{F9926F37-D580-478E-8C15-69D5D3D86B9F}" type="presOf" srcId="{2C371E91-DDD9-47B7-A0C6-60D382C0586D}" destId="{467ED485-1608-47DC-8BD9-3786B11BE5A8}" srcOrd="0" destOrd="0" presId="urn:microsoft.com/office/officeart/2005/8/layout/vList2"/>
    <dgm:cxn modelId="{0FF6A37E-8654-4EED-A9BD-C3D7101187B9}" type="presOf" srcId="{A7768A0D-4EC2-4F16-95D4-30089FD0D9D4}" destId="{C41B5613-E59F-4B81-B0A8-7DA490855F26}" srcOrd="0" destOrd="2" presId="urn:microsoft.com/office/officeart/2005/8/layout/vList2"/>
    <dgm:cxn modelId="{CEC2EC1C-46BC-4874-B82A-DC4127E4706F}" srcId="{E8F41D55-6CF5-4A29-AE96-4A5E6F86A163}" destId="{BCBDD70E-4A2C-4B4B-A51C-5A0101F4E6B6}" srcOrd="0" destOrd="0" parTransId="{637C9CEB-208F-45BD-97D6-93DCD855E4EE}" sibTransId="{9C1EA22D-FF23-428E-AEF5-41BAAD334D5E}"/>
    <dgm:cxn modelId="{A89F5AE2-2A61-4115-B648-8A58CECC9237}" srcId="{E8F41D55-6CF5-4A29-AE96-4A5E6F86A163}" destId="{5352CA00-9432-465F-8E12-96EDB352EB82}" srcOrd="4" destOrd="0" parTransId="{6E7552A1-879E-4F73-8BAB-22D63E1588A8}" sibTransId="{6327BC83-640F-4262-AA19-89E885EDC0F2}"/>
    <dgm:cxn modelId="{F06B2AA3-9C64-4F34-AF1C-19CD2685CB6B}" srcId="{E8F41D55-6CF5-4A29-AE96-4A5E6F86A163}" destId="{AE23BB68-FC04-4D1B-85DD-3310EE38287E}" srcOrd="1" destOrd="0" parTransId="{91DE6B85-5B7C-4684-AE42-F4F1E034DD5D}" sibTransId="{D2BEFA96-F99C-4544-A303-382030EFE86C}"/>
    <dgm:cxn modelId="{70B45609-7680-4CEC-A157-3CC037ACC8EA}" type="presOf" srcId="{F2D72F54-C355-4165-997B-68F9956E0550}" destId="{C41B5613-E59F-4B81-B0A8-7DA490855F26}" srcOrd="0" destOrd="0" presId="urn:microsoft.com/office/officeart/2005/8/layout/vList2"/>
    <dgm:cxn modelId="{CF7B98D1-CDED-4E3A-8073-EF83C95F81CD}" srcId="{6479B7FD-C6CF-4EB1-A7C3-B2E62D80D578}" destId="{2C371E91-DDD9-47B7-A0C6-60D382C0586D}" srcOrd="1" destOrd="0" parTransId="{6313BC92-D33E-45B4-A4DA-FB6F97CC8B79}" sibTransId="{39200FA6-B148-4ED2-8E78-99BB907CD98D}"/>
    <dgm:cxn modelId="{5807A535-3745-4322-831B-BC11B1FE4B81}" type="presOf" srcId="{48AAFB2E-0DB0-486F-B750-5C32F92BC880}" destId="{C41B5613-E59F-4B81-B0A8-7DA490855F26}" srcOrd="0" destOrd="1" presId="urn:microsoft.com/office/officeart/2005/8/layout/vList2"/>
    <dgm:cxn modelId="{C64C8DF3-12B3-4041-BF6F-011E0219500D}" srcId="{6479B7FD-C6CF-4EB1-A7C3-B2E62D80D578}" destId="{E8F41D55-6CF5-4A29-AE96-4A5E6F86A163}" srcOrd="0" destOrd="0" parTransId="{391963D9-9013-4F34-9BC2-26A5C6DCD963}" sibTransId="{C622D76F-AF08-4DBF-AC37-61B337795120}"/>
    <dgm:cxn modelId="{B660A20C-9B20-4F96-8893-C13637AD2B91}" srcId="{E8F41D55-6CF5-4A29-AE96-4A5E6F86A163}" destId="{9575B9F4-A8C4-4BCE-A6AE-DDB8C46264EB}" srcOrd="2" destOrd="0" parTransId="{73B4FA87-EE0C-416D-883B-68FDC211FE02}" sibTransId="{87FAECF2-3379-4173-873B-2D5B78B0FC10}"/>
    <dgm:cxn modelId="{1DF08FEF-6888-4A52-9185-03295332535E}" type="presParOf" srcId="{4FCD6E69-5002-41EA-9973-3F028FF91662}" destId="{61D9FCDC-D0A8-43FE-8CFB-C15C4B7ECB24}" srcOrd="0" destOrd="0" presId="urn:microsoft.com/office/officeart/2005/8/layout/vList2"/>
    <dgm:cxn modelId="{EE44CDDC-94A4-49BC-83B9-1C99BD152A5A}" type="presParOf" srcId="{4FCD6E69-5002-41EA-9973-3F028FF91662}" destId="{D1555428-C560-43B7-A7BD-084949DE228A}" srcOrd="1" destOrd="0" presId="urn:microsoft.com/office/officeart/2005/8/layout/vList2"/>
    <dgm:cxn modelId="{1E832F9E-C74C-4A93-BCF6-709E3E1FC0E1}" type="presParOf" srcId="{4FCD6E69-5002-41EA-9973-3F028FF91662}" destId="{467ED485-1608-47DC-8BD9-3786B11BE5A8}" srcOrd="2" destOrd="0" presId="urn:microsoft.com/office/officeart/2005/8/layout/vList2"/>
    <dgm:cxn modelId="{ABBD829A-CADD-4142-956B-901BF6539225}" type="presParOf" srcId="{4FCD6E69-5002-41EA-9973-3F028FF91662}" destId="{C41B5613-E59F-4B81-B0A8-7DA490855F2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DD9AFF-D50A-45AF-9361-15E4EFFB24F3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DB7EADC1-9375-4D09-B927-20A04E9D138F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HMG-COA REDÜKTAZ İNHİBİTÖRÜ OLAN STATİNLER TOKSİK MİYOPATİYE NEDEN OLUR. </a:t>
          </a:r>
          <a:endParaRPr lang="tr-TR" dirty="0">
            <a:solidFill>
              <a:schemeClr val="tx1"/>
            </a:solidFill>
          </a:endParaRPr>
        </a:p>
      </dgm:t>
    </dgm:pt>
    <dgm:pt modelId="{33544BD0-9E41-4238-A300-9BE905E808A1}" type="parTrans" cxnId="{898E7F9A-7F3E-49C3-9B8B-6E7A8C6C4478}">
      <dgm:prSet/>
      <dgm:spPr/>
      <dgm:t>
        <a:bodyPr/>
        <a:lstStyle/>
        <a:p>
          <a:endParaRPr lang="tr-TR"/>
        </a:p>
      </dgm:t>
    </dgm:pt>
    <dgm:pt modelId="{FDFB30BA-48E7-424B-9606-2ED5BBB81C4E}" type="sibTrans" cxnId="{898E7F9A-7F3E-49C3-9B8B-6E7A8C6C4478}">
      <dgm:prSet/>
      <dgm:spPr/>
      <dgm:t>
        <a:bodyPr/>
        <a:lstStyle/>
        <a:p>
          <a:endParaRPr lang="tr-TR"/>
        </a:p>
      </dgm:t>
    </dgm:pt>
    <dgm:pt modelId="{4E057C83-98BB-48C1-9F14-CFDD5C6A2AA8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EN SIK MİYALJİ VE KRAMP (% 9-20)</a:t>
          </a:r>
          <a:endParaRPr lang="tr-TR" dirty="0">
            <a:solidFill>
              <a:schemeClr val="tx1"/>
            </a:solidFill>
          </a:endParaRPr>
        </a:p>
      </dgm:t>
    </dgm:pt>
    <dgm:pt modelId="{047FDA75-166D-4788-805D-711B6C5976D2}" type="parTrans" cxnId="{AF48DDC5-175C-4A56-BDE5-59938970AF24}">
      <dgm:prSet/>
      <dgm:spPr/>
      <dgm:t>
        <a:bodyPr/>
        <a:lstStyle/>
        <a:p>
          <a:endParaRPr lang="tr-TR"/>
        </a:p>
      </dgm:t>
    </dgm:pt>
    <dgm:pt modelId="{E20A425B-044A-4EB8-8E28-75BE586E14BE}" type="sibTrans" cxnId="{AF48DDC5-175C-4A56-BDE5-59938970AF24}">
      <dgm:prSet/>
      <dgm:spPr/>
      <dgm:t>
        <a:bodyPr/>
        <a:lstStyle/>
        <a:p>
          <a:endParaRPr lang="tr-TR"/>
        </a:p>
      </dgm:t>
    </dgm:pt>
    <dgm:pt modelId="{A7E81A5B-899B-46F5-B57B-5CA6579AC152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İLACIN KESİLMESİNİ TAKİBEN BİRKAÇ HAFTA VEYA AY İÇİNDE MİYOPATİ KENDİNİ SINIRLAR VE SEMPTOMLAR DÜZELİR.</a:t>
          </a:r>
          <a:endParaRPr lang="tr-TR" dirty="0">
            <a:solidFill>
              <a:schemeClr val="tx1"/>
            </a:solidFill>
          </a:endParaRPr>
        </a:p>
      </dgm:t>
    </dgm:pt>
    <dgm:pt modelId="{840E6913-7245-43BA-A53A-ABB85EDB5D6B}" type="parTrans" cxnId="{1BE965EB-E05A-4F2F-B687-24C00A66E7D9}">
      <dgm:prSet/>
      <dgm:spPr/>
      <dgm:t>
        <a:bodyPr/>
        <a:lstStyle/>
        <a:p>
          <a:endParaRPr lang="tr-TR"/>
        </a:p>
      </dgm:t>
    </dgm:pt>
    <dgm:pt modelId="{93AB78D7-60B2-4912-9767-F1373B1A08E8}" type="sibTrans" cxnId="{1BE965EB-E05A-4F2F-B687-24C00A66E7D9}">
      <dgm:prSet/>
      <dgm:spPr/>
      <dgm:t>
        <a:bodyPr/>
        <a:lstStyle/>
        <a:p>
          <a:endParaRPr lang="tr-TR"/>
        </a:p>
      </dgm:t>
    </dgm:pt>
    <dgm:pt modelId="{641A04B0-C463-432C-AEE7-7E3FB0ACACC6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BAZI OLGULARDA TİPİK DERMATOMİYOZİT VEYA POLİMİYOZİT GELİŞEBİLİR</a:t>
          </a:r>
          <a:r>
            <a:rPr lang="tr-TR" b="1" i="0" u="none" dirty="0" smtClea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rPr>
            <a:t>.</a:t>
          </a:r>
          <a:endParaRPr lang="tr-TR" dirty="0"/>
        </a:p>
      </dgm:t>
    </dgm:pt>
    <dgm:pt modelId="{B48E9D72-9F25-4114-9D77-BCDEBE183D94}" type="parTrans" cxnId="{3E1DB9F8-152C-4236-9589-36F53A663DD8}">
      <dgm:prSet/>
      <dgm:spPr/>
      <dgm:t>
        <a:bodyPr/>
        <a:lstStyle/>
        <a:p>
          <a:endParaRPr lang="tr-TR"/>
        </a:p>
      </dgm:t>
    </dgm:pt>
    <dgm:pt modelId="{2F4D5F04-2921-4F21-B4DB-AD1CDAAB7461}" type="sibTrans" cxnId="{3E1DB9F8-152C-4236-9589-36F53A663DD8}">
      <dgm:prSet/>
      <dgm:spPr/>
      <dgm:t>
        <a:bodyPr/>
        <a:lstStyle/>
        <a:p>
          <a:endParaRPr lang="tr-TR"/>
        </a:p>
      </dgm:t>
    </dgm:pt>
    <dgm:pt modelId="{5A848BF1-D5E4-4AA3-BD3E-31654EBD66A1}">
      <dgm:prSet/>
      <dgm:spPr/>
      <dgm:t>
        <a:bodyPr/>
        <a:lstStyle/>
        <a:p>
          <a:pPr rtl="0"/>
          <a:r>
            <a:rPr lang="tr-TR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KASLARDA ZAYIFLIK</a:t>
          </a:r>
          <a:endParaRPr lang="tr-TR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B41A30BF-B6B6-4FBF-8292-47E670C33191}" type="parTrans" cxnId="{ED4BB5A5-3045-4388-9402-A96A909CDC1A}">
      <dgm:prSet/>
      <dgm:spPr/>
      <dgm:t>
        <a:bodyPr/>
        <a:lstStyle/>
        <a:p>
          <a:endParaRPr lang="tr-TR"/>
        </a:p>
      </dgm:t>
    </dgm:pt>
    <dgm:pt modelId="{6F2D0DE1-FCEC-4A86-BE56-B30AB4B1F982}" type="sibTrans" cxnId="{ED4BB5A5-3045-4388-9402-A96A909CDC1A}">
      <dgm:prSet/>
      <dgm:spPr/>
      <dgm:t>
        <a:bodyPr/>
        <a:lstStyle/>
        <a:p>
          <a:endParaRPr lang="tr-TR"/>
        </a:p>
      </dgm:t>
    </dgm:pt>
    <dgm:pt modelId="{00B5C8EE-D367-4BBC-A726-BC9A6943479D}">
      <dgm:prSet/>
      <dgm:spPr/>
      <dgm:t>
        <a:bodyPr/>
        <a:lstStyle/>
        <a:p>
          <a:pPr rtl="0"/>
          <a:r>
            <a:rPr lang="tr-TR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SERUM CK YÜKSEKLİĞİ</a:t>
          </a:r>
          <a:endParaRPr lang="tr-TR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87B4D66F-484D-41EA-A0A7-84973309317E}" type="parTrans" cxnId="{F7293839-8178-4C96-9779-E21E6C750D4F}">
      <dgm:prSet/>
      <dgm:spPr/>
      <dgm:t>
        <a:bodyPr/>
        <a:lstStyle/>
        <a:p>
          <a:endParaRPr lang="tr-TR"/>
        </a:p>
      </dgm:t>
    </dgm:pt>
    <dgm:pt modelId="{72B60269-6E6C-440B-AD42-513F57E547D1}" type="sibTrans" cxnId="{F7293839-8178-4C96-9779-E21E6C750D4F}">
      <dgm:prSet/>
      <dgm:spPr/>
      <dgm:t>
        <a:bodyPr/>
        <a:lstStyle/>
        <a:p>
          <a:endParaRPr lang="tr-TR"/>
        </a:p>
      </dgm:t>
    </dgm:pt>
    <dgm:pt modelId="{0795EE5A-C73D-4C13-8425-413ED7946E81}">
      <dgm:prSet/>
      <dgm:spPr/>
      <dgm:t>
        <a:bodyPr/>
        <a:lstStyle/>
        <a:p>
          <a:pPr rtl="0"/>
          <a:r>
            <a:rPr lang="tr-TR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NADİREN RABDOMİYOLİZ (0.4/10.000 HASTA YILI)</a:t>
          </a:r>
          <a:endParaRPr lang="tr-TR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609692F5-CB0D-4C20-85A4-664A9564C7EE}" type="parTrans" cxnId="{1A34A49F-83EF-47A2-B554-D4DF7C35ACE2}">
      <dgm:prSet/>
      <dgm:spPr/>
      <dgm:t>
        <a:bodyPr/>
        <a:lstStyle/>
        <a:p>
          <a:endParaRPr lang="tr-TR"/>
        </a:p>
      </dgm:t>
    </dgm:pt>
    <dgm:pt modelId="{7D487CC1-A09B-42DD-A4F4-DE7199C9D860}" type="sibTrans" cxnId="{1A34A49F-83EF-47A2-B554-D4DF7C35ACE2}">
      <dgm:prSet/>
      <dgm:spPr/>
      <dgm:t>
        <a:bodyPr/>
        <a:lstStyle/>
        <a:p>
          <a:endParaRPr lang="tr-TR"/>
        </a:p>
      </dgm:t>
    </dgm:pt>
    <dgm:pt modelId="{E05826E6-F353-48A9-8AE2-7EB10168689B}">
      <dgm:prSet phldrT="[Metin]"/>
      <dgm:spPr/>
      <dgm:t>
        <a:bodyPr/>
        <a:lstStyle/>
        <a:p>
          <a:pPr rtl="0"/>
          <a:endParaRPr lang="tr-TR" dirty="0"/>
        </a:p>
      </dgm:t>
    </dgm:pt>
    <dgm:pt modelId="{41A933DF-8777-4662-BA3B-749BCE7AAC8B}" type="parTrans" cxnId="{7C1B6B7C-7BD2-45E3-8EFF-DDFB745A1130}">
      <dgm:prSet/>
      <dgm:spPr/>
      <dgm:t>
        <a:bodyPr/>
        <a:lstStyle/>
        <a:p>
          <a:endParaRPr lang="tr-TR"/>
        </a:p>
      </dgm:t>
    </dgm:pt>
    <dgm:pt modelId="{C0B886E7-82B5-4D5C-A7D3-53938903C342}" type="sibTrans" cxnId="{7C1B6B7C-7BD2-45E3-8EFF-DDFB745A1130}">
      <dgm:prSet/>
      <dgm:spPr/>
      <dgm:t>
        <a:bodyPr/>
        <a:lstStyle/>
        <a:p>
          <a:endParaRPr lang="tr-TR"/>
        </a:p>
      </dgm:t>
    </dgm:pt>
    <dgm:pt modelId="{BBB72CF0-0821-4CBD-B84B-18DE99BB26C1}">
      <dgm:prSet phldrT="[Metin]"/>
      <dgm:spPr/>
      <dgm:t>
        <a:bodyPr/>
        <a:lstStyle/>
        <a:p>
          <a:pPr rtl="0"/>
          <a:r>
            <a:rPr lang="tr-TR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HMG-COA REDÜKTAZ OTOİMMÜNİTENİN HEDEFİ OLABİLİR.</a:t>
          </a:r>
          <a:endParaRPr lang="tr-TR" dirty="0"/>
        </a:p>
      </dgm:t>
    </dgm:pt>
    <dgm:pt modelId="{6850054B-E0DF-4437-B3BE-1D0643FD7BCD}" type="parTrans" cxnId="{8985EA3D-F805-4ADD-B007-D60D2D3D2208}">
      <dgm:prSet/>
      <dgm:spPr/>
      <dgm:t>
        <a:bodyPr/>
        <a:lstStyle/>
        <a:p>
          <a:endParaRPr lang="tr-TR"/>
        </a:p>
      </dgm:t>
    </dgm:pt>
    <dgm:pt modelId="{A135DA54-97C1-4905-9081-E259305CE09D}" type="sibTrans" cxnId="{8985EA3D-F805-4ADD-B007-D60D2D3D2208}">
      <dgm:prSet/>
      <dgm:spPr/>
      <dgm:t>
        <a:bodyPr/>
        <a:lstStyle/>
        <a:p>
          <a:endParaRPr lang="tr-TR"/>
        </a:p>
      </dgm:t>
    </dgm:pt>
    <dgm:pt modelId="{62394DDD-692B-432E-9AA7-383269268587}" type="pres">
      <dgm:prSet presAssocID="{E5DD9AFF-D50A-45AF-9361-15E4EFFB24F3}" presName="linear" presStyleCnt="0">
        <dgm:presLayoutVars>
          <dgm:animLvl val="lvl"/>
          <dgm:resizeHandles val="exact"/>
        </dgm:presLayoutVars>
      </dgm:prSet>
      <dgm:spPr/>
    </dgm:pt>
    <dgm:pt modelId="{37B89299-95B2-449F-B701-F7511B84FE03}" type="pres">
      <dgm:prSet presAssocID="{DB7EADC1-9375-4D09-B927-20A04E9D138F}" presName="parentText" presStyleLbl="node1" presStyleIdx="0" presStyleCnt="2" custLinFactNeighborY="3460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3C1C078-05B5-4470-955E-095D78FB6161}" type="pres">
      <dgm:prSet presAssocID="{DB7EADC1-9375-4D09-B927-20A04E9D138F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191B5EB-DBD1-45F5-BF5E-2396727E74D0}" type="pres">
      <dgm:prSet presAssocID="{A7E81A5B-899B-46F5-B57B-5CA6579AC15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02E975E-E655-43D0-8375-989FDB27742D}" type="pres">
      <dgm:prSet presAssocID="{A7E81A5B-899B-46F5-B57B-5CA6579AC15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AF48DDC5-175C-4A56-BDE5-59938970AF24}" srcId="{DB7EADC1-9375-4D09-B927-20A04E9D138F}" destId="{4E057C83-98BB-48C1-9F14-CFDD5C6A2AA8}" srcOrd="0" destOrd="0" parTransId="{047FDA75-166D-4788-805D-711B6C5976D2}" sibTransId="{E20A425B-044A-4EB8-8E28-75BE586E14BE}"/>
    <dgm:cxn modelId="{8985EA3D-F805-4ADD-B007-D60D2D3D2208}" srcId="{A7E81A5B-899B-46F5-B57B-5CA6579AC152}" destId="{BBB72CF0-0821-4CBD-B84B-18DE99BB26C1}" srcOrd="1" destOrd="0" parTransId="{6850054B-E0DF-4437-B3BE-1D0643FD7BCD}" sibTransId="{A135DA54-97C1-4905-9081-E259305CE09D}"/>
    <dgm:cxn modelId="{3E1DB9F8-152C-4236-9589-36F53A663DD8}" srcId="{A7E81A5B-899B-46F5-B57B-5CA6579AC152}" destId="{641A04B0-C463-432C-AEE7-7E3FB0ACACC6}" srcOrd="0" destOrd="0" parTransId="{B48E9D72-9F25-4114-9D77-BCDEBE183D94}" sibTransId="{2F4D5F04-2921-4F21-B4DB-AD1CDAAB7461}"/>
    <dgm:cxn modelId="{EDED00E9-429D-45FD-81BF-466BFAB30C39}" type="presOf" srcId="{5A848BF1-D5E4-4AA3-BD3E-31654EBD66A1}" destId="{53C1C078-05B5-4470-955E-095D78FB6161}" srcOrd="0" destOrd="1" presId="urn:microsoft.com/office/officeart/2005/8/layout/vList2"/>
    <dgm:cxn modelId="{D8280745-E537-45D5-94B2-CFF0F8904E37}" type="presOf" srcId="{DB7EADC1-9375-4D09-B927-20A04E9D138F}" destId="{37B89299-95B2-449F-B701-F7511B84FE03}" srcOrd="0" destOrd="0" presId="urn:microsoft.com/office/officeart/2005/8/layout/vList2"/>
    <dgm:cxn modelId="{1A34A49F-83EF-47A2-B554-D4DF7C35ACE2}" srcId="{DB7EADC1-9375-4D09-B927-20A04E9D138F}" destId="{0795EE5A-C73D-4C13-8425-413ED7946E81}" srcOrd="3" destOrd="0" parTransId="{609692F5-CB0D-4C20-85A4-664A9564C7EE}" sibTransId="{7D487CC1-A09B-42DD-A4F4-DE7199C9D860}"/>
    <dgm:cxn modelId="{35B06378-AAEB-4678-A5C8-462DB047AF10}" type="presOf" srcId="{BBB72CF0-0821-4CBD-B84B-18DE99BB26C1}" destId="{002E975E-E655-43D0-8375-989FDB27742D}" srcOrd="0" destOrd="1" presId="urn:microsoft.com/office/officeart/2005/8/layout/vList2"/>
    <dgm:cxn modelId="{1BE965EB-E05A-4F2F-B687-24C00A66E7D9}" srcId="{E5DD9AFF-D50A-45AF-9361-15E4EFFB24F3}" destId="{A7E81A5B-899B-46F5-B57B-5CA6579AC152}" srcOrd="1" destOrd="0" parTransId="{840E6913-7245-43BA-A53A-ABB85EDB5D6B}" sibTransId="{93AB78D7-60B2-4912-9767-F1373B1A08E8}"/>
    <dgm:cxn modelId="{ED4BB5A5-3045-4388-9402-A96A909CDC1A}" srcId="{DB7EADC1-9375-4D09-B927-20A04E9D138F}" destId="{5A848BF1-D5E4-4AA3-BD3E-31654EBD66A1}" srcOrd="1" destOrd="0" parTransId="{B41A30BF-B6B6-4FBF-8292-47E670C33191}" sibTransId="{6F2D0DE1-FCEC-4A86-BE56-B30AB4B1F982}"/>
    <dgm:cxn modelId="{55386174-EF38-4652-BB72-59E202721FDE}" type="presOf" srcId="{A7E81A5B-899B-46F5-B57B-5CA6579AC152}" destId="{E191B5EB-DBD1-45F5-BF5E-2396727E74D0}" srcOrd="0" destOrd="0" presId="urn:microsoft.com/office/officeart/2005/8/layout/vList2"/>
    <dgm:cxn modelId="{7C1B6B7C-7BD2-45E3-8EFF-DDFB745A1130}" srcId="{A7E81A5B-899B-46F5-B57B-5CA6579AC152}" destId="{E05826E6-F353-48A9-8AE2-7EB10168689B}" srcOrd="2" destOrd="0" parTransId="{41A933DF-8777-4662-BA3B-749BCE7AAC8B}" sibTransId="{C0B886E7-82B5-4D5C-A7D3-53938903C342}"/>
    <dgm:cxn modelId="{9DA637D2-D2F5-4EB1-B313-A95BEDBEF68A}" type="presOf" srcId="{00B5C8EE-D367-4BBC-A726-BC9A6943479D}" destId="{53C1C078-05B5-4470-955E-095D78FB6161}" srcOrd="0" destOrd="2" presId="urn:microsoft.com/office/officeart/2005/8/layout/vList2"/>
    <dgm:cxn modelId="{007073B2-759C-45CE-9385-FE1D8AD75B13}" type="presOf" srcId="{641A04B0-C463-432C-AEE7-7E3FB0ACACC6}" destId="{002E975E-E655-43D0-8375-989FDB27742D}" srcOrd="0" destOrd="0" presId="urn:microsoft.com/office/officeart/2005/8/layout/vList2"/>
    <dgm:cxn modelId="{898E7F9A-7F3E-49C3-9B8B-6E7A8C6C4478}" srcId="{E5DD9AFF-D50A-45AF-9361-15E4EFFB24F3}" destId="{DB7EADC1-9375-4D09-B927-20A04E9D138F}" srcOrd="0" destOrd="0" parTransId="{33544BD0-9E41-4238-A300-9BE905E808A1}" sibTransId="{FDFB30BA-48E7-424B-9606-2ED5BBB81C4E}"/>
    <dgm:cxn modelId="{04B372A2-C0FB-4A95-9532-C730E790EE97}" type="presOf" srcId="{4E057C83-98BB-48C1-9F14-CFDD5C6A2AA8}" destId="{53C1C078-05B5-4470-955E-095D78FB6161}" srcOrd="0" destOrd="0" presId="urn:microsoft.com/office/officeart/2005/8/layout/vList2"/>
    <dgm:cxn modelId="{E03BA155-B543-4B51-8DAF-06F1BBBDBF5C}" type="presOf" srcId="{E05826E6-F353-48A9-8AE2-7EB10168689B}" destId="{002E975E-E655-43D0-8375-989FDB27742D}" srcOrd="0" destOrd="2" presId="urn:microsoft.com/office/officeart/2005/8/layout/vList2"/>
    <dgm:cxn modelId="{F7293839-8178-4C96-9779-E21E6C750D4F}" srcId="{DB7EADC1-9375-4D09-B927-20A04E9D138F}" destId="{00B5C8EE-D367-4BBC-A726-BC9A6943479D}" srcOrd="2" destOrd="0" parTransId="{87B4D66F-484D-41EA-A0A7-84973309317E}" sibTransId="{72B60269-6E6C-440B-AD42-513F57E547D1}"/>
    <dgm:cxn modelId="{BD52E2C0-BAE4-4505-914B-F4D4E407AEE4}" type="presOf" srcId="{E5DD9AFF-D50A-45AF-9361-15E4EFFB24F3}" destId="{62394DDD-692B-432E-9AA7-383269268587}" srcOrd="0" destOrd="0" presId="urn:microsoft.com/office/officeart/2005/8/layout/vList2"/>
    <dgm:cxn modelId="{BC4F3C7F-0B43-4DCB-8656-41D1B630117D}" type="presOf" srcId="{0795EE5A-C73D-4C13-8425-413ED7946E81}" destId="{53C1C078-05B5-4470-955E-095D78FB6161}" srcOrd="0" destOrd="3" presId="urn:microsoft.com/office/officeart/2005/8/layout/vList2"/>
    <dgm:cxn modelId="{3496B1ED-3A52-4861-AC94-BEB50822828C}" type="presParOf" srcId="{62394DDD-692B-432E-9AA7-383269268587}" destId="{37B89299-95B2-449F-B701-F7511B84FE03}" srcOrd="0" destOrd="0" presId="urn:microsoft.com/office/officeart/2005/8/layout/vList2"/>
    <dgm:cxn modelId="{37B60FAB-BC2D-47AC-B248-F1D572D032CC}" type="presParOf" srcId="{62394DDD-692B-432E-9AA7-383269268587}" destId="{53C1C078-05B5-4470-955E-095D78FB6161}" srcOrd="1" destOrd="0" presId="urn:microsoft.com/office/officeart/2005/8/layout/vList2"/>
    <dgm:cxn modelId="{14C9ED0E-325B-4A32-91E0-446265522959}" type="presParOf" srcId="{62394DDD-692B-432E-9AA7-383269268587}" destId="{E191B5EB-DBD1-45F5-BF5E-2396727E74D0}" srcOrd="2" destOrd="0" presId="urn:microsoft.com/office/officeart/2005/8/layout/vList2"/>
    <dgm:cxn modelId="{9D097C74-8BD9-4AEB-9F11-11F742E5EBD2}" type="presParOf" srcId="{62394DDD-692B-432E-9AA7-383269268587}" destId="{002E975E-E655-43D0-8375-989FDB27742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39FFF7B-EDC9-49E8-995D-0AEEF01DB603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8B7186B8-7E97-4046-90D9-8634B235D392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DERMATOMİYOZİTLİ HASTALARIN % 30’UNDA, </a:t>
          </a:r>
          <a:endParaRPr lang="tr-TR" sz="1600" dirty="0">
            <a:solidFill>
              <a:schemeClr val="tx1"/>
            </a:solidFill>
          </a:endParaRPr>
        </a:p>
      </dgm:t>
    </dgm:pt>
    <dgm:pt modelId="{FD6B4D00-E685-469B-85AC-BB96DF7980FE}" type="parTrans" cxnId="{22533CEB-5D86-494B-A903-294F3346AFDD}">
      <dgm:prSet/>
      <dgm:spPr/>
      <dgm:t>
        <a:bodyPr/>
        <a:lstStyle/>
        <a:p>
          <a:endParaRPr lang="tr-TR"/>
        </a:p>
      </dgm:t>
    </dgm:pt>
    <dgm:pt modelId="{229A6E0A-FFCF-47D3-854B-2FF79F0DDAE3}" type="sibTrans" cxnId="{22533CEB-5D86-494B-A903-294F3346AFDD}">
      <dgm:prSet/>
      <dgm:spPr/>
      <dgm:t>
        <a:bodyPr/>
        <a:lstStyle/>
        <a:p>
          <a:endParaRPr lang="tr-TR"/>
        </a:p>
      </dgm:t>
    </dgm:pt>
    <dgm:pt modelId="{3B74526B-A2A3-4839-919C-F024125DF737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KANSER RİSKİ İLE İDYOPATİK İNFLAMATUVAR MİYOZİT TANISI ARASINDA ZAMANSAL BİR İLİŞKİ MEVCUTTUR.</a:t>
          </a:r>
          <a:endParaRPr lang="tr-TR" sz="1600" dirty="0">
            <a:solidFill>
              <a:schemeClr val="tx1"/>
            </a:solidFill>
          </a:endParaRPr>
        </a:p>
      </dgm:t>
    </dgm:pt>
    <dgm:pt modelId="{EB5DEB8B-31B4-49FD-9DB6-EEB57CE43815}" type="parTrans" cxnId="{28B02ED6-A901-4005-BBE9-4F156FD5513B}">
      <dgm:prSet/>
      <dgm:spPr/>
      <dgm:t>
        <a:bodyPr/>
        <a:lstStyle/>
        <a:p>
          <a:endParaRPr lang="tr-TR"/>
        </a:p>
      </dgm:t>
    </dgm:pt>
    <dgm:pt modelId="{52322711-61F0-48E3-914C-411DB91D2AD7}" type="sibTrans" cxnId="{28B02ED6-A901-4005-BBE9-4F156FD5513B}">
      <dgm:prSet/>
      <dgm:spPr/>
      <dgm:t>
        <a:bodyPr/>
        <a:lstStyle/>
        <a:p>
          <a:endParaRPr lang="tr-TR"/>
        </a:p>
      </dgm:t>
    </dgm:pt>
    <dgm:pt modelId="{8B559B90-EF0E-4A47-AA8D-E6D60584E96E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İLERİ YAŞTA (&gt;45-60 YAŞ) KANSER SIKLIĞI ARTMAKTADIR. </a:t>
          </a:r>
          <a:endParaRPr lang="tr-TR" sz="1600" dirty="0">
            <a:solidFill>
              <a:schemeClr val="tx1"/>
            </a:solidFill>
          </a:endParaRPr>
        </a:p>
      </dgm:t>
    </dgm:pt>
    <dgm:pt modelId="{C14DD15F-F502-4A29-B213-8D2C43226DF9}" type="parTrans" cxnId="{FC2BA3FA-6D1F-45BB-8EBC-13136D6B780B}">
      <dgm:prSet/>
      <dgm:spPr/>
      <dgm:t>
        <a:bodyPr/>
        <a:lstStyle/>
        <a:p>
          <a:endParaRPr lang="tr-TR"/>
        </a:p>
      </dgm:t>
    </dgm:pt>
    <dgm:pt modelId="{2F5D4A8D-3F53-4357-9CB1-BB3D6D7DDC9B}" type="sibTrans" cxnId="{FC2BA3FA-6D1F-45BB-8EBC-13136D6B780B}">
      <dgm:prSet/>
      <dgm:spPr/>
      <dgm:t>
        <a:bodyPr/>
        <a:lstStyle/>
        <a:p>
          <a:endParaRPr lang="tr-TR"/>
        </a:p>
      </dgm:t>
    </dgm:pt>
    <dgm:pt modelId="{024CCEFF-53A2-47FE-869B-7C0DC322726E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 POLİMİYOZİTLİ HASTALARIN % 15’İNDE KANSER SAPTANABİLMEKTEDİR.</a:t>
          </a:r>
          <a:endParaRPr lang="tr-TR" sz="1600" dirty="0">
            <a:solidFill>
              <a:schemeClr val="tx1"/>
            </a:solidFill>
          </a:endParaRPr>
        </a:p>
      </dgm:t>
    </dgm:pt>
    <dgm:pt modelId="{400441C5-9C99-4B14-A5B7-BF1F73935574}" type="parTrans" cxnId="{C84BEECF-953D-4753-B122-B577F9512FE1}">
      <dgm:prSet/>
      <dgm:spPr/>
      <dgm:t>
        <a:bodyPr/>
        <a:lstStyle/>
        <a:p>
          <a:endParaRPr lang="tr-TR"/>
        </a:p>
      </dgm:t>
    </dgm:pt>
    <dgm:pt modelId="{A5F8FD8E-23FC-426D-8F65-34687CE55C22}" type="sibTrans" cxnId="{C84BEECF-953D-4753-B122-B577F9512FE1}">
      <dgm:prSet/>
      <dgm:spPr/>
      <dgm:t>
        <a:bodyPr/>
        <a:lstStyle/>
        <a:p>
          <a:endParaRPr lang="tr-TR"/>
        </a:p>
      </dgm:t>
    </dgm:pt>
    <dgm:pt modelId="{1AF1DDB8-EDC8-46D4-AC4B-8B31CB61815C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KANSERLERİN % 60-70’İ MİYOZİT TANISINDAN SONRA İLK BİR YILDA SAPTANMAKTADIR.</a:t>
          </a:r>
          <a:endParaRPr lang="tr-TR" sz="1600" dirty="0">
            <a:solidFill>
              <a:schemeClr val="tx1"/>
            </a:solidFill>
          </a:endParaRPr>
        </a:p>
      </dgm:t>
    </dgm:pt>
    <dgm:pt modelId="{05734C2B-5E87-4913-A967-CEEB29CCC44C}" type="parTrans" cxnId="{2C5A5E03-F014-49DC-B8E2-137FC45C58D9}">
      <dgm:prSet/>
      <dgm:spPr/>
      <dgm:t>
        <a:bodyPr/>
        <a:lstStyle/>
        <a:p>
          <a:endParaRPr lang="tr-TR"/>
        </a:p>
      </dgm:t>
    </dgm:pt>
    <dgm:pt modelId="{9F77B05E-4F57-46E2-B5AD-3B19E93D9C9D}" type="sibTrans" cxnId="{2C5A5E03-F014-49DC-B8E2-137FC45C58D9}">
      <dgm:prSet/>
      <dgm:spPr/>
      <dgm:t>
        <a:bodyPr/>
        <a:lstStyle/>
        <a:p>
          <a:endParaRPr lang="tr-TR"/>
        </a:p>
      </dgm:t>
    </dgm:pt>
    <dgm:pt modelId="{F20F2C21-6057-49B7-B39C-AFE7E03CA4A2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DERMATOMİYOZİTLİ OLGULARDA KANSER RİSKİ TANIDAN SONRA 5 YILA KADAR UZAR.</a:t>
          </a:r>
          <a:endParaRPr lang="tr-TR" sz="1600" dirty="0">
            <a:solidFill>
              <a:schemeClr val="tx1"/>
            </a:solidFill>
          </a:endParaRPr>
        </a:p>
      </dgm:t>
    </dgm:pt>
    <dgm:pt modelId="{8A81AD75-1571-44A9-8839-250A16DB7254}" type="parTrans" cxnId="{3A03BBB6-C2DB-4F8B-9B52-4454AD35E5D9}">
      <dgm:prSet/>
      <dgm:spPr/>
      <dgm:t>
        <a:bodyPr/>
        <a:lstStyle/>
        <a:p>
          <a:endParaRPr lang="tr-TR"/>
        </a:p>
      </dgm:t>
    </dgm:pt>
    <dgm:pt modelId="{C7C42678-93D4-4478-9806-75CC1769D2A0}" type="sibTrans" cxnId="{3A03BBB6-C2DB-4F8B-9B52-4454AD35E5D9}">
      <dgm:prSet/>
      <dgm:spPr/>
      <dgm:t>
        <a:bodyPr/>
        <a:lstStyle/>
        <a:p>
          <a:endParaRPr lang="tr-TR"/>
        </a:p>
      </dgm:t>
    </dgm:pt>
    <dgm:pt modelId="{782F10D1-056C-498E-8E9C-8373AAC62832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POLİMİYOZİTLİ OLGULARDA İLK YILDAN SONRA AZALMAKTADIR.</a:t>
          </a:r>
          <a:endParaRPr lang="tr-TR" sz="1600" dirty="0">
            <a:solidFill>
              <a:schemeClr val="tx1"/>
            </a:solidFill>
          </a:endParaRPr>
        </a:p>
      </dgm:t>
    </dgm:pt>
    <dgm:pt modelId="{21356D78-94B7-4BBE-B4E6-890ECC40B5A6}" type="parTrans" cxnId="{B165DFCC-9B04-4109-AF16-F53C0B481359}">
      <dgm:prSet/>
      <dgm:spPr/>
      <dgm:t>
        <a:bodyPr/>
        <a:lstStyle/>
        <a:p>
          <a:endParaRPr lang="tr-TR"/>
        </a:p>
      </dgm:t>
    </dgm:pt>
    <dgm:pt modelId="{00A62FDD-FE55-44CD-B802-46F93660767D}" type="sibTrans" cxnId="{B165DFCC-9B04-4109-AF16-F53C0B481359}">
      <dgm:prSet/>
      <dgm:spPr/>
      <dgm:t>
        <a:bodyPr/>
        <a:lstStyle/>
        <a:p>
          <a:endParaRPr lang="tr-TR"/>
        </a:p>
      </dgm:t>
    </dgm:pt>
    <dgm:pt modelId="{09058F19-2566-4787-AE9E-16A15C047A42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KANSER SIKLIĞI ERKEKLERDE BİRAZ DAHA YÜKSEKTİR.</a:t>
          </a:r>
          <a:endParaRPr lang="tr-TR" sz="1600" dirty="0">
            <a:solidFill>
              <a:schemeClr val="tx1"/>
            </a:solidFill>
          </a:endParaRPr>
        </a:p>
      </dgm:t>
    </dgm:pt>
    <dgm:pt modelId="{2385C5F0-87E0-4E43-97FE-192C3F44FCB3}" type="parTrans" cxnId="{9B41AF46-05ED-4A1A-9E6D-2B7C9C6D6032}">
      <dgm:prSet/>
      <dgm:spPr/>
      <dgm:t>
        <a:bodyPr/>
        <a:lstStyle/>
        <a:p>
          <a:endParaRPr lang="tr-TR"/>
        </a:p>
      </dgm:t>
    </dgm:pt>
    <dgm:pt modelId="{2175BB4C-EFA3-4670-A3BF-778C565DE987}" type="sibTrans" cxnId="{9B41AF46-05ED-4A1A-9E6D-2B7C9C6D6032}">
      <dgm:prSet/>
      <dgm:spPr/>
      <dgm:t>
        <a:bodyPr/>
        <a:lstStyle/>
        <a:p>
          <a:endParaRPr lang="tr-TR"/>
        </a:p>
      </dgm:t>
    </dgm:pt>
    <dgm:pt modelId="{441B4193-B0EC-4CB0-A80E-CF463CC0AA00}" type="pres">
      <dgm:prSet presAssocID="{039FFF7B-EDC9-49E8-995D-0AEEF01DB603}" presName="linear" presStyleCnt="0">
        <dgm:presLayoutVars>
          <dgm:dir/>
          <dgm:animLvl val="lvl"/>
          <dgm:resizeHandles val="exact"/>
        </dgm:presLayoutVars>
      </dgm:prSet>
      <dgm:spPr/>
    </dgm:pt>
    <dgm:pt modelId="{3AAAF7E4-7B15-4D7B-B014-31F1EBDD9531}" type="pres">
      <dgm:prSet presAssocID="{8B7186B8-7E97-4046-90D9-8634B235D392}" presName="parentLin" presStyleCnt="0"/>
      <dgm:spPr/>
    </dgm:pt>
    <dgm:pt modelId="{2279D8DF-91BC-464B-9B41-90A7E9872AA1}" type="pres">
      <dgm:prSet presAssocID="{8B7186B8-7E97-4046-90D9-8634B235D392}" presName="parentLeftMargin" presStyleLbl="node1" presStyleIdx="0" presStyleCnt="5"/>
      <dgm:spPr/>
    </dgm:pt>
    <dgm:pt modelId="{45B0A6FA-D131-4AEA-8AC9-58755F8B6DAE}" type="pres">
      <dgm:prSet presAssocID="{8B7186B8-7E97-4046-90D9-8634B235D39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2C25288-8AD2-4B6B-A3D3-0D73B265C5D7}" type="pres">
      <dgm:prSet presAssocID="{8B7186B8-7E97-4046-90D9-8634B235D392}" presName="negativeSpace" presStyleCnt="0"/>
      <dgm:spPr/>
    </dgm:pt>
    <dgm:pt modelId="{A2815720-2D15-4AED-909A-D373E33186DF}" type="pres">
      <dgm:prSet presAssocID="{8B7186B8-7E97-4046-90D9-8634B235D392}" presName="childText" presStyleLbl="conFgAcc1" presStyleIdx="0" presStyleCnt="5">
        <dgm:presLayoutVars>
          <dgm:bulletEnabled val="1"/>
        </dgm:presLayoutVars>
      </dgm:prSet>
      <dgm:spPr/>
    </dgm:pt>
    <dgm:pt modelId="{C3817AD2-6A4A-41BA-B51F-732CCF6C183C}" type="pres">
      <dgm:prSet presAssocID="{229A6E0A-FFCF-47D3-854B-2FF79F0DDAE3}" presName="spaceBetweenRectangles" presStyleCnt="0"/>
      <dgm:spPr/>
    </dgm:pt>
    <dgm:pt modelId="{1C352EAB-4055-4B95-AF5B-8892B1066828}" type="pres">
      <dgm:prSet presAssocID="{024CCEFF-53A2-47FE-869B-7C0DC322726E}" presName="parentLin" presStyleCnt="0"/>
      <dgm:spPr/>
    </dgm:pt>
    <dgm:pt modelId="{D69AC29A-0EEC-491F-BFCC-375D2305C24E}" type="pres">
      <dgm:prSet presAssocID="{024CCEFF-53A2-47FE-869B-7C0DC322726E}" presName="parentLeftMargin" presStyleLbl="node1" presStyleIdx="0" presStyleCnt="5"/>
      <dgm:spPr/>
    </dgm:pt>
    <dgm:pt modelId="{8D1079EB-8824-4A26-80FA-B85CF03B5AA1}" type="pres">
      <dgm:prSet presAssocID="{024CCEFF-53A2-47FE-869B-7C0DC322726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C5BB3D6-AD64-49A6-BA6A-39B47800288B}" type="pres">
      <dgm:prSet presAssocID="{024CCEFF-53A2-47FE-869B-7C0DC322726E}" presName="negativeSpace" presStyleCnt="0"/>
      <dgm:spPr/>
    </dgm:pt>
    <dgm:pt modelId="{250FFBD2-11BE-4860-B72A-0D36A238ABF3}" type="pres">
      <dgm:prSet presAssocID="{024CCEFF-53A2-47FE-869B-7C0DC322726E}" presName="childText" presStyleLbl="conFgAcc1" presStyleIdx="1" presStyleCnt="5">
        <dgm:presLayoutVars>
          <dgm:bulletEnabled val="1"/>
        </dgm:presLayoutVars>
      </dgm:prSet>
      <dgm:spPr/>
    </dgm:pt>
    <dgm:pt modelId="{39E55D0A-06BD-40E9-9936-2E4C5427FB42}" type="pres">
      <dgm:prSet presAssocID="{A5F8FD8E-23FC-426D-8F65-34687CE55C22}" presName="spaceBetweenRectangles" presStyleCnt="0"/>
      <dgm:spPr/>
    </dgm:pt>
    <dgm:pt modelId="{4C1F6779-DFBB-4F2E-8188-5697EF53C139}" type="pres">
      <dgm:prSet presAssocID="{3B74526B-A2A3-4839-919C-F024125DF737}" presName="parentLin" presStyleCnt="0"/>
      <dgm:spPr/>
    </dgm:pt>
    <dgm:pt modelId="{2E97491C-460D-4EF4-AC19-BB977F2B806A}" type="pres">
      <dgm:prSet presAssocID="{3B74526B-A2A3-4839-919C-F024125DF737}" presName="parentLeftMargin" presStyleLbl="node1" presStyleIdx="1" presStyleCnt="5"/>
      <dgm:spPr/>
    </dgm:pt>
    <dgm:pt modelId="{37297789-3277-43D1-8A01-967173276F71}" type="pres">
      <dgm:prSet presAssocID="{3B74526B-A2A3-4839-919C-F024125DF73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37CA63AC-8275-48FB-B995-C3665330D43C}" type="pres">
      <dgm:prSet presAssocID="{3B74526B-A2A3-4839-919C-F024125DF737}" presName="negativeSpace" presStyleCnt="0"/>
      <dgm:spPr/>
    </dgm:pt>
    <dgm:pt modelId="{C18BF47D-F108-4298-8B23-69839AB60972}" type="pres">
      <dgm:prSet presAssocID="{3B74526B-A2A3-4839-919C-F024125DF737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DD93BF6-EB9C-4A4E-A29B-FA787548F678}" type="pres">
      <dgm:prSet presAssocID="{52322711-61F0-48E3-914C-411DB91D2AD7}" presName="spaceBetweenRectangles" presStyleCnt="0"/>
      <dgm:spPr/>
    </dgm:pt>
    <dgm:pt modelId="{3CA75885-D201-45CF-93F8-3C0238FACF9D}" type="pres">
      <dgm:prSet presAssocID="{8B559B90-EF0E-4A47-AA8D-E6D60584E96E}" presName="parentLin" presStyleCnt="0"/>
      <dgm:spPr/>
    </dgm:pt>
    <dgm:pt modelId="{FD1A6947-C6CB-49A8-A526-85C92EEFB6B0}" type="pres">
      <dgm:prSet presAssocID="{8B559B90-EF0E-4A47-AA8D-E6D60584E96E}" presName="parentLeftMargin" presStyleLbl="node1" presStyleIdx="2" presStyleCnt="5"/>
      <dgm:spPr/>
    </dgm:pt>
    <dgm:pt modelId="{A76EB962-B666-4147-9790-AE6BDE72B25C}" type="pres">
      <dgm:prSet presAssocID="{8B559B90-EF0E-4A47-AA8D-E6D60584E96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5E83E6F-F4F6-4F79-B553-9239EE10ECC1}" type="pres">
      <dgm:prSet presAssocID="{8B559B90-EF0E-4A47-AA8D-E6D60584E96E}" presName="negativeSpace" presStyleCnt="0"/>
      <dgm:spPr/>
    </dgm:pt>
    <dgm:pt modelId="{4AC6CF88-0D98-4841-B599-F62341DE91A1}" type="pres">
      <dgm:prSet presAssocID="{8B559B90-EF0E-4A47-AA8D-E6D60584E96E}" presName="childText" presStyleLbl="conFgAcc1" presStyleIdx="3" presStyleCnt="5">
        <dgm:presLayoutVars>
          <dgm:bulletEnabled val="1"/>
        </dgm:presLayoutVars>
      </dgm:prSet>
      <dgm:spPr/>
    </dgm:pt>
    <dgm:pt modelId="{AEB247A1-D076-4061-B245-723F75C19348}" type="pres">
      <dgm:prSet presAssocID="{2F5D4A8D-3F53-4357-9CB1-BB3D6D7DDC9B}" presName="spaceBetweenRectangles" presStyleCnt="0"/>
      <dgm:spPr/>
    </dgm:pt>
    <dgm:pt modelId="{D6DF3A61-1E35-45E7-B96C-026088F59B74}" type="pres">
      <dgm:prSet presAssocID="{09058F19-2566-4787-AE9E-16A15C047A42}" presName="parentLin" presStyleCnt="0"/>
      <dgm:spPr/>
    </dgm:pt>
    <dgm:pt modelId="{1CEFC0C4-08CD-493D-9864-5DFFDADF2443}" type="pres">
      <dgm:prSet presAssocID="{09058F19-2566-4787-AE9E-16A15C047A42}" presName="parentLeftMargin" presStyleLbl="node1" presStyleIdx="3" presStyleCnt="5"/>
      <dgm:spPr/>
    </dgm:pt>
    <dgm:pt modelId="{79129B9D-FFDF-4112-B366-A4E2FCCBE7D7}" type="pres">
      <dgm:prSet presAssocID="{09058F19-2566-4787-AE9E-16A15C047A4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ED0E5DE-5FA3-4432-8736-19C2CB820ED2}" type="pres">
      <dgm:prSet presAssocID="{09058F19-2566-4787-AE9E-16A15C047A42}" presName="negativeSpace" presStyleCnt="0"/>
      <dgm:spPr/>
    </dgm:pt>
    <dgm:pt modelId="{FCFFA302-FBBD-4770-969E-2B4E7E2CF33A}" type="pres">
      <dgm:prSet presAssocID="{09058F19-2566-4787-AE9E-16A15C047A4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F489DB0-8CC8-4FB2-8253-CA8253031796}" type="presOf" srcId="{039FFF7B-EDC9-49E8-995D-0AEEF01DB603}" destId="{441B4193-B0EC-4CB0-A80E-CF463CC0AA00}" srcOrd="0" destOrd="0" presId="urn:microsoft.com/office/officeart/2005/8/layout/list1"/>
    <dgm:cxn modelId="{26460A47-489C-41B4-BD8E-59E91E47D949}" type="presOf" srcId="{09058F19-2566-4787-AE9E-16A15C047A42}" destId="{79129B9D-FFDF-4112-B366-A4E2FCCBE7D7}" srcOrd="1" destOrd="0" presId="urn:microsoft.com/office/officeart/2005/8/layout/list1"/>
    <dgm:cxn modelId="{60F6E21F-B177-411D-9D78-7957767F500F}" type="presOf" srcId="{3B74526B-A2A3-4839-919C-F024125DF737}" destId="{37297789-3277-43D1-8A01-967173276F71}" srcOrd="1" destOrd="0" presId="urn:microsoft.com/office/officeart/2005/8/layout/list1"/>
    <dgm:cxn modelId="{4778FCFC-0644-4EA2-A1EF-E8220B4BDA3F}" type="presOf" srcId="{8B7186B8-7E97-4046-90D9-8634B235D392}" destId="{2279D8DF-91BC-464B-9B41-90A7E9872AA1}" srcOrd="0" destOrd="0" presId="urn:microsoft.com/office/officeart/2005/8/layout/list1"/>
    <dgm:cxn modelId="{3A03BBB6-C2DB-4F8B-9B52-4454AD35E5D9}" srcId="{3B74526B-A2A3-4839-919C-F024125DF737}" destId="{F20F2C21-6057-49B7-B39C-AFE7E03CA4A2}" srcOrd="2" destOrd="0" parTransId="{8A81AD75-1571-44A9-8839-250A16DB7254}" sibTransId="{C7C42678-93D4-4478-9806-75CC1769D2A0}"/>
    <dgm:cxn modelId="{9B41AF46-05ED-4A1A-9E6D-2B7C9C6D6032}" srcId="{039FFF7B-EDC9-49E8-995D-0AEEF01DB603}" destId="{09058F19-2566-4787-AE9E-16A15C047A42}" srcOrd="4" destOrd="0" parTransId="{2385C5F0-87E0-4E43-97FE-192C3F44FCB3}" sibTransId="{2175BB4C-EFA3-4670-A3BF-778C565DE987}"/>
    <dgm:cxn modelId="{5E732822-6093-417A-A91C-98054B2392BA}" type="presOf" srcId="{024CCEFF-53A2-47FE-869B-7C0DC322726E}" destId="{D69AC29A-0EEC-491F-BFCC-375D2305C24E}" srcOrd="0" destOrd="0" presId="urn:microsoft.com/office/officeart/2005/8/layout/list1"/>
    <dgm:cxn modelId="{F26EBA1A-2DB1-4B08-8281-1654BF371446}" type="presOf" srcId="{09058F19-2566-4787-AE9E-16A15C047A42}" destId="{1CEFC0C4-08CD-493D-9864-5DFFDADF2443}" srcOrd="0" destOrd="0" presId="urn:microsoft.com/office/officeart/2005/8/layout/list1"/>
    <dgm:cxn modelId="{56170702-C9B2-4888-9222-E3C48FE046CE}" type="presOf" srcId="{8B559B90-EF0E-4A47-AA8D-E6D60584E96E}" destId="{A76EB962-B666-4147-9790-AE6BDE72B25C}" srcOrd="1" destOrd="0" presId="urn:microsoft.com/office/officeart/2005/8/layout/list1"/>
    <dgm:cxn modelId="{B0DC67DA-7A85-4963-B6B7-10D08CACCC1B}" type="presOf" srcId="{3B74526B-A2A3-4839-919C-F024125DF737}" destId="{2E97491C-460D-4EF4-AC19-BB977F2B806A}" srcOrd="0" destOrd="0" presId="urn:microsoft.com/office/officeart/2005/8/layout/list1"/>
    <dgm:cxn modelId="{ACE2B116-1341-41E7-87E0-D967A9BF8213}" type="presOf" srcId="{782F10D1-056C-498E-8E9C-8373AAC62832}" destId="{C18BF47D-F108-4298-8B23-69839AB60972}" srcOrd="0" destOrd="1" presId="urn:microsoft.com/office/officeart/2005/8/layout/list1"/>
    <dgm:cxn modelId="{C84BEECF-953D-4753-B122-B577F9512FE1}" srcId="{039FFF7B-EDC9-49E8-995D-0AEEF01DB603}" destId="{024CCEFF-53A2-47FE-869B-7C0DC322726E}" srcOrd="1" destOrd="0" parTransId="{400441C5-9C99-4B14-A5B7-BF1F73935574}" sibTransId="{A5F8FD8E-23FC-426D-8F65-34687CE55C22}"/>
    <dgm:cxn modelId="{752BB99D-F02F-4B29-86D7-9ECB6D454607}" type="presOf" srcId="{8B559B90-EF0E-4A47-AA8D-E6D60584E96E}" destId="{FD1A6947-C6CB-49A8-A526-85C92EEFB6B0}" srcOrd="0" destOrd="0" presId="urn:microsoft.com/office/officeart/2005/8/layout/list1"/>
    <dgm:cxn modelId="{F2D5F7A8-A41F-451E-8AC5-530FC31A5A64}" type="presOf" srcId="{F20F2C21-6057-49B7-B39C-AFE7E03CA4A2}" destId="{C18BF47D-F108-4298-8B23-69839AB60972}" srcOrd="0" destOrd="2" presId="urn:microsoft.com/office/officeart/2005/8/layout/list1"/>
    <dgm:cxn modelId="{2C5A5E03-F014-49DC-B8E2-137FC45C58D9}" srcId="{3B74526B-A2A3-4839-919C-F024125DF737}" destId="{1AF1DDB8-EDC8-46D4-AC4B-8B31CB61815C}" srcOrd="0" destOrd="0" parTransId="{05734C2B-5E87-4913-A967-CEEB29CCC44C}" sibTransId="{9F77B05E-4F57-46E2-B5AD-3B19E93D9C9D}"/>
    <dgm:cxn modelId="{5EBCE826-70FB-4123-BF18-676CFF3E7CB7}" type="presOf" srcId="{1AF1DDB8-EDC8-46D4-AC4B-8B31CB61815C}" destId="{C18BF47D-F108-4298-8B23-69839AB60972}" srcOrd="0" destOrd="0" presId="urn:microsoft.com/office/officeart/2005/8/layout/list1"/>
    <dgm:cxn modelId="{B165DFCC-9B04-4109-AF16-F53C0B481359}" srcId="{3B74526B-A2A3-4839-919C-F024125DF737}" destId="{782F10D1-056C-498E-8E9C-8373AAC62832}" srcOrd="1" destOrd="0" parTransId="{21356D78-94B7-4BBE-B4E6-890ECC40B5A6}" sibTransId="{00A62FDD-FE55-44CD-B802-46F93660767D}"/>
    <dgm:cxn modelId="{FC2BA3FA-6D1F-45BB-8EBC-13136D6B780B}" srcId="{039FFF7B-EDC9-49E8-995D-0AEEF01DB603}" destId="{8B559B90-EF0E-4A47-AA8D-E6D60584E96E}" srcOrd="3" destOrd="0" parTransId="{C14DD15F-F502-4A29-B213-8D2C43226DF9}" sibTransId="{2F5D4A8D-3F53-4357-9CB1-BB3D6D7DDC9B}"/>
    <dgm:cxn modelId="{22533CEB-5D86-494B-A903-294F3346AFDD}" srcId="{039FFF7B-EDC9-49E8-995D-0AEEF01DB603}" destId="{8B7186B8-7E97-4046-90D9-8634B235D392}" srcOrd="0" destOrd="0" parTransId="{FD6B4D00-E685-469B-85AC-BB96DF7980FE}" sibTransId="{229A6E0A-FFCF-47D3-854B-2FF79F0DDAE3}"/>
    <dgm:cxn modelId="{117922A6-2FBE-4E10-914C-E50AB0364654}" type="presOf" srcId="{8B7186B8-7E97-4046-90D9-8634B235D392}" destId="{45B0A6FA-D131-4AEA-8AC9-58755F8B6DAE}" srcOrd="1" destOrd="0" presId="urn:microsoft.com/office/officeart/2005/8/layout/list1"/>
    <dgm:cxn modelId="{35C342AC-A59F-40CE-92D4-21D7246A14CB}" type="presOf" srcId="{024CCEFF-53A2-47FE-869B-7C0DC322726E}" destId="{8D1079EB-8824-4A26-80FA-B85CF03B5AA1}" srcOrd="1" destOrd="0" presId="urn:microsoft.com/office/officeart/2005/8/layout/list1"/>
    <dgm:cxn modelId="{28B02ED6-A901-4005-BBE9-4F156FD5513B}" srcId="{039FFF7B-EDC9-49E8-995D-0AEEF01DB603}" destId="{3B74526B-A2A3-4839-919C-F024125DF737}" srcOrd="2" destOrd="0" parTransId="{EB5DEB8B-31B4-49FD-9DB6-EEB57CE43815}" sibTransId="{52322711-61F0-48E3-914C-411DB91D2AD7}"/>
    <dgm:cxn modelId="{69E84AE3-0B51-4105-9FD6-29B1AE48025D}" type="presParOf" srcId="{441B4193-B0EC-4CB0-A80E-CF463CC0AA00}" destId="{3AAAF7E4-7B15-4D7B-B014-31F1EBDD9531}" srcOrd="0" destOrd="0" presId="urn:microsoft.com/office/officeart/2005/8/layout/list1"/>
    <dgm:cxn modelId="{A555B96C-D948-4F89-9301-E7BBEB1BFC1E}" type="presParOf" srcId="{3AAAF7E4-7B15-4D7B-B014-31F1EBDD9531}" destId="{2279D8DF-91BC-464B-9B41-90A7E9872AA1}" srcOrd="0" destOrd="0" presId="urn:microsoft.com/office/officeart/2005/8/layout/list1"/>
    <dgm:cxn modelId="{9868082F-CB0D-4D2E-B4F8-4BB71F6A5DB9}" type="presParOf" srcId="{3AAAF7E4-7B15-4D7B-B014-31F1EBDD9531}" destId="{45B0A6FA-D131-4AEA-8AC9-58755F8B6DAE}" srcOrd="1" destOrd="0" presId="urn:microsoft.com/office/officeart/2005/8/layout/list1"/>
    <dgm:cxn modelId="{03DA6003-366B-4A65-8CC4-510769A30A56}" type="presParOf" srcId="{441B4193-B0EC-4CB0-A80E-CF463CC0AA00}" destId="{62C25288-8AD2-4B6B-A3D3-0D73B265C5D7}" srcOrd="1" destOrd="0" presId="urn:microsoft.com/office/officeart/2005/8/layout/list1"/>
    <dgm:cxn modelId="{5CA03F55-4643-4EB5-98B8-EFB7B28D5AD5}" type="presParOf" srcId="{441B4193-B0EC-4CB0-A80E-CF463CC0AA00}" destId="{A2815720-2D15-4AED-909A-D373E33186DF}" srcOrd="2" destOrd="0" presId="urn:microsoft.com/office/officeart/2005/8/layout/list1"/>
    <dgm:cxn modelId="{19A21794-AE58-4722-8BB9-526D36475124}" type="presParOf" srcId="{441B4193-B0EC-4CB0-A80E-CF463CC0AA00}" destId="{C3817AD2-6A4A-41BA-B51F-732CCF6C183C}" srcOrd="3" destOrd="0" presId="urn:microsoft.com/office/officeart/2005/8/layout/list1"/>
    <dgm:cxn modelId="{2EB4AC4A-2961-4710-BE39-55193CD101BA}" type="presParOf" srcId="{441B4193-B0EC-4CB0-A80E-CF463CC0AA00}" destId="{1C352EAB-4055-4B95-AF5B-8892B1066828}" srcOrd="4" destOrd="0" presId="urn:microsoft.com/office/officeart/2005/8/layout/list1"/>
    <dgm:cxn modelId="{E7AB8287-31B2-4A82-B185-42BDAC8E0FB5}" type="presParOf" srcId="{1C352EAB-4055-4B95-AF5B-8892B1066828}" destId="{D69AC29A-0EEC-491F-BFCC-375D2305C24E}" srcOrd="0" destOrd="0" presId="urn:microsoft.com/office/officeart/2005/8/layout/list1"/>
    <dgm:cxn modelId="{FF7676C5-67D7-4A03-BA36-23C94DABE5BA}" type="presParOf" srcId="{1C352EAB-4055-4B95-AF5B-8892B1066828}" destId="{8D1079EB-8824-4A26-80FA-B85CF03B5AA1}" srcOrd="1" destOrd="0" presId="urn:microsoft.com/office/officeart/2005/8/layout/list1"/>
    <dgm:cxn modelId="{AF5DE49C-E741-4A55-B537-BCBCF7FEBE07}" type="presParOf" srcId="{441B4193-B0EC-4CB0-A80E-CF463CC0AA00}" destId="{2C5BB3D6-AD64-49A6-BA6A-39B47800288B}" srcOrd="5" destOrd="0" presId="urn:microsoft.com/office/officeart/2005/8/layout/list1"/>
    <dgm:cxn modelId="{408CE0E9-273F-4B60-ADA2-015B3272C991}" type="presParOf" srcId="{441B4193-B0EC-4CB0-A80E-CF463CC0AA00}" destId="{250FFBD2-11BE-4860-B72A-0D36A238ABF3}" srcOrd="6" destOrd="0" presId="urn:microsoft.com/office/officeart/2005/8/layout/list1"/>
    <dgm:cxn modelId="{524E74D2-ADFE-4212-A58F-9F6D719AF2E9}" type="presParOf" srcId="{441B4193-B0EC-4CB0-A80E-CF463CC0AA00}" destId="{39E55D0A-06BD-40E9-9936-2E4C5427FB42}" srcOrd="7" destOrd="0" presId="urn:microsoft.com/office/officeart/2005/8/layout/list1"/>
    <dgm:cxn modelId="{2CA8B9D5-B94E-4E53-951F-A6DCEBE1F647}" type="presParOf" srcId="{441B4193-B0EC-4CB0-A80E-CF463CC0AA00}" destId="{4C1F6779-DFBB-4F2E-8188-5697EF53C139}" srcOrd="8" destOrd="0" presId="urn:microsoft.com/office/officeart/2005/8/layout/list1"/>
    <dgm:cxn modelId="{4F1692F1-59F0-4547-9FF1-D3A2A3AAD440}" type="presParOf" srcId="{4C1F6779-DFBB-4F2E-8188-5697EF53C139}" destId="{2E97491C-460D-4EF4-AC19-BB977F2B806A}" srcOrd="0" destOrd="0" presId="urn:microsoft.com/office/officeart/2005/8/layout/list1"/>
    <dgm:cxn modelId="{2A120F0F-BA02-4600-8A62-FC817706978F}" type="presParOf" srcId="{4C1F6779-DFBB-4F2E-8188-5697EF53C139}" destId="{37297789-3277-43D1-8A01-967173276F71}" srcOrd="1" destOrd="0" presId="urn:microsoft.com/office/officeart/2005/8/layout/list1"/>
    <dgm:cxn modelId="{2BAC71E2-5C7E-4067-A3D8-4387983142DF}" type="presParOf" srcId="{441B4193-B0EC-4CB0-A80E-CF463CC0AA00}" destId="{37CA63AC-8275-48FB-B995-C3665330D43C}" srcOrd="9" destOrd="0" presId="urn:microsoft.com/office/officeart/2005/8/layout/list1"/>
    <dgm:cxn modelId="{F7A7258A-DE3A-444D-933A-791AA78946BE}" type="presParOf" srcId="{441B4193-B0EC-4CB0-A80E-CF463CC0AA00}" destId="{C18BF47D-F108-4298-8B23-69839AB60972}" srcOrd="10" destOrd="0" presId="urn:microsoft.com/office/officeart/2005/8/layout/list1"/>
    <dgm:cxn modelId="{1E2E4299-F85F-4504-BF4A-F5AFDD2D98D2}" type="presParOf" srcId="{441B4193-B0EC-4CB0-A80E-CF463CC0AA00}" destId="{4DD93BF6-EB9C-4A4E-A29B-FA787548F678}" srcOrd="11" destOrd="0" presId="urn:microsoft.com/office/officeart/2005/8/layout/list1"/>
    <dgm:cxn modelId="{D1E4D67E-75A6-4014-B706-18C0BF470F36}" type="presParOf" srcId="{441B4193-B0EC-4CB0-A80E-CF463CC0AA00}" destId="{3CA75885-D201-45CF-93F8-3C0238FACF9D}" srcOrd="12" destOrd="0" presId="urn:microsoft.com/office/officeart/2005/8/layout/list1"/>
    <dgm:cxn modelId="{867E82F2-C785-4585-A57F-B929FD11A918}" type="presParOf" srcId="{3CA75885-D201-45CF-93F8-3C0238FACF9D}" destId="{FD1A6947-C6CB-49A8-A526-85C92EEFB6B0}" srcOrd="0" destOrd="0" presId="urn:microsoft.com/office/officeart/2005/8/layout/list1"/>
    <dgm:cxn modelId="{F1FE560B-52E7-4509-AC96-37CF3DF0E529}" type="presParOf" srcId="{3CA75885-D201-45CF-93F8-3C0238FACF9D}" destId="{A76EB962-B666-4147-9790-AE6BDE72B25C}" srcOrd="1" destOrd="0" presId="urn:microsoft.com/office/officeart/2005/8/layout/list1"/>
    <dgm:cxn modelId="{E47D811F-EBD1-49FF-B941-3C99517C50A1}" type="presParOf" srcId="{441B4193-B0EC-4CB0-A80E-CF463CC0AA00}" destId="{15E83E6F-F4F6-4F79-B553-9239EE10ECC1}" srcOrd="13" destOrd="0" presId="urn:microsoft.com/office/officeart/2005/8/layout/list1"/>
    <dgm:cxn modelId="{43694B56-19CF-4F3B-8B22-4F2DE78F18A0}" type="presParOf" srcId="{441B4193-B0EC-4CB0-A80E-CF463CC0AA00}" destId="{4AC6CF88-0D98-4841-B599-F62341DE91A1}" srcOrd="14" destOrd="0" presId="urn:microsoft.com/office/officeart/2005/8/layout/list1"/>
    <dgm:cxn modelId="{4366A513-93C1-4A33-A1DE-E8D54B26DB17}" type="presParOf" srcId="{441B4193-B0EC-4CB0-A80E-CF463CC0AA00}" destId="{AEB247A1-D076-4061-B245-723F75C19348}" srcOrd="15" destOrd="0" presId="urn:microsoft.com/office/officeart/2005/8/layout/list1"/>
    <dgm:cxn modelId="{F5BE09D4-ACA5-435B-8FEE-BC8F023ED3CF}" type="presParOf" srcId="{441B4193-B0EC-4CB0-A80E-CF463CC0AA00}" destId="{D6DF3A61-1E35-45E7-B96C-026088F59B74}" srcOrd="16" destOrd="0" presId="urn:microsoft.com/office/officeart/2005/8/layout/list1"/>
    <dgm:cxn modelId="{EFEDFA68-EEBE-4646-8A5D-D085BEA07DD9}" type="presParOf" srcId="{D6DF3A61-1E35-45E7-B96C-026088F59B74}" destId="{1CEFC0C4-08CD-493D-9864-5DFFDADF2443}" srcOrd="0" destOrd="0" presId="urn:microsoft.com/office/officeart/2005/8/layout/list1"/>
    <dgm:cxn modelId="{0B61432B-E2BB-488C-AC16-2892B534704A}" type="presParOf" srcId="{D6DF3A61-1E35-45E7-B96C-026088F59B74}" destId="{79129B9D-FFDF-4112-B366-A4E2FCCBE7D7}" srcOrd="1" destOrd="0" presId="urn:microsoft.com/office/officeart/2005/8/layout/list1"/>
    <dgm:cxn modelId="{EF159FD3-703C-4EAF-9697-C8BE0B85201B}" type="presParOf" srcId="{441B4193-B0EC-4CB0-A80E-CF463CC0AA00}" destId="{2ED0E5DE-5FA3-4432-8736-19C2CB820ED2}" srcOrd="17" destOrd="0" presId="urn:microsoft.com/office/officeart/2005/8/layout/list1"/>
    <dgm:cxn modelId="{38BCB88F-728B-4B61-A87F-912FFCB26CEA}" type="presParOf" srcId="{441B4193-B0EC-4CB0-A80E-CF463CC0AA00}" destId="{FCFFA302-FBBD-4770-969E-2B4E7E2CF33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D1C6EE4-C3D1-457B-9282-BE57F14D5361}" type="doc">
      <dgm:prSet loTypeId="urn:microsoft.com/office/officeart/2005/8/layout/hList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tr-TR"/>
        </a:p>
      </dgm:t>
    </dgm:pt>
    <dgm:pt modelId="{DE7CBCB3-79FD-4105-9817-8211059A11D8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POLİMİYOZİT</a:t>
          </a:r>
          <a:endParaRPr lang="tr-TR" b="1" dirty="0">
            <a:solidFill>
              <a:schemeClr val="tx1"/>
            </a:solidFill>
          </a:endParaRPr>
        </a:p>
      </dgm:t>
    </dgm:pt>
    <dgm:pt modelId="{2171CE86-1F92-4054-97C6-B44E8074CE38}" type="parTrans" cxnId="{6E4980CA-54F9-4AF6-98F6-7F5574DD47EF}">
      <dgm:prSet/>
      <dgm:spPr/>
      <dgm:t>
        <a:bodyPr/>
        <a:lstStyle/>
        <a:p>
          <a:endParaRPr lang="tr-TR"/>
        </a:p>
      </dgm:t>
    </dgm:pt>
    <dgm:pt modelId="{52685382-5B73-4CD8-B4F7-A756F346EBD8}" type="sibTrans" cxnId="{6E4980CA-54F9-4AF6-98F6-7F5574DD47EF}">
      <dgm:prSet/>
      <dgm:spPr/>
      <dgm:t>
        <a:bodyPr/>
        <a:lstStyle/>
        <a:p>
          <a:endParaRPr lang="tr-TR"/>
        </a:p>
      </dgm:t>
    </dgm:pt>
    <dgm:pt modelId="{031314E2-3C2F-4F78-9CF6-29B9DFAF6EE9}">
      <dgm:prSet phldrT="[Metin]"/>
      <dgm:spPr/>
      <dgm:t>
        <a:bodyPr/>
        <a:lstStyle/>
        <a:p>
          <a:pPr rtl="0"/>
          <a:r>
            <a:rPr lang="tr-TR" b="1" i="0" u="none" dirty="0" err="1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Lenfomalar</a:t>
          </a:r>
          <a:endParaRPr lang="tr-TR" dirty="0"/>
        </a:p>
      </dgm:t>
    </dgm:pt>
    <dgm:pt modelId="{184A50D0-5040-49D2-BA95-301D4E7F047B}" type="parTrans" cxnId="{5FF57EA6-AD2B-427A-AE97-BB170FFF47D6}">
      <dgm:prSet/>
      <dgm:spPr/>
      <dgm:t>
        <a:bodyPr/>
        <a:lstStyle/>
        <a:p>
          <a:endParaRPr lang="tr-TR"/>
        </a:p>
      </dgm:t>
    </dgm:pt>
    <dgm:pt modelId="{C98C5B24-B726-4CE8-9ECF-DB939C5582BE}" type="sibTrans" cxnId="{5FF57EA6-AD2B-427A-AE97-BB170FFF47D6}">
      <dgm:prSet/>
      <dgm:spPr/>
      <dgm:t>
        <a:bodyPr/>
        <a:lstStyle/>
        <a:p>
          <a:endParaRPr lang="tr-TR"/>
        </a:p>
      </dgm:t>
    </dgm:pt>
    <dgm:pt modelId="{AE2C6B04-B015-4FD0-8A40-B19F5639A5FA}">
      <dgm:prSet phldrT="[Metin]"/>
      <dgm:spPr/>
      <dgm:t>
        <a:bodyPr/>
        <a:lstStyle/>
        <a:p>
          <a:r>
            <a:rPr lang="tr-TR" b="1" dirty="0" smtClean="0">
              <a:solidFill>
                <a:schemeClr val="tx1"/>
              </a:solidFill>
            </a:rPr>
            <a:t>DERMATOMİYOZİT</a:t>
          </a:r>
          <a:endParaRPr lang="tr-TR" b="1" dirty="0">
            <a:solidFill>
              <a:schemeClr val="tx1"/>
            </a:solidFill>
          </a:endParaRPr>
        </a:p>
      </dgm:t>
    </dgm:pt>
    <dgm:pt modelId="{22367D24-A8BA-40F9-8E32-04333515B1B0}" type="parTrans" cxnId="{8BC9E672-5EC1-4313-8D9A-8C28817926FA}">
      <dgm:prSet/>
      <dgm:spPr/>
      <dgm:t>
        <a:bodyPr/>
        <a:lstStyle/>
        <a:p>
          <a:endParaRPr lang="tr-TR"/>
        </a:p>
      </dgm:t>
    </dgm:pt>
    <dgm:pt modelId="{52D287F9-AB84-4FEB-8CC9-4C20888AC04A}" type="sibTrans" cxnId="{8BC9E672-5EC1-4313-8D9A-8C28817926FA}">
      <dgm:prSet/>
      <dgm:spPr/>
      <dgm:t>
        <a:bodyPr/>
        <a:lstStyle/>
        <a:p>
          <a:endParaRPr lang="tr-TR"/>
        </a:p>
      </dgm:t>
    </dgm:pt>
    <dgm:pt modelId="{39907A80-90DA-4420-A15B-16381B84A261}">
      <dgm:prSet phldrT="[Metin]"/>
      <dgm:spPr/>
      <dgm:t>
        <a:bodyPr/>
        <a:lstStyle/>
        <a:p>
          <a:pPr rtl="0"/>
          <a:r>
            <a:rPr lang="tr-TR" b="1" i="0" u="none" dirty="0" err="1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Adenokanserler</a:t>
          </a:r>
          <a:endParaRPr lang="tr-TR" dirty="0"/>
        </a:p>
      </dgm:t>
    </dgm:pt>
    <dgm:pt modelId="{D9BE8B1E-FC26-4C51-BD78-43A3853FC82F}" type="parTrans" cxnId="{3E0BB5D1-BF84-49AB-8E9A-0B477273D6B2}">
      <dgm:prSet/>
      <dgm:spPr/>
      <dgm:t>
        <a:bodyPr/>
        <a:lstStyle/>
        <a:p>
          <a:endParaRPr lang="tr-TR"/>
        </a:p>
      </dgm:t>
    </dgm:pt>
    <dgm:pt modelId="{1341AB67-1367-4E24-B9A0-C4E1B1D32457}" type="sibTrans" cxnId="{3E0BB5D1-BF84-49AB-8E9A-0B477273D6B2}">
      <dgm:prSet/>
      <dgm:spPr/>
      <dgm:t>
        <a:bodyPr/>
        <a:lstStyle/>
        <a:p>
          <a:endParaRPr lang="tr-TR"/>
        </a:p>
      </dgm:t>
    </dgm:pt>
    <dgm:pt modelId="{CF040C0E-B9CA-4177-A62D-3C69B14A9658}">
      <dgm:prSet/>
      <dgm:spPr/>
      <dgm:t>
        <a:bodyPr/>
        <a:lstStyle/>
        <a:p>
          <a:pPr rtl="0"/>
          <a:r>
            <a:rPr lang="tr-TR" b="1" i="0" u="none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Akciğer 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3F4CCEF2-9E69-48BC-8B1A-8AD4B6F360F2}" type="parTrans" cxnId="{30F96358-5159-40B7-8D48-A931C0CD5023}">
      <dgm:prSet/>
      <dgm:spPr/>
      <dgm:t>
        <a:bodyPr/>
        <a:lstStyle/>
        <a:p>
          <a:endParaRPr lang="tr-TR"/>
        </a:p>
      </dgm:t>
    </dgm:pt>
    <dgm:pt modelId="{9A8CB7FE-2C62-4E18-AA4E-094E43992017}" type="sibTrans" cxnId="{30F96358-5159-40B7-8D48-A931C0CD5023}">
      <dgm:prSet/>
      <dgm:spPr/>
      <dgm:t>
        <a:bodyPr/>
        <a:lstStyle/>
        <a:p>
          <a:endParaRPr lang="tr-TR"/>
        </a:p>
      </dgm:t>
    </dgm:pt>
    <dgm:pt modelId="{DEF12CB0-1BCE-49F8-A305-6D5613CD999B}">
      <dgm:prSet/>
      <dgm:spPr/>
      <dgm:t>
        <a:bodyPr/>
        <a:lstStyle/>
        <a:p>
          <a:pPr rtl="0"/>
          <a:r>
            <a:rPr lang="tr-TR" b="1" i="0" u="none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Over 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2870C0FD-8166-4757-A7FF-5940AFC43189}" type="parTrans" cxnId="{39619229-DA8D-4D11-80DA-893C43FCDA61}">
      <dgm:prSet/>
      <dgm:spPr/>
      <dgm:t>
        <a:bodyPr/>
        <a:lstStyle/>
        <a:p>
          <a:endParaRPr lang="tr-TR"/>
        </a:p>
      </dgm:t>
    </dgm:pt>
    <dgm:pt modelId="{B7C5B71F-1DD0-4788-AB4F-D1B90079CE74}" type="sibTrans" cxnId="{39619229-DA8D-4D11-80DA-893C43FCDA61}">
      <dgm:prSet/>
      <dgm:spPr/>
      <dgm:t>
        <a:bodyPr/>
        <a:lstStyle/>
        <a:p>
          <a:endParaRPr lang="tr-TR"/>
        </a:p>
      </dgm:t>
    </dgm:pt>
    <dgm:pt modelId="{D0065CE8-BAFE-4666-9858-FD1200169D68}">
      <dgm:prSet/>
      <dgm:spPr/>
      <dgm:t>
        <a:bodyPr/>
        <a:lstStyle/>
        <a:p>
          <a:pPr rtl="0"/>
          <a:r>
            <a:rPr lang="tr-TR" b="1" i="0" u="none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Serviks 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3546A6DA-45E8-4F4E-AB5C-419C0F48CA10}" type="parTrans" cxnId="{C64FD443-7BD4-4A97-A1E0-BF9D574524EA}">
      <dgm:prSet/>
      <dgm:spPr/>
      <dgm:t>
        <a:bodyPr/>
        <a:lstStyle/>
        <a:p>
          <a:endParaRPr lang="tr-TR"/>
        </a:p>
      </dgm:t>
    </dgm:pt>
    <dgm:pt modelId="{951F2488-3194-44A9-963A-9E4C2619ED81}" type="sibTrans" cxnId="{C64FD443-7BD4-4A97-A1E0-BF9D574524EA}">
      <dgm:prSet/>
      <dgm:spPr/>
      <dgm:t>
        <a:bodyPr/>
        <a:lstStyle/>
        <a:p>
          <a:endParaRPr lang="tr-TR"/>
        </a:p>
      </dgm:t>
    </dgm:pt>
    <dgm:pt modelId="{9FF0D16D-67E8-43FA-8576-ED844EA6EFA5}">
      <dgm:prSet/>
      <dgm:spPr/>
      <dgm:t>
        <a:bodyPr/>
        <a:lstStyle/>
        <a:p>
          <a:pPr rtl="0"/>
          <a:r>
            <a:rPr lang="tr-TR" b="1" i="0" u="none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Kolorektal 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0A378F91-843F-4FA1-892E-527C8D9F14E3}" type="parTrans" cxnId="{9A736F4F-8477-488E-8E85-3F73D73C448E}">
      <dgm:prSet/>
      <dgm:spPr/>
      <dgm:t>
        <a:bodyPr/>
        <a:lstStyle/>
        <a:p>
          <a:endParaRPr lang="tr-TR"/>
        </a:p>
      </dgm:t>
    </dgm:pt>
    <dgm:pt modelId="{DC0B41A5-0E9D-4693-B323-281F58AA2AF9}" type="sibTrans" cxnId="{9A736F4F-8477-488E-8E85-3F73D73C448E}">
      <dgm:prSet/>
      <dgm:spPr/>
      <dgm:t>
        <a:bodyPr/>
        <a:lstStyle/>
        <a:p>
          <a:endParaRPr lang="tr-TR"/>
        </a:p>
      </dgm:t>
    </dgm:pt>
    <dgm:pt modelId="{6A0F834C-6D7F-4785-8AE6-3A3C10FE9680}">
      <dgm:prSet/>
      <dgm:spPr/>
      <dgm:t>
        <a:bodyPr/>
        <a:lstStyle/>
        <a:p>
          <a:pPr rtl="0"/>
          <a:r>
            <a:rPr lang="tr-TR" b="1" i="0" u="none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Mide 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B60FE18C-4957-440E-8C37-F0EC66E0F6C5}" type="parTrans" cxnId="{2FA6967A-9AA7-464F-986E-299C3CF73ACE}">
      <dgm:prSet/>
      <dgm:spPr/>
      <dgm:t>
        <a:bodyPr/>
        <a:lstStyle/>
        <a:p>
          <a:endParaRPr lang="tr-TR"/>
        </a:p>
      </dgm:t>
    </dgm:pt>
    <dgm:pt modelId="{F3BA21F7-2473-43FC-B714-F214FC9B52C1}" type="sibTrans" cxnId="{2FA6967A-9AA7-464F-986E-299C3CF73ACE}">
      <dgm:prSet/>
      <dgm:spPr/>
      <dgm:t>
        <a:bodyPr/>
        <a:lstStyle/>
        <a:p>
          <a:endParaRPr lang="tr-TR"/>
        </a:p>
      </dgm:t>
    </dgm:pt>
    <dgm:pt modelId="{F75D3F11-CF41-4854-9E0C-3290CB576B32}">
      <dgm:prSet/>
      <dgm:spPr/>
      <dgm:t>
        <a:bodyPr/>
        <a:lstStyle/>
        <a:p>
          <a:pPr rtl="0"/>
          <a:r>
            <a:rPr lang="tr-TR" b="1" i="0" u="none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Meme 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380FF626-0CBC-4D8E-99FD-A44AA6963E8A}" type="parTrans" cxnId="{D11DC03C-FFE6-41DB-A624-FEBDFE9262F6}">
      <dgm:prSet/>
      <dgm:spPr/>
      <dgm:t>
        <a:bodyPr/>
        <a:lstStyle/>
        <a:p>
          <a:endParaRPr lang="tr-TR"/>
        </a:p>
      </dgm:t>
    </dgm:pt>
    <dgm:pt modelId="{77E3E215-4BAC-4886-A121-76D9D140DE70}" type="sibTrans" cxnId="{D11DC03C-FFE6-41DB-A624-FEBDFE9262F6}">
      <dgm:prSet/>
      <dgm:spPr/>
      <dgm:t>
        <a:bodyPr/>
        <a:lstStyle/>
        <a:p>
          <a:endParaRPr lang="tr-TR"/>
        </a:p>
      </dgm:t>
    </dgm:pt>
    <dgm:pt modelId="{01437B17-3141-43BE-9D04-32B4661625E6}">
      <dgm:prSet/>
      <dgm:spPr/>
      <dgm:t>
        <a:bodyPr/>
        <a:lstStyle/>
        <a:p>
          <a:pPr rtl="0"/>
          <a:r>
            <a:rPr lang="tr-TR" b="1" i="0" u="none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Pankreas 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4F731D89-C1E2-4566-8D63-5666858C0D7A}" type="parTrans" cxnId="{9B447955-342C-4AD6-BF01-E62288FB98C4}">
      <dgm:prSet/>
      <dgm:spPr/>
      <dgm:t>
        <a:bodyPr/>
        <a:lstStyle/>
        <a:p>
          <a:endParaRPr lang="tr-TR"/>
        </a:p>
      </dgm:t>
    </dgm:pt>
    <dgm:pt modelId="{4CAF6197-74F2-460B-BE49-1E2F869BD648}" type="sibTrans" cxnId="{9B447955-342C-4AD6-BF01-E62288FB98C4}">
      <dgm:prSet/>
      <dgm:spPr/>
      <dgm:t>
        <a:bodyPr/>
        <a:lstStyle/>
        <a:p>
          <a:endParaRPr lang="tr-TR"/>
        </a:p>
      </dgm:t>
    </dgm:pt>
    <dgm:pt modelId="{4DEF05EC-7BFF-4268-A5E9-73165E224E1B}">
      <dgm:prSet/>
      <dgm:spPr/>
      <dgm:t>
        <a:bodyPr/>
        <a:lstStyle/>
        <a:p>
          <a:pPr rtl="0"/>
          <a:r>
            <a:rPr lang="tr-TR" b="1" i="0" u="none" dirty="0" err="1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Lenfoma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3C312F61-9C9B-406B-81D8-75E87BA44816}" type="parTrans" cxnId="{8F128189-597D-4D57-AF00-6F83966EA293}">
      <dgm:prSet/>
      <dgm:spPr/>
      <dgm:t>
        <a:bodyPr/>
        <a:lstStyle/>
        <a:p>
          <a:endParaRPr lang="tr-TR"/>
        </a:p>
      </dgm:t>
    </dgm:pt>
    <dgm:pt modelId="{298112E8-4B7B-45D7-BC0A-DAC0D85532A2}" type="sibTrans" cxnId="{8F128189-597D-4D57-AF00-6F83966EA293}">
      <dgm:prSet/>
      <dgm:spPr/>
      <dgm:t>
        <a:bodyPr/>
        <a:lstStyle/>
        <a:p>
          <a:endParaRPr lang="tr-TR"/>
        </a:p>
      </dgm:t>
    </dgm:pt>
    <dgm:pt modelId="{89C51C80-427E-4266-AC05-823BB5918266}">
      <dgm:prSet/>
      <dgm:spPr/>
      <dgm:t>
        <a:bodyPr/>
        <a:lstStyle/>
        <a:p>
          <a:pPr rtl="0"/>
          <a:r>
            <a:rPr lang="tr-TR" b="1" i="0" u="none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Akciğer 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BAA4D405-3A4C-4DE7-92EF-A77A9E7B862D}" type="parTrans" cxnId="{94C04CF8-0D6E-4E7A-8952-5660AAB0B896}">
      <dgm:prSet/>
      <dgm:spPr/>
      <dgm:t>
        <a:bodyPr/>
        <a:lstStyle/>
        <a:p>
          <a:endParaRPr lang="tr-TR"/>
        </a:p>
      </dgm:t>
    </dgm:pt>
    <dgm:pt modelId="{3C5C03C8-9A83-4375-B8EB-E9D211B74C6D}" type="sibTrans" cxnId="{94C04CF8-0D6E-4E7A-8952-5660AAB0B896}">
      <dgm:prSet/>
      <dgm:spPr/>
      <dgm:t>
        <a:bodyPr/>
        <a:lstStyle/>
        <a:p>
          <a:endParaRPr lang="tr-TR"/>
        </a:p>
      </dgm:t>
    </dgm:pt>
    <dgm:pt modelId="{074E7C23-6910-4375-8A68-82BE15492D58}">
      <dgm:prSet/>
      <dgm:spPr/>
      <dgm:t>
        <a:bodyPr/>
        <a:lstStyle/>
        <a:p>
          <a:pPr rtl="0"/>
          <a:r>
            <a:rPr lang="tr-TR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Mesane </a:t>
          </a:r>
          <a:r>
            <a:rPr lang="tr-TR" b="1" i="0" u="none" dirty="0" err="1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Ca</a:t>
          </a:r>
          <a:endParaRPr lang="tr-TR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3575C254-A2F7-4683-A567-F7201BA8E7D9}" type="parTrans" cxnId="{51635138-6CF7-4DC2-819C-3D33D5A963E8}">
      <dgm:prSet/>
      <dgm:spPr/>
      <dgm:t>
        <a:bodyPr/>
        <a:lstStyle/>
        <a:p>
          <a:endParaRPr lang="tr-TR"/>
        </a:p>
      </dgm:t>
    </dgm:pt>
    <dgm:pt modelId="{FB011900-D0DA-4767-859F-DCC45F18EA2F}" type="sibTrans" cxnId="{51635138-6CF7-4DC2-819C-3D33D5A963E8}">
      <dgm:prSet/>
      <dgm:spPr/>
      <dgm:t>
        <a:bodyPr/>
        <a:lstStyle/>
        <a:p>
          <a:endParaRPr lang="tr-TR"/>
        </a:p>
      </dgm:t>
    </dgm:pt>
    <dgm:pt modelId="{4DED6FCC-D2D2-4A67-BD3D-56672ECFEDBA}" type="pres">
      <dgm:prSet presAssocID="{FD1C6EE4-C3D1-457B-9282-BE57F14D5361}" presName="Name0" presStyleCnt="0">
        <dgm:presLayoutVars>
          <dgm:dir/>
          <dgm:animLvl val="lvl"/>
          <dgm:resizeHandles val="exact"/>
        </dgm:presLayoutVars>
      </dgm:prSet>
      <dgm:spPr/>
    </dgm:pt>
    <dgm:pt modelId="{01FA1CEC-2E3C-4448-AE72-D33BBFAE8109}" type="pres">
      <dgm:prSet presAssocID="{DE7CBCB3-79FD-4105-9817-8211059A11D8}" presName="composite" presStyleCnt="0"/>
      <dgm:spPr/>
    </dgm:pt>
    <dgm:pt modelId="{BA6FD451-9C28-445D-99DC-D2C2AEA77768}" type="pres">
      <dgm:prSet presAssocID="{DE7CBCB3-79FD-4105-9817-8211059A11D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4CB0366-E14C-41F7-8BA2-AC1EDE267249}" type="pres">
      <dgm:prSet presAssocID="{DE7CBCB3-79FD-4105-9817-8211059A11D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8B3600D-212E-45EB-AAE6-14BB03007D1E}" type="pres">
      <dgm:prSet presAssocID="{52685382-5B73-4CD8-B4F7-A756F346EBD8}" presName="space" presStyleCnt="0"/>
      <dgm:spPr/>
    </dgm:pt>
    <dgm:pt modelId="{9E48EFBB-4354-480B-8E30-6BA8DC4F7886}" type="pres">
      <dgm:prSet presAssocID="{AE2C6B04-B015-4FD0-8A40-B19F5639A5FA}" presName="composite" presStyleCnt="0"/>
      <dgm:spPr/>
    </dgm:pt>
    <dgm:pt modelId="{C8AA16A4-418E-43AD-B2EC-C8479233AE8B}" type="pres">
      <dgm:prSet presAssocID="{AE2C6B04-B015-4FD0-8A40-B19F5639A5F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FBA2EDA-2B8C-4B52-A93D-2D857A9B5BF8}" type="pres">
      <dgm:prSet presAssocID="{AE2C6B04-B015-4FD0-8A40-B19F5639A5FA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E4980CA-54F9-4AF6-98F6-7F5574DD47EF}" srcId="{FD1C6EE4-C3D1-457B-9282-BE57F14D5361}" destId="{DE7CBCB3-79FD-4105-9817-8211059A11D8}" srcOrd="0" destOrd="0" parTransId="{2171CE86-1F92-4054-97C6-B44E8074CE38}" sibTransId="{52685382-5B73-4CD8-B4F7-A756F346EBD8}"/>
    <dgm:cxn modelId="{27006582-6FD2-4FDF-9EE9-F582B3628588}" type="presOf" srcId="{AE2C6B04-B015-4FD0-8A40-B19F5639A5FA}" destId="{C8AA16A4-418E-43AD-B2EC-C8479233AE8B}" srcOrd="0" destOrd="0" presId="urn:microsoft.com/office/officeart/2005/8/layout/hList1"/>
    <dgm:cxn modelId="{5FF57EA6-AD2B-427A-AE97-BB170FFF47D6}" srcId="{DE7CBCB3-79FD-4105-9817-8211059A11D8}" destId="{031314E2-3C2F-4F78-9CF6-29B9DFAF6EE9}" srcOrd="0" destOrd="0" parTransId="{184A50D0-5040-49D2-BA95-301D4E7F047B}" sibTransId="{C98C5B24-B726-4CE8-9ECF-DB939C5582BE}"/>
    <dgm:cxn modelId="{C64FD443-7BD4-4A97-A1E0-BF9D574524EA}" srcId="{AE2C6B04-B015-4FD0-8A40-B19F5639A5FA}" destId="{D0065CE8-BAFE-4666-9858-FD1200169D68}" srcOrd="3" destOrd="0" parTransId="{3546A6DA-45E8-4F4E-AB5C-419C0F48CA10}" sibTransId="{951F2488-3194-44A9-963A-9E4C2619ED81}"/>
    <dgm:cxn modelId="{8F128189-597D-4D57-AF00-6F83966EA293}" srcId="{AE2C6B04-B015-4FD0-8A40-B19F5639A5FA}" destId="{4DEF05EC-7BFF-4268-A5E9-73165E224E1B}" srcOrd="8" destOrd="0" parTransId="{3C312F61-9C9B-406B-81D8-75E87BA44816}" sibTransId="{298112E8-4B7B-45D7-BC0A-DAC0D85532A2}"/>
    <dgm:cxn modelId="{D11DC03C-FFE6-41DB-A624-FEBDFE9262F6}" srcId="{AE2C6B04-B015-4FD0-8A40-B19F5639A5FA}" destId="{F75D3F11-CF41-4854-9E0C-3290CB576B32}" srcOrd="6" destOrd="0" parTransId="{380FF626-0CBC-4D8E-99FD-A44AA6963E8A}" sibTransId="{77E3E215-4BAC-4886-A121-76D9D140DE70}"/>
    <dgm:cxn modelId="{357A0935-F8D3-4C88-87A8-F36DCECA3588}" type="presOf" srcId="{D0065CE8-BAFE-4666-9858-FD1200169D68}" destId="{6FBA2EDA-2B8C-4B52-A93D-2D857A9B5BF8}" srcOrd="0" destOrd="3" presId="urn:microsoft.com/office/officeart/2005/8/layout/hList1"/>
    <dgm:cxn modelId="{4C5C8B67-F72A-42B9-B0E6-3CBD81B4D040}" type="presOf" srcId="{4DEF05EC-7BFF-4268-A5E9-73165E224E1B}" destId="{6FBA2EDA-2B8C-4B52-A93D-2D857A9B5BF8}" srcOrd="0" destOrd="8" presId="urn:microsoft.com/office/officeart/2005/8/layout/hList1"/>
    <dgm:cxn modelId="{FCDA3618-2BC7-4B29-9D17-163DD9CC8C4A}" type="presOf" srcId="{DEF12CB0-1BCE-49F8-A305-6D5613CD999B}" destId="{6FBA2EDA-2B8C-4B52-A93D-2D857A9B5BF8}" srcOrd="0" destOrd="2" presId="urn:microsoft.com/office/officeart/2005/8/layout/hList1"/>
    <dgm:cxn modelId="{842A1733-A3D3-43C8-BEA4-A2E8CD2359A4}" type="presOf" srcId="{39907A80-90DA-4420-A15B-16381B84A261}" destId="{6FBA2EDA-2B8C-4B52-A93D-2D857A9B5BF8}" srcOrd="0" destOrd="0" presId="urn:microsoft.com/office/officeart/2005/8/layout/hList1"/>
    <dgm:cxn modelId="{B09347FC-2B0B-4310-85F3-3443BC67FBEE}" type="presOf" srcId="{074E7C23-6910-4375-8A68-82BE15492D58}" destId="{64CB0366-E14C-41F7-8BA2-AC1EDE267249}" srcOrd="0" destOrd="2" presId="urn:microsoft.com/office/officeart/2005/8/layout/hList1"/>
    <dgm:cxn modelId="{F8C0AFFF-ECF4-4B86-883C-C8EF11CAAD0F}" type="presOf" srcId="{01437B17-3141-43BE-9D04-32B4661625E6}" destId="{6FBA2EDA-2B8C-4B52-A93D-2D857A9B5BF8}" srcOrd="0" destOrd="7" presId="urn:microsoft.com/office/officeart/2005/8/layout/hList1"/>
    <dgm:cxn modelId="{894C124D-0E5B-43D5-8C9A-0047139D7831}" type="presOf" srcId="{89C51C80-427E-4266-AC05-823BB5918266}" destId="{64CB0366-E14C-41F7-8BA2-AC1EDE267249}" srcOrd="0" destOrd="1" presId="urn:microsoft.com/office/officeart/2005/8/layout/hList1"/>
    <dgm:cxn modelId="{2FA6967A-9AA7-464F-986E-299C3CF73ACE}" srcId="{AE2C6B04-B015-4FD0-8A40-B19F5639A5FA}" destId="{6A0F834C-6D7F-4785-8AE6-3A3C10FE9680}" srcOrd="5" destOrd="0" parTransId="{B60FE18C-4957-440E-8C37-F0EC66E0F6C5}" sibTransId="{F3BA21F7-2473-43FC-B714-F214FC9B52C1}"/>
    <dgm:cxn modelId="{94C04CF8-0D6E-4E7A-8952-5660AAB0B896}" srcId="{DE7CBCB3-79FD-4105-9817-8211059A11D8}" destId="{89C51C80-427E-4266-AC05-823BB5918266}" srcOrd="1" destOrd="0" parTransId="{BAA4D405-3A4C-4DE7-92EF-A77A9E7B862D}" sibTransId="{3C5C03C8-9A83-4375-B8EB-E9D211B74C6D}"/>
    <dgm:cxn modelId="{39619229-DA8D-4D11-80DA-893C43FCDA61}" srcId="{AE2C6B04-B015-4FD0-8A40-B19F5639A5FA}" destId="{DEF12CB0-1BCE-49F8-A305-6D5613CD999B}" srcOrd="2" destOrd="0" parTransId="{2870C0FD-8166-4757-A7FF-5940AFC43189}" sibTransId="{B7C5B71F-1DD0-4788-AB4F-D1B90079CE74}"/>
    <dgm:cxn modelId="{B7736DAE-CAF6-4350-9C8D-609E408AE9FE}" type="presOf" srcId="{DE7CBCB3-79FD-4105-9817-8211059A11D8}" destId="{BA6FD451-9C28-445D-99DC-D2C2AEA77768}" srcOrd="0" destOrd="0" presId="urn:microsoft.com/office/officeart/2005/8/layout/hList1"/>
    <dgm:cxn modelId="{30F96358-5159-40B7-8D48-A931C0CD5023}" srcId="{AE2C6B04-B015-4FD0-8A40-B19F5639A5FA}" destId="{CF040C0E-B9CA-4177-A62D-3C69B14A9658}" srcOrd="1" destOrd="0" parTransId="{3F4CCEF2-9E69-48BC-8B1A-8AD4B6F360F2}" sibTransId="{9A8CB7FE-2C62-4E18-AA4E-094E43992017}"/>
    <dgm:cxn modelId="{51635138-6CF7-4DC2-819C-3D33D5A963E8}" srcId="{DE7CBCB3-79FD-4105-9817-8211059A11D8}" destId="{074E7C23-6910-4375-8A68-82BE15492D58}" srcOrd="2" destOrd="0" parTransId="{3575C254-A2F7-4683-A567-F7201BA8E7D9}" sibTransId="{FB011900-D0DA-4767-859F-DCC45F18EA2F}"/>
    <dgm:cxn modelId="{FE6D3A6B-3EE5-49A7-8972-868C7FF38AAD}" type="presOf" srcId="{F75D3F11-CF41-4854-9E0C-3290CB576B32}" destId="{6FBA2EDA-2B8C-4B52-A93D-2D857A9B5BF8}" srcOrd="0" destOrd="6" presId="urn:microsoft.com/office/officeart/2005/8/layout/hList1"/>
    <dgm:cxn modelId="{875E700C-0487-4275-B32B-FA34301508D1}" type="presOf" srcId="{9FF0D16D-67E8-43FA-8576-ED844EA6EFA5}" destId="{6FBA2EDA-2B8C-4B52-A93D-2D857A9B5BF8}" srcOrd="0" destOrd="4" presId="urn:microsoft.com/office/officeart/2005/8/layout/hList1"/>
    <dgm:cxn modelId="{9A736F4F-8477-488E-8E85-3F73D73C448E}" srcId="{AE2C6B04-B015-4FD0-8A40-B19F5639A5FA}" destId="{9FF0D16D-67E8-43FA-8576-ED844EA6EFA5}" srcOrd="4" destOrd="0" parTransId="{0A378F91-843F-4FA1-892E-527C8D9F14E3}" sibTransId="{DC0B41A5-0E9D-4693-B323-281F58AA2AF9}"/>
    <dgm:cxn modelId="{37A47DEF-2CA7-457C-BAB7-2F7DFC037EB9}" type="presOf" srcId="{FD1C6EE4-C3D1-457B-9282-BE57F14D5361}" destId="{4DED6FCC-D2D2-4A67-BD3D-56672ECFEDBA}" srcOrd="0" destOrd="0" presId="urn:microsoft.com/office/officeart/2005/8/layout/hList1"/>
    <dgm:cxn modelId="{C28AA8FB-8B77-40CB-A726-9E39BAA26FA9}" type="presOf" srcId="{031314E2-3C2F-4F78-9CF6-29B9DFAF6EE9}" destId="{64CB0366-E14C-41F7-8BA2-AC1EDE267249}" srcOrd="0" destOrd="0" presId="urn:microsoft.com/office/officeart/2005/8/layout/hList1"/>
    <dgm:cxn modelId="{8BC9E672-5EC1-4313-8D9A-8C28817926FA}" srcId="{FD1C6EE4-C3D1-457B-9282-BE57F14D5361}" destId="{AE2C6B04-B015-4FD0-8A40-B19F5639A5FA}" srcOrd="1" destOrd="0" parTransId="{22367D24-A8BA-40F9-8E32-04333515B1B0}" sibTransId="{52D287F9-AB84-4FEB-8CC9-4C20888AC04A}"/>
    <dgm:cxn modelId="{9B447955-342C-4AD6-BF01-E62288FB98C4}" srcId="{AE2C6B04-B015-4FD0-8A40-B19F5639A5FA}" destId="{01437B17-3141-43BE-9D04-32B4661625E6}" srcOrd="7" destOrd="0" parTransId="{4F731D89-C1E2-4566-8D63-5666858C0D7A}" sibTransId="{4CAF6197-74F2-460B-BE49-1E2F869BD648}"/>
    <dgm:cxn modelId="{F8EB5F19-7BF5-4E60-8B33-162423606BD5}" type="presOf" srcId="{CF040C0E-B9CA-4177-A62D-3C69B14A9658}" destId="{6FBA2EDA-2B8C-4B52-A93D-2D857A9B5BF8}" srcOrd="0" destOrd="1" presId="urn:microsoft.com/office/officeart/2005/8/layout/hList1"/>
    <dgm:cxn modelId="{3E0BB5D1-BF84-49AB-8E9A-0B477273D6B2}" srcId="{AE2C6B04-B015-4FD0-8A40-B19F5639A5FA}" destId="{39907A80-90DA-4420-A15B-16381B84A261}" srcOrd="0" destOrd="0" parTransId="{D9BE8B1E-FC26-4C51-BD78-43A3853FC82F}" sibTransId="{1341AB67-1367-4E24-B9A0-C4E1B1D32457}"/>
    <dgm:cxn modelId="{FE8FDBB1-3E20-4D0A-810D-C52E0B12BF4C}" type="presOf" srcId="{6A0F834C-6D7F-4785-8AE6-3A3C10FE9680}" destId="{6FBA2EDA-2B8C-4B52-A93D-2D857A9B5BF8}" srcOrd="0" destOrd="5" presId="urn:microsoft.com/office/officeart/2005/8/layout/hList1"/>
    <dgm:cxn modelId="{4563B584-0FA3-4514-ADCE-77FF5A2B2FA5}" type="presParOf" srcId="{4DED6FCC-D2D2-4A67-BD3D-56672ECFEDBA}" destId="{01FA1CEC-2E3C-4448-AE72-D33BBFAE8109}" srcOrd="0" destOrd="0" presId="urn:microsoft.com/office/officeart/2005/8/layout/hList1"/>
    <dgm:cxn modelId="{7221661C-C396-4A3D-8015-B4789E873418}" type="presParOf" srcId="{01FA1CEC-2E3C-4448-AE72-D33BBFAE8109}" destId="{BA6FD451-9C28-445D-99DC-D2C2AEA77768}" srcOrd="0" destOrd="0" presId="urn:microsoft.com/office/officeart/2005/8/layout/hList1"/>
    <dgm:cxn modelId="{50FE900B-C1A1-4ADD-B2C8-1A10EBC4931C}" type="presParOf" srcId="{01FA1CEC-2E3C-4448-AE72-D33BBFAE8109}" destId="{64CB0366-E14C-41F7-8BA2-AC1EDE267249}" srcOrd="1" destOrd="0" presId="urn:microsoft.com/office/officeart/2005/8/layout/hList1"/>
    <dgm:cxn modelId="{B8044E0A-B94C-4961-A12F-1A9ABC88E38C}" type="presParOf" srcId="{4DED6FCC-D2D2-4A67-BD3D-56672ECFEDBA}" destId="{48B3600D-212E-45EB-AAE6-14BB03007D1E}" srcOrd="1" destOrd="0" presId="urn:microsoft.com/office/officeart/2005/8/layout/hList1"/>
    <dgm:cxn modelId="{B3AB2504-CB7F-41C8-BC70-0C4641D27DB9}" type="presParOf" srcId="{4DED6FCC-D2D2-4A67-BD3D-56672ECFEDBA}" destId="{9E48EFBB-4354-480B-8E30-6BA8DC4F7886}" srcOrd="2" destOrd="0" presId="urn:microsoft.com/office/officeart/2005/8/layout/hList1"/>
    <dgm:cxn modelId="{EEF841BD-1D96-4A4B-87DC-27500574C105}" type="presParOf" srcId="{9E48EFBB-4354-480B-8E30-6BA8DC4F7886}" destId="{C8AA16A4-418E-43AD-B2EC-C8479233AE8B}" srcOrd="0" destOrd="0" presId="urn:microsoft.com/office/officeart/2005/8/layout/hList1"/>
    <dgm:cxn modelId="{A8AA4847-5641-4C12-BFDB-5094C5CE7B96}" type="presParOf" srcId="{9E48EFBB-4354-480B-8E30-6BA8DC4F7886}" destId="{6FBA2EDA-2B8C-4B52-A93D-2D857A9B5BF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7D78D1B-BAD0-40BB-92E5-80EAC247E27C}" type="doc">
      <dgm:prSet loTypeId="urn:microsoft.com/office/officeart/2005/8/layout/hList1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EF7D116F-6489-45E7-BF4A-069AC87FFF81}">
      <dgm:prSet phldrT="[Metin]" custT="1"/>
      <dgm:spPr/>
      <dgm:t>
        <a:bodyPr/>
        <a:lstStyle/>
        <a:p>
          <a:r>
            <a:rPr lang="tr-TR" sz="1600" b="1" dirty="0" smtClean="0">
              <a:solidFill>
                <a:schemeClr val="tx1"/>
              </a:solidFill>
            </a:rPr>
            <a:t>KANSER RİSKİNİ ARTTIRAN FAKTÖRLER</a:t>
          </a:r>
          <a:endParaRPr lang="tr-TR" sz="1600" b="1" dirty="0">
            <a:solidFill>
              <a:schemeClr val="tx1"/>
            </a:solidFill>
          </a:endParaRPr>
        </a:p>
      </dgm:t>
    </dgm:pt>
    <dgm:pt modelId="{A6D4C51E-89CE-40F2-BAEB-00B66E7C048B}" type="parTrans" cxnId="{103B47BB-F1AB-4F3D-8A8F-4B2D04FCFDBF}">
      <dgm:prSet/>
      <dgm:spPr/>
      <dgm:t>
        <a:bodyPr/>
        <a:lstStyle/>
        <a:p>
          <a:endParaRPr lang="tr-TR"/>
        </a:p>
      </dgm:t>
    </dgm:pt>
    <dgm:pt modelId="{6B4C8C10-7066-4D62-9853-7F4747E9D9D3}" type="sibTrans" cxnId="{103B47BB-F1AB-4F3D-8A8F-4B2D04FCFDBF}">
      <dgm:prSet/>
      <dgm:spPr/>
      <dgm:t>
        <a:bodyPr/>
        <a:lstStyle/>
        <a:p>
          <a:endParaRPr lang="tr-TR"/>
        </a:p>
      </dgm:t>
    </dgm:pt>
    <dgm:pt modelId="{0C4BEB4D-5A2B-4988-A7EE-46AE0940C5FF}">
      <dgm:prSet phldrT="[Metin]"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REFRAKTER VEYA NÜKS MİYOZİT</a:t>
          </a:r>
          <a:endParaRPr lang="tr-TR" sz="1600" b="1" dirty="0">
            <a:solidFill>
              <a:schemeClr val="tx1"/>
            </a:solidFill>
          </a:endParaRPr>
        </a:p>
      </dgm:t>
    </dgm:pt>
    <dgm:pt modelId="{0C74DA9D-6427-43C2-85F2-E7F855511945}" type="parTrans" cxnId="{51E535B5-F7FD-402B-B2F8-AA2B83D1E0B9}">
      <dgm:prSet/>
      <dgm:spPr/>
      <dgm:t>
        <a:bodyPr/>
        <a:lstStyle/>
        <a:p>
          <a:endParaRPr lang="tr-TR"/>
        </a:p>
      </dgm:t>
    </dgm:pt>
    <dgm:pt modelId="{536D8957-296D-4BA0-B637-2151A1459CA3}" type="sibTrans" cxnId="{51E535B5-F7FD-402B-B2F8-AA2B83D1E0B9}">
      <dgm:prSet/>
      <dgm:spPr/>
      <dgm:t>
        <a:bodyPr/>
        <a:lstStyle/>
        <a:p>
          <a:endParaRPr lang="tr-TR"/>
        </a:p>
      </dgm:t>
    </dgm:pt>
    <dgm:pt modelId="{7246F670-2638-45D2-BB31-BACC4D504779}">
      <dgm:prSet custT="1"/>
      <dgm:spPr/>
      <dgm:t>
        <a:bodyPr/>
        <a:lstStyle/>
        <a:p>
          <a:pPr rtl="0"/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693718EB-FF58-4503-8292-0EBEDEF8C933}" type="parTrans" cxnId="{F440A48B-DC50-4DF5-9758-2DA3BD4585C4}">
      <dgm:prSet/>
      <dgm:spPr/>
      <dgm:t>
        <a:bodyPr/>
        <a:lstStyle/>
        <a:p>
          <a:endParaRPr lang="tr-TR"/>
        </a:p>
      </dgm:t>
    </dgm:pt>
    <dgm:pt modelId="{DC4C7B00-B42D-49BC-9FA1-F3409FA99AD1}" type="sibTrans" cxnId="{F440A48B-DC50-4DF5-9758-2DA3BD4585C4}">
      <dgm:prSet/>
      <dgm:spPr/>
      <dgm:t>
        <a:bodyPr/>
        <a:lstStyle/>
        <a:p>
          <a:endParaRPr lang="tr-TR"/>
        </a:p>
      </dgm:t>
    </dgm:pt>
    <dgm:pt modelId="{410F2C9D-6FD3-4E25-AF7F-F9B834B938A0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SOLUNUM KASLARINI TUTAN AĞIR MİYOZİT</a:t>
          </a:r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B44A40D0-6F90-465D-B278-4E7B0AF0B765}" type="parTrans" cxnId="{C4E4567C-69BD-4174-9E3C-37C82AC315C1}">
      <dgm:prSet/>
      <dgm:spPr/>
      <dgm:t>
        <a:bodyPr/>
        <a:lstStyle/>
        <a:p>
          <a:endParaRPr lang="tr-TR"/>
        </a:p>
      </dgm:t>
    </dgm:pt>
    <dgm:pt modelId="{D4BB2CD7-74DD-4678-BEEA-2B8ABE321333}" type="sibTrans" cxnId="{C4E4567C-69BD-4174-9E3C-37C82AC315C1}">
      <dgm:prSet/>
      <dgm:spPr/>
      <dgm:t>
        <a:bodyPr/>
        <a:lstStyle/>
        <a:p>
          <a:endParaRPr lang="tr-TR"/>
        </a:p>
      </dgm:t>
    </dgm:pt>
    <dgm:pt modelId="{BC8F65A5-FB0A-40AD-A1AA-79301DE5FA86}">
      <dgm:prSet custT="1"/>
      <dgm:spPr/>
      <dgm:t>
        <a:bodyPr/>
        <a:lstStyle/>
        <a:p>
          <a:pPr rtl="0"/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68AE20AF-60C5-4CAC-B4E2-C115629AD0AE}" type="parTrans" cxnId="{5E77F317-CCD4-44A8-A583-5A22E1D313E6}">
      <dgm:prSet/>
      <dgm:spPr/>
      <dgm:t>
        <a:bodyPr/>
        <a:lstStyle/>
        <a:p>
          <a:endParaRPr lang="tr-TR"/>
        </a:p>
      </dgm:t>
    </dgm:pt>
    <dgm:pt modelId="{FFC481F6-BBA4-40B3-BF14-DB4FD43E95EF}" type="sibTrans" cxnId="{5E77F317-CCD4-44A8-A583-5A22E1D313E6}">
      <dgm:prSet/>
      <dgm:spPr/>
      <dgm:t>
        <a:bodyPr/>
        <a:lstStyle/>
        <a:p>
          <a:endParaRPr lang="tr-TR"/>
        </a:p>
      </dgm:t>
    </dgm:pt>
    <dgm:pt modelId="{2E643E1E-B66A-445C-A6FB-2B7D847AB2F6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DİSFAJİ</a:t>
          </a:r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837CA425-5A8B-4A5F-BCF6-E62759CBAE31}" type="parTrans" cxnId="{25408938-9C10-4087-9DBE-65C68B34A63E}">
      <dgm:prSet/>
      <dgm:spPr/>
      <dgm:t>
        <a:bodyPr/>
        <a:lstStyle/>
        <a:p>
          <a:endParaRPr lang="tr-TR"/>
        </a:p>
      </dgm:t>
    </dgm:pt>
    <dgm:pt modelId="{DBFFB619-E9E8-450F-96AE-BC5459C5A15F}" type="sibTrans" cxnId="{25408938-9C10-4087-9DBE-65C68B34A63E}">
      <dgm:prSet/>
      <dgm:spPr/>
      <dgm:t>
        <a:bodyPr/>
        <a:lstStyle/>
        <a:p>
          <a:endParaRPr lang="tr-TR"/>
        </a:p>
      </dgm:t>
    </dgm:pt>
    <dgm:pt modelId="{8DC10D39-349F-48D1-9BAA-9C2CC7222A79}">
      <dgm:prSet custT="1"/>
      <dgm:spPr/>
      <dgm:t>
        <a:bodyPr/>
        <a:lstStyle/>
        <a:p>
          <a:pPr rtl="0"/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1110214F-1E5A-41ED-AC3F-6BC9F441D4F4}" type="parTrans" cxnId="{82B45F48-59D6-497F-AF96-4A22B0E7E17C}">
      <dgm:prSet/>
      <dgm:spPr/>
      <dgm:t>
        <a:bodyPr/>
        <a:lstStyle/>
        <a:p>
          <a:endParaRPr lang="tr-TR"/>
        </a:p>
      </dgm:t>
    </dgm:pt>
    <dgm:pt modelId="{F0D4A47B-5F02-4285-A355-E5D573669005}" type="sibTrans" cxnId="{82B45F48-59D6-497F-AF96-4A22B0E7E17C}">
      <dgm:prSet/>
      <dgm:spPr/>
      <dgm:t>
        <a:bodyPr/>
        <a:lstStyle/>
        <a:p>
          <a:endParaRPr lang="tr-TR"/>
        </a:p>
      </dgm:t>
    </dgm:pt>
    <dgm:pt modelId="{6AF00DD6-FB8B-4B9E-A386-BCCFB19BF4B7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NEKROZ, PERİUNGAL ERİTEM, V VEYA ŞAL BELİRTİSİ GİBİ CİLT BULGULARI</a:t>
          </a:r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E4452009-0F62-409D-A68E-EAEF2DB7CE6B}" type="parTrans" cxnId="{49DDBC97-B693-4FDB-952D-B0BF6B71B309}">
      <dgm:prSet/>
      <dgm:spPr/>
      <dgm:t>
        <a:bodyPr/>
        <a:lstStyle/>
        <a:p>
          <a:endParaRPr lang="tr-TR"/>
        </a:p>
      </dgm:t>
    </dgm:pt>
    <dgm:pt modelId="{D5FC7600-825C-4EC5-80E1-0C350796C272}" type="sibTrans" cxnId="{49DDBC97-B693-4FDB-952D-B0BF6B71B309}">
      <dgm:prSet/>
      <dgm:spPr/>
      <dgm:t>
        <a:bodyPr/>
        <a:lstStyle/>
        <a:p>
          <a:endParaRPr lang="tr-TR"/>
        </a:p>
      </dgm:t>
    </dgm:pt>
    <dgm:pt modelId="{075C6589-B35C-4AB8-80A4-165AA739C52F}">
      <dgm:prSet custT="1"/>
      <dgm:spPr/>
      <dgm:t>
        <a:bodyPr/>
        <a:lstStyle/>
        <a:p>
          <a:pPr rtl="0"/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FEE095FC-E340-4242-8AB3-EB9340069B00}" type="parTrans" cxnId="{54FE5168-A21A-4C0B-B6CD-2A2C5AD07923}">
      <dgm:prSet/>
      <dgm:spPr/>
      <dgm:t>
        <a:bodyPr/>
        <a:lstStyle/>
        <a:p>
          <a:endParaRPr lang="tr-TR"/>
        </a:p>
      </dgm:t>
    </dgm:pt>
    <dgm:pt modelId="{17633DA2-A24F-4801-ACEA-2D3550E621CD}" type="sibTrans" cxnId="{54FE5168-A21A-4C0B-B6CD-2A2C5AD07923}">
      <dgm:prSet/>
      <dgm:spPr/>
      <dgm:t>
        <a:bodyPr/>
        <a:lstStyle/>
        <a:p>
          <a:endParaRPr lang="tr-TR"/>
        </a:p>
      </dgm:t>
    </dgm:pt>
    <dgm:pt modelId="{FBF8FBAC-1D0E-46F1-BDB0-26ECCF9D487F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TEDAVİYE DİRENÇLİ CİLT BULGULARI (ÜLSER VE NEKROZ)</a:t>
          </a:r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8B801196-4CD2-4550-9566-8DA2A1390627}" type="parTrans" cxnId="{EA4F1F1E-DFFB-4777-AAFF-6ACAE40670D6}">
      <dgm:prSet/>
      <dgm:spPr/>
      <dgm:t>
        <a:bodyPr/>
        <a:lstStyle/>
        <a:p>
          <a:endParaRPr lang="tr-TR"/>
        </a:p>
      </dgm:t>
    </dgm:pt>
    <dgm:pt modelId="{467DA6F4-E906-48AD-A88C-73E380C3AD29}" type="sibTrans" cxnId="{EA4F1F1E-DFFB-4777-AAFF-6ACAE40670D6}">
      <dgm:prSet/>
      <dgm:spPr/>
      <dgm:t>
        <a:bodyPr/>
        <a:lstStyle/>
        <a:p>
          <a:endParaRPr lang="tr-TR"/>
        </a:p>
      </dgm:t>
    </dgm:pt>
    <dgm:pt modelId="{F8358B48-0BAB-463D-BEB9-9110BC53B08C}">
      <dgm:prSet custT="1"/>
      <dgm:spPr/>
      <dgm:t>
        <a:bodyPr/>
        <a:lstStyle/>
        <a:p>
          <a:pPr rtl="0"/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6860FB61-C9FC-4AF0-94EB-AC6A0AD3C790}" type="parTrans" cxnId="{BA2A3D47-FA9A-468A-ACB2-0873DA0F709F}">
      <dgm:prSet/>
      <dgm:spPr/>
      <dgm:t>
        <a:bodyPr/>
        <a:lstStyle/>
        <a:p>
          <a:endParaRPr lang="tr-TR"/>
        </a:p>
      </dgm:t>
    </dgm:pt>
    <dgm:pt modelId="{2517EAE5-0564-4AD4-965B-8DA3EE7BB8E1}" type="sibTrans" cxnId="{BA2A3D47-FA9A-468A-ACB2-0873DA0F709F}">
      <dgm:prSet/>
      <dgm:spPr/>
      <dgm:t>
        <a:bodyPr/>
        <a:lstStyle/>
        <a:p>
          <a:endParaRPr lang="tr-TR"/>
        </a:p>
      </dgm:t>
    </dgm:pt>
    <dgm:pt modelId="{F81DF5B6-DCB5-4953-BF89-817A554599B9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KAPİLLEROSKOPİK İNCELEMEDE KAPİLLER MORFOLOJİSİNDE BOZUKLUK</a:t>
          </a:r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4E1E29D3-5E40-4350-836B-CEE26832D54B}" type="parTrans" cxnId="{008E82D0-6F0D-4C92-8FDA-BD77EC9B9452}">
      <dgm:prSet/>
      <dgm:spPr/>
      <dgm:t>
        <a:bodyPr/>
        <a:lstStyle/>
        <a:p>
          <a:endParaRPr lang="tr-TR"/>
        </a:p>
      </dgm:t>
    </dgm:pt>
    <dgm:pt modelId="{7B5220F4-8088-4C3C-8C33-9E9C0BA0D2B0}" type="sibTrans" cxnId="{008E82D0-6F0D-4C92-8FDA-BD77EC9B9452}">
      <dgm:prSet/>
      <dgm:spPr/>
      <dgm:t>
        <a:bodyPr/>
        <a:lstStyle/>
        <a:p>
          <a:endParaRPr lang="tr-TR"/>
        </a:p>
      </dgm:t>
    </dgm:pt>
    <dgm:pt modelId="{1960F747-CFD6-4AEF-9F8B-38B355B3B6A8}">
      <dgm:prSet custT="1"/>
      <dgm:spPr/>
      <dgm:t>
        <a:bodyPr/>
        <a:lstStyle/>
        <a:p>
          <a:pPr rtl="0"/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7F8396A1-7077-4F34-9431-72A02B949C49}" type="parTrans" cxnId="{D334398B-1A5E-440B-A130-FB781CCAA980}">
      <dgm:prSet/>
      <dgm:spPr/>
      <dgm:t>
        <a:bodyPr/>
        <a:lstStyle/>
        <a:p>
          <a:endParaRPr lang="tr-TR"/>
        </a:p>
      </dgm:t>
    </dgm:pt>
    <dgm:pt modelId="{F1F8FDBA-B77A-4441-B029-9472BF41598E}" type="sibTrans" cxnId="{D334398B-1A5E-440B-A130-FB781CCAA980}">
      <dgm:prSet/>
      <dgm:spPr/>
      <dgm:t>
        <a:bodyPr/>
        <a:lstStyle/>
        <a:p>
          <a:endParaRPr lang="tr-TR"/>
        </a:p>
      </dgm:t>
    </dgm:pt>
    <dgm:pt modelId="{1EA454F1-925B-48BF-8FFA-AB5C9018572A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OTOANTİKORLARIN (ANA, ENA, PM-SCL, ANTİ-RO, ANTİ-U1-RNP, ANTİ-U3-RNP,ANTİ-KU GİBİ MİYOZİT İLİŞKİLİ ANTİKORLARIN VE ANTİ-SENTETAZ ANTİKORLARININ) </a:t>
          </a:r>
          <a:r>
            <a:rPr lang="tr-TR" sz="1600" b="1" i="0" u="none" dirty="0" smtClean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rPr>
            <a:t>NEGATİF OLMASI</a:t>
          </a:r>
          <a:endParaRPr lang="tr-TR" sz="1600" b="1" i="0" u="none" dirty="0">
            <a:solidFill>
              <a:srgbClr val="FF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5E5D16A2-88AB-46AF-B1CA-722BAF621DCD}" type="parTrans" cxnId="{25CEDEEC-CF40-4933-9381-4598253D394C}">
      <dgm:prSet/>
      <dgm:spPr/>
      <dgm:t>
        <a:bodyPr/>
        <a:lstStyle/>
        <a:p>
          <a:endParaRPr lang="tr-TR"/>
        </a:p>
      </dgm:t>
    </dgm:pt>
    <dgm:pt modelId="{6DDE1661-900F-4A3D-AA46-210A7978CDA7}" type="sibTrans" cxnId="{25CEDEEC-CF40-4933-9381-4598253D394C}">
      <dgm:prSet/>
      <dgm:spPr/>
      <dgm:t>
        <a:bodyPr/>
        <a:lstStyle/>
        <a:p>
          <a:endParaRPr lang="tr-TR"/>
        </a:p>
      </dgm:t>
    </dgm:pt>
    <dgm:pt modelId="{E32E58CE-345F-4D07-96E1-7A90BFF15D57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LÖKOSİTOKLASTİK VASKÜLİT BULGULARI</a:t>
          </a:r>
          <a:endParaRPr lang="tr-TR" sz="1600" b="1" i="0" u="none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85ECCA2E-D6F1-4C4F-8B18-4F5814753102}" type="parTrans" cxnId="{B9859FD3-A06E-47ED-B5B9-20DAC23C3D48}">
      <dgm:prSet/>
      <dgm:spPr/>
      <dgm:t>
        <a:bodyPr/>
        <a:lstStyle/>
        <a:p>
          <a:endParaRPr lang="tr-TR"/>
        </a:p>
      </dgm:t>
    </dgm:pt>
    <dgm:pt modelId="{016A407D-4D4B-43F1-9D8D-24A905128479}" type="sibTrans" cxnId="{B9859FD3-A06E-47ED-B5B9-20DAC23C3D48}">
      <dgm:prSet/>
      <dgm:spPr/>
      <dgm:t>
        <a:bodyPr/>
        <a:lstStyle/>
        <a:p>
          <a:endParaRPr lang="tr-TR"/>
        </a:p>
      </dgm:t>
    </dgm:pt>
    <dgm:pt modelId="{2B0CDDA5-203A-47AA-91ED-9708E4FA2081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ANTİ p155 ANTİKORUNUN </a:t>
          </a:r>
          <a:r>
            <a:rPr lang="tr-TR" sz="1600" b="1" i="0" u="none" dirty="0" smtClean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rPr>
            <a:t>POZİTİF OLMASI</a:t>
          </a:r>
          <a:endParaRPr lang="tr-TR" sz="1600" b="1" i="0" u="none" dirty="0">
            <a:solidFill>
              <a:srgbClr val="FF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52FC04B3-65B4-4271-B6FC-C01A91A32758}" type="parTrans" cxnId="{A4AE5AAB-41CB-4B23-B31A-5BA2B2AAA543}">
      <dgm:prSet/>
      <dgm:spPr/>
      <dgm:t>
        <a:bodyPr/>
        <a:lstStyle/>
        <a:p>
          <a:endParaRPr lang="tr-TR"/>
        </a:p>
      </dgm:t>
    </dgm:pt>
    <dgm:pt modelId="{DBABF87E-D910-49D4-AF38-2C7DDE830D89}" type="sibTrans" cxnId="{A4AE5AAB-41CB-4B23-B31A-5BA2B2AAA543}">
      <dgm:prSet/>
      <dgm:spPr/>
      <dgm:t>
        <a:bodyPr/>
        <a:lstStyle/>
        <a:p>
          <a:endParaRPr lang="tr-TR"/>
        </a:p>
      </dgm:t>
    </dgm:pt>
    <dgm:pt modelId="{146BCCC6-6BC4-41AF-89DB-82992BF200D8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                     Duyarlılık :% 70</a:t>
          </a:r>
          <a:endParaRPr lang="tr-TR" sz="1600" b="1" i="0" u="none" dirty="0">
            <a:solidFill>
              <a:srgbClr val="FF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7FB821E0-3F53-4D94-AFF7-0E448C89B855}" type="parTrans" cxnId="{0F129C61-4438-496B-A5D0-8DD4B8802EB6}">
      <dgm:prSet/>
      <dgm:spPr/>
      <dgm:t>
        <a:bodyPr/>
        <a:lstStyle/>
        <a:p>
          <a:endParaRPr lang="tr-TR"/>
        </a:p>
      </dgm:t>
    </dgm:pt>
    <dgm:pt modelId="{786C8C29-BFC5-4455-B6F9-11F9A1FBF18C}" type="sibTrans" cxnId="{0F129C61-4438-496B-A5D0-8DD4B8802EB6}">
      <dgm:prSet/>
      <dgm:spPr/>
      <dgm:t>
        <a:bodyPr/>
        <a:lstStyle/>
        <a:p>
          <a:endParaRPr lang="tr-TR"/>
        </a:p>
      </dgm:t>
    </dgm:pt>
    <dgm:pt modelId="{FAAFA667-C2BB-4361-A443-1606B825314F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                     Özgüllük: % 89</a:t>
          </a:r>
          <a:endParaRPr lang="tr-TR" sz="1600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949F72C6-34AA-462E-BEB5-0E2E138D6826}" type="parTrans" cxnId="{71FD89A9-F031-4152-B8DB-CA1FB104C493}">
      <dgm:prSet/>
      <dgm:spPr/>
      <dgm:t>
        <a:bodyPr/>
        <a:lstStyle/>
        <a:p>
          <a:endParaRPr lang="tr-TR"/>
        </a:p>
      </dgm:t>
    </dgm:pt>
    <dgm:pt modelId="{EE176083-34A2-4C10-AD8D-4A894A51796B}" type="sibTrans" cxnId="{71FD89A9-F031-4152-B8DB-CA1FB104C493}">
      <dgm:prSet/>
      <dgm:spPr/>
      <dgm:t>
        <a:bodyPr/>
        <a:lstStyle/>
        <a:p>
          <a:endParaRPr lang="tr-TR"/>
        </a:p>
      </dgm:t>
    </dgm:pt>
    <dgm:pt modelId="{CEDC3FD0-44AC-4862-B6EB-4E0671A9ABDD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                     Negatif öngörücü değer: % 89</a:t>
          </a:r>
          <a:endParaRPr lang="tr-TR" sz="1600" b="1" i="0" u="none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gm:t>
    </dgm:pt>
    <dgm:pt modelId="{B98188F0-0B93-47B4-8AE7-41908E1D8BD3}" type="parTrans" cxnId="{A9FA43E0-184C-4A85-A32A-BAA4DF12FFAF}">
      <dgm:prSet/>
      <dgm:spPr/>
      <dgm:t>
        <a:bodyPr/>
        <a:lstStyle/>
        <a:p>
          <a:endParaRPr lang="tr-TR"/>
        </a:p>
      </dgm:t>
    </dgm:pt>
    <dgm:pt modelId="{A7E98819-DC89-48A2-A139-4FB3A997B648}" type="sibTrans" cxnId="{A9FA43E0-184C-4A85-A32A-BAA4DF12FFAF}">
      <dgm:prSet/>
      <dgm:spPr/>
      <dgm:t>
        <a:bodyPr/>
        <a:lstStyle/>
        <a:p>
          <a:endParaRPr lang="tr-TR"/>
        </a:p>
      </dgm:t>
    </dgm:pt>
    <dgm:pt modelId="{B27C7E93-68AD-4D24-AD49-6DD9C4BB5384}">
      <dgm:prSet custT="1"/>
      <dgm:spPr/>
      <dgm:t>
        <a:bodyPr/>
        <a:lstStyle/>
        <a:p>
          <a:pPr rtl="0"/>
          <a:r>
            <a:rPr lang="tr-TR" sz="1600" b="1" i="0" u="none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                     Tanısal OR: 18	</a:t>
          </a:r>
          <a:endParaRPr lang="tr-TR" sz="1600" dirty="0"/>
        </a:p>
      </dgm:t>
    </dgm:pt>
    <dgm:pt modelId="{3AD88730-5704-4B2B-A13D-ACDF57BD001F}" type="parTrans" cxnId="{5E2FB310-AD72-40B2-8F9B-073C6127AFE2}">
      <dgm:prSet/>
      <dgm:spPr/>
      <dgm:t>
        <a:bodyPr/>
        <a:lstStyle/>
        <a:p>
          <a:endParaRPr lang="tr-TR"/>
        </a:p>
      </dgm:t>
    </dgm:pt>
    <dgm:pt modelId="{468DE489-5360-4F34-B11A-14FF4DE362CC}" type="sibTrans" cxnId="{5E2FB310-AD72-40B2-8F9B-073C6127AFE2}">
      <dgm:prSet/>
      <dgm:spPr/>
      <dgm:t>
        <a:bodyPr/>
        <a:lstStyle/>
        <a:p>
          <a:endParaRPr lang="tr-TR"/>
        </a:p>
      </dgm:t>
    </dgm:pt>
    <dgm:pt modelId="{96CD4B7C-CB3C-465F-A483-810E71D5663B}" type="pres">
      <dgm:prSet presAssocID="{57D78D1B-BAD0-40BB-92E5-80EAC247E27C}" presName="Name0" presStyleCnt="0">
        <dgm:presLayoutVars>
          <dgm:dir/>
          <dgm:animLvl val="lvl"/>
          <dgm:resizeHandles val="exact"/>
        </dgm:presLayoutVars>
      </dgm:prSet>
      <dgm:spPr/>
    </dgm:pt>
    <dgm:pt modelId="{5EDD6E32-C600-430F-8447-3ACED94CC7BC}" type="pres">
      <dgm:prSet presAssocID="{EF7D116F-6489-45E7-BF4A-069AC87FFF81}" presName="composite" presStyleCnt="0"/>
      <dgm:spPr/>
    </dgm:pt>
    <dgm:pt modelId="{E4D676A2-F955-4128-AA37-9E2F512466BF}" type="pres">
      <dgm:prSet presAssocID="{EF7D116F-6489-45E7-BF4A-069AC87FFF81}" presName="parTx" presStyleLbl="alignNode1" presStyleIdx="0" presStyleCnt="1" custLinFactNeighborX="-1379" custLinFactNeighborY="-4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71C40F0-59DF-4DA6-ADCE-C8544F6E3A61}" type="pres">
      <dgm:prSet presAssocID="{EF7D116F-6489-45E7-BF4A-069AC87FFF8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B998246-0A2E-4643-ABC4-1E451DCD4230}" type="presOf" srcId="{BC8F65A5-FB0A-40AD-A1AA-79301DE5FA86}" destId="{771C40F0-59DF-4DA6-ADCE-C8544F6E3A61}" srcOrd="0" destOrd="3" presId="urn:microsoft.com/office/officeart/2005/8/layout/hList1"/>
    <dgm:cxn modelId="{B9859FD3-A06E-47ED-B5B9-20DAC23C3D48}" srcId="{EF7D116F-6489-45E7-BF4A-069AC87FFF81}" destId="{E32E58CE-345F-4D07-96E1-7A90BFF15D57}" srcOrd="9" destOrd="0" parTransId="{85ECCA2E-D6F1-4C4F-8B18-4F5814753102}" sibTransId="{016A407D-4D4B-43F1-9D8D-24A905128479}"/>
    <dgm:cxn modelId="{A0FC3F6B-16F7-4337-93AE-588CF657E6C7}" type="presOf" srcId="{8DC10D39-349F-48D1-9BAA-9C2CC7222A79}" destId="{771C40F0-59DF-4DA6-ADCE-C8544F6E3A61}" srcOrd="0" destOrd="5" presId="urn:microsoft.com/office/officeart/2005/8/layout/hList1"/>
    <dgm:cxn modelId="{D334398B-1A5E-440B-A130-FB781CCAA980}" srcId="{EF7D116F-6489-45E7-BF4A-069AC87FFF81}" destId="{1960F747-CFD6-4AEF-9F8B-38B355B3B6A8}" srcOrd="12" destOrd="0" parTransId="{7F8396A1-7077-4F34-9431-72A02B949C49}" sibTransId="{F1F8FDBA-B77A-4441-B029-9472BF41598E}"/>
    <dgm:cxn modelId="{70A9F04C-7F48-45FD-B12C-7AD798074EB9}" type="presOf" srcId="{FBF8FBAC-1D0E-46F1-BDB0-26ECCF9D487F}" destId="{771C40F0-59DF-4DA6-ADCE-C8544F6E3A61}" srcOrd="0" destOrd="8" presId="urn:microsoft.com/office/officeart/2005/8/layout/hList1"/>
    <dgm:cxn modelId="{0DBF0DF9-14F7-4882-B06A-A3BE9AFB8359}" type="presOf" srcId="{0C4BEB4D-5A2B-4988-A7EE-46AE0940C5FF}" destId="{771C40F0-59DF-4DA6-ADCE-C8544F6E3A61}" srcOrd="0" destOrd="0" presId="urn:microsoft.com/office/officeart/2005/8/layout/hList1"/>
    <dgm:cxn modelId="{84C0E023-FD17-43C3-A7A1-8D45B7F35E33}" type="presOf" srcId="{1EA454F1-925B-48BF-8FFA-AB5C9018572A}" destId="{771C40F0-59DF-4DA6-ADCE-C8544F6E3A61}" srcOrd="0" destOrd="13" presId="urn:microsoft.com/office/officeart/2005/8/layout/hList1"/>
    <dgm:cxn modelId="{DA1BE31E-541A-470F-B760-915379DE472A}" type="presOf" srcId="{7246F670-2638-45D2-BB31-BACC4D504779}" destId="{771C40F0-59DF-4DA6-ADCE-C8544F6E3A61}" srcOrd="0" destOrd="1" presId="urn:microsoft.com/office/officeart/2005/8/layout/hList1"/>
    <dgm:cxn modelId="{E43FD3F6-367B-45E4-8A92-EB7F3E1AF83C}" type="presOf" srcId="{2E643E1E-B66A-445C-A6FB-2B7D847AB2F6}" destId="{771C40F0-59DF-4DA6-ADCE-C8544F6E3A61}" srcOrd="0" destOrd="4" presId="urn:microsoft.com/office/officeart/2005/8/layout/hList1"/>
    <dgm:cxn modelId="{103B47BB-F1AB-4F3D-8A8F-4B2D04FCFDBF}" srcId="{57D78D1B-BAD0-40BB-92E5-80EAC247E27C}" destId="{EF7D116F-6489-45E7-BF4A-069AC87FFF81}" srcOrd="0" destOrd="0" parTransId="{A6D4C51E-89CE-40F2-BAEB-00B66E7C048B}" sibTransId="{6B4C8C10-7066-4D62-9853-7F4747E9D9D3}"/>
    <dgm:cxn modelId="{82C9C7D5-AD47-479E-8092-CD83D5DEE752}" type="presOf" srcId="{F81DF5B6-DCB5-4953-BF89-817A554599B9}" destId="{771C40F0-59DF-4DA6-ADCE-C8544F6E3A61}" srcOrd="0" destOrd="11" presId="urn:microsoft.com/office/officeart/2005/8/layout/hList1"/>
    <dgm:cxn modelId="{BEA9C21A-EEF4-4B2C-ADDD-F46531EAF044}" type="presOf" srcId="{410F2C9D-6FD3-4E25-AF7F-F9B834B938A0}" destId="{771C40F0-59DF-4DA6-ADCE-C8544F6E3A61}" srcOrd="0" destOrd="2" presId="urn:microsoft.com/office/officeart/2005/8/layout/hList1"/>
    <dgm:cxn modelId="{C8BBA3E5-94AC-49C8-AD72-8159F50A6559}" type="presOf" srcId="{F8358B48-0BAB-463D-BEB9-9110BC53B08C}" destId="{771C40F0-59DF-4DA6-ADCE-C8544F6E3A61}" srcOrd="0" destOrd="10" presId="urn:microsoft.com/office/officeart/2005/8/layout/hList1"/>
    <dgm:cxn modelId="{59616293-7813-4415-AFE0-DC925E41BAE4}" type="presOf" srcId="{CEDC3FD0-44AC-4862-B6EB-4E0671A9ABDD}" destId="{771C40F0-59DF-4DA6-ADCE-C8544F6E3A61}" srcOrd="0" destOrd="17" presId="urn:microsoft.com/office/officeart/2005/8/layout/hList1"/>
    <dgm:cxn modelId="{A4AE5AAB-41CB-4B23-B31A-5BA2B2AAA543}" srcId="{EF7D116F-6489-45E7-BF4A-069AC87FFF81}" destId="{2B0CDDA5-203A-47AA-91ED-9708E4FA2081}" srcOrd="14" destOrd="0" parTransId="{52FC04B3-65B4-4271-B6FC-C01A91A32758}" sibTransId="{DBABF87E-D910-49D4-AF38-2C7DDE830D89}"/>
    <dgm:cxn modelId="{CEDEBC7D-9020-49A3-9D6A-8223836DD1DB}" type="presOf" srcId="{EF7D116F-6489-45E7-BF4A-069AC87FFF81}" destId="{E4D676A2-F955-4128-AA37-9E2F512466BF}" srcOrd="0" destOrd="0" presId="urn:microsoft.com/office/officeart/2005/8/layout/hList1"/>
    <dgm:cxn modelId="{F440A48B-DC50-4DF5-9758-2DA3BD4585C4}" srcId="{EF7D116F-6489-45E7-BF4A-069AC87FFF81}" destId="{7246F670-2638-45D2-BB31-BACC4D504779}" srcOrd="1" destOrd="0" parTransId="{693718EB-FF58-4503-8292-0EBEDEF8C933}" sibTransId="{DC4C7B00-B42D-49BC-9FA1-F3409FA99AD1}"/>
    <dgm:cxn modelId="{5E77F317-CCD4-44A8-A583-5A22E1D313E6}" srcId="{EF7D116F-6489-45E7-BF4A-069AC87FFF81}" destId="{BC8F65A5-FB0A-40AD-A1AA-79301DE5FA86}" srcOrd="3" destOrd="0" parTransId="{68AE20AF-60C5-4CAC-B4E2-C115629AD0AE}" sibTransId="{FFC481F6-BBA4-40B3-BF14-DB4FD43E95EF}"/>
    <dgm:cxn modelId="{6725E84E-9777-4568-89CB-404B61C7BBD6}" type="presOf" srcId="{57D78D1B-BAD0-40BB-92E5-80EAC247E27C}" destId="{96CD4B7C-CB3C-465F-A483-810E71D5663B}" srcOrd="0" destOrd="0" presId="urn:microsoft.com/office/officeart/2005/8/layout/hList1"/>
    <dgm:cxn modelId="{82B45F48-59D6-497F-AF96-4A22B0E7E17C}" srcId="{EF7D116F-6489-45E7-BF4A-069AC87FFF81}" destId="{8DC10D39-349F-48D1-9BAA-9C2CC7222A79}" srcOrd="5" destOrd="0" parTransId="{1110214F-1E5A-41ED-AC3F-6BC9F441D4F4}" sibTransId="{F0D4A47B-5F02-4285-A355-E5D573669005}"/>
    <dgm:cxn modelId="{A9FA43E0-184C-4A85-A32A-BAA4DF12FFAF}" srcId="{2B0CDDA5-203A-47AA-91ED-9708E4FA2081}" destId="{CEDC3FD0-44AC-4862-B6EB-4E0671A9ABDD}" srcOrd="2" destOrd="0" parTransId="{B98188F0-0B93-47B4-8AE7-41908E1D8BD3}" sibTransId="{A7E98819-DC89-48A2-A139-4FB3A997B648}"/>
    <dgm:cxn modelId="{71FD89A9-F031-4152-B8DB-CA1FB104C493}" srcId="{2B0CDDA5-203A-47AA-91ED-9708E4FA2081}" destId="{FAAFA667-C2BB-4361-A443-1606B825314F}" srcOrd="1" destOrd="0" parTransId="{949F72C6-34AA-462E-BEB5-0E2E138D6826}" sibTransId="{EE176083-34A2-4C10-AD8D-4A894A51796B}"/>
    <dgm:cxn modelId="{5E2FB310-AD72-40B2-8F9B-073C6127AFE2}" srcId="{2B0CDDA5-203A-47AA-91ED-9708E4FA2081}" destId="{B27C7E93-68AD-4D24-AD49-6DD9C4BB5384}" srcOrd="3" destOrd="0" parTransId="{3AD88730-5704-4B2B-A13D-ACDF57BD001F}" sibTransId="{468DE489-5360-4F34-B11A-14FF4DE362CC}"/>
    <dgm:cxn modelId="{51E535B5-F7FD-402B-B2F8-AA2B83D1E0B9}" srcId="{EF7D116F-6489-45E7-BF4A-069AC87FFF81}" destId="{0C4BEB4D-5A2B-4988-A7EE-46AE0940C5FF}" srcOrd="0" destOrd="0" parTransId="{0C74DA9D-6427-43C2-85F2-E7F855511945}" sibTransId="{536D8957-296D-4BA0-B637-2151A1459CA3}"/>
    <dgm:cxn modelId="{F50DF82F-A7C3-4ADF-95F4-D8F51C228D49}" type="presOf" srcId="{146BCCC6-6BC4-41AF-89DB-82992BF200D8}" destId="{771C40F0-59DF-4DA6-ADCE-C8544F6E3A61}" srcOrd="0" destOrd="15" presId="urn:microsoft.com/office/officeart/2005/8/layout/hList1"/>
    <dgm:cxn modelId="{C4E4567C-69BD-4174-9E3C-37C82AC315C1}" srcId="{EF7D116F-6489-45E7-BF4A-069AC87FFF81}" destId="{410F2C9D-6FD3-4E25-AF7F-F9B834B938A0}" srcOrd="2" destOrd="0" parTransId="{B44A40D0-6F90-465D-B278-4E7B0AF0B765}" sibTransId="{D4BB2CD7-74DD-4678-BEEA-2B8ABE321333}"/>
    <dgm:cxn modelId="{BA2A3D47-FA9A-468A-ACB2-0873DA0F709F}" srcId="{EF7D116F-6489-45E7-BF4A-069AC87FFF81}" destId="{F8358B48-0BAB-463D-BEB9-9110BC53B08C}" srcOrd="10" destOrd="0" parTransId="{6860FB61-C9FC-4AF0-94EB-AC6A0AD3C790}" sibTransId="{2517EAE5-0564-4AD4-965B-8DA3EE7BB8E1}"/>
    <dgm:cxn modelId="{3AC21254-1D41-4A4C-8A7E-43C7970FDE0D}" type="presOf" srcId="{B27C7E93-68AD-4D24-AD49-6DD9C4BB5384}" destId="{771C40F0-59DF-4DA6-ADCE-C8544F6E3A61}" srcOrd="0" destOrd="18" presId="urn:microsoft.com/office/officeart/2005/8/layout/hList1"/>
    <dgm:cxn modelId="{008E82D0-6F0D-4C92-8FDA-BD77EC9B9452}" srcId="{EF7D116F-6489-45E7-BF4A-069AC87FFF81}" destId="{F81DF5B6-DCB5-4953-BF89-817A554599B9}" srcOrd="11" destOrd="0" parTransId="{4E1E29D3-5E40-4350-836B-CEE26832D54B}" sibTransId="{7B5220F4-8088-4C3C-8C33-9E9C0BA0D2B0}"/>
    <dgm:cxn modelId="{7B7676C3-CE4B-456E-B826-FA373A05894B}" type="presOf" srcId="{075C6589-B35C-4AB8-80A4-165AA739C52F}" destId="{771C40F0-59DF-4DA6-ADCE-C8544F6E3A61}" srcOrd="0" destOrd="7" presId="urn:microsoft.com/office/officeart/2005/8/layout/hList1"/>
    <dgm:cxn modelId="{25408938-9C10-4087-9DBE-65C68B34A63E}" srcId="{EF7D116F-6489-45E7-BF4A-069AC87FFF81}" destId="{2E643E1E-B66A-445C-A6FB-2B7D847AB2F6}" srcOrd="4" destOrd="0" parTransId="{837CA425-5A8B-4A5F-BCF6-E62759CBAE31}" sibTransId="{DBFFB619-E9E8-450F-96AE-BC5459C5A15F}"/>
    <dgm:cxn modelId="{EA4F1F1E-DFFB-4777-AAFF-6ACAE40670D6}" srcId="{EF7D116F-6489-45E7-BF4A-069AC87FFF81}" destId="{FBF8FBAC-1D0E-46F1-BDB0-26ECCF9D487F}" srcOrd="8" destOrd="0" parTransId="{8B801196-4CD2-4550-9566-8DA2A1390627}" sibTransId="{467DA6F4-E906-48AD-A88C-73E380C3AD29}"/>
    <dgm:cxn modelId="{25CEDEEC-CF40-4933-9381-4598253D394C}" srcId="{EF7D116F-6489-45E7-BF4A-069AC87FFF81}" destId="{1EA454F1-925B-48BF-8FFA-AB5C9018572A}" srcOrd="13" destOrd="0" parTransId="{5E5D16A2-88AB-46AF-B1CA-722BAF621DCD}" sibTransId="{6DDE1661-900F-4A3D-AA46-210A7978CDA7}"/>
    <dgm:cxn modelId="{A49ADAE3-EC86-4881-8E16-04DC0C76D13E}" type="presOf" srcId="{FAAFA667-C2BB-4361-A443-1606B825314F}" destId="{771C40F0-59DF-4DA6-ADCE-C8544F6E3A61}" srcOrd="0" destOrd="16" presId="urn:microsoft.com/office/officeart/2005/8/layout/hList1"/>
    <dgm:cxn modelId="{C91279B5-A05F-4DE3-B11E-D40A8873D018}" type="presOf" srcId="{6AF00DD6-FB8B-4B9E-A386-BCCFB19BF4B7}" destId="{771C40F0-59DF-4DA6-ADCE-C8544F6E3A61}" srcOrd="0" destOrd="6" presId="urn:microsoft.com/office/officeart/2005/8/layout/hList1"/>
    <dgm:cxn modelId="{A942D80D-64A7-4A09-880E-9A4F75B04143}" type="presOf" srcId="{1960F747-CFD6-4AEF-9F8B-38B355B3B6A8}" destId="{771C40F0-59DF-4DA6-ADCE-C8544F6E3A61}" srcOrd="0" destOrd="12" presId="urn:microsoft.com/office/officeart/2005/8/layout/hList1"/>
    <dgm:cxn modelId="{0F129C61-4438-496B-A5D0-8DD4B8802EB6}" srcId="{2B0CDDA5-203A-47AA-91ED-9708E4FA2081}" destId="{146BCCC6-6BC4-41AF-89DB-82992BF200D8}" srcOrd="0" destOrd="0" parTransId="{7FB821E0-3F53-4D94-AFF7-0E448C89B855}" sibTransId="{786C8C29-BFC5-4455-B6F9-11F9A1FBF18C}"/>
    <dgm:cxn modelId="{54FE5168-A21A-4C0B-B6CD-2A2C5AD07923}" srcId="{EF7D116F-6489-45E7-BF4A-069AC87FFF81}" destId="{075C6589-B35C-4AB8-80A4-165AA739C52F}" srcOrd="7" destOrd="0" parTransId="{FEE095FC-E340-4242-8AB3-EB9340069B00}" sibTransId="{17633DA2-A24F-4801-ACEA-2D3550E621CD}"/>
    <dgm:cxn modelId="{E8908536-7EF5-4352-A432-FB95372C5A9C}" type="presOf" srcId="{2B0CDDA5-203A-47AA-91ED-9708E4FA2081}" destId="{771C40F0-59DF-4DA6-ADCE-C8544F6E3A61}" srcOrd="0" destOrd="14" presId="urn:microsoft.com/office/officeart/2005/8/layout/hList1"/>
    <dgm:cxn modelId="{49DDBC97-B693-4FDB-952D-B0BF6B71B309}" srcId="{EF7D116F-6489-45E7-BF4A-069AC87FFF81}" destId="{6AF00DD6-FB8B-4B9E-A386-BCCFB19BF4B7}" srcOrd="6" destOrd="0" parTransId="{E4452009-0F62-409D-A68E-EAEF2DB7CE6B}" sibTransId="{D5FC7600-825C-4EC5-80E1-0C350796C272}"/>
    <dgm:cxn modelId="{973B57AC-6F40-4B65-88EB-8CE1053DAF39}" type="presOf" srcId="{E32E58CE-345F-4D07-96E1-7A90BFF15D57}" destId="{771C40F0-59DF-4DA6-ADCE-C8544F6E3A61}" srcOrd="0" destOrd="9" presId="urn:microsoft.com/office/officeart/2005/8/layout/hList1"/>
    <dgm:cxn modelId="{384F7092-AE88-479D-9D05-BA55D9CC0E7A}" type="presParOf" srcId="{96CD4B7C-CB3C-465F-A483-810E71D5663B}" destId="{5EDD6E32-C600-430F-8447-3ACED94CC7BC}" srcOrd="0" destOrd="0" presId="urn:microsoft.com/office/officeart/2005/8/layout/hList1"/>
    <dgm:cxn modelId="{8952EED6-627E-4AD9-90F9-BFB89B0FB6C8}" type="presParOf" srcId="{5EDD6E32-C600-430F-8447-3ACED94CC7BC}" destId="{E4D676A2-F955-4128-AA37-9E2F512466BF}" srcOrd="0" destOrd="0" presId="urn:microsoft.com/office/officeart/2005/8/layout/hList1"/>
    <dgm:cxn modelId="{8636F4D2-FEDE-45B0-9FD6-907C2518825E}" type="presParOf" srcId="{5EDD6E32-C600-430F-8447-3ACED94CC7BC}" destId="{771C40F0-59DF-4DA6-ADCE-C8544F6E3A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C6B19-3C71-42BE-8A8F-2A52FF6E942F}">
      <dsp:nvSpPr>
        <dsp:cNvPr id="0" name=""/>
        <dsp:cNvSpPr/>
      </dsp:nvSpPr>
      <dsp:spPr>
        <a:xfrm>
          <a:off x="0" y="61384"/>
          <a:ext cx="8128000" cy="12953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EN ÖNEMLİ MORBİDİTE VE MORTALİTE NEDENİDİR.  (5 YILLIK MORTALİTE % 50)</a:t>
          </a:r>
          <a:endParaRPr lang="tr-TR" sz="1400" kern="1200" dirty="0"/>
        </a:p>
      </dsp:txBody>
      <dsp:txXfrm>
        <a:off x="63233" y="124617"/>
        <a:ext cx="8001534" cy="1168868"/>
      </dsp:txXfrm>
    </dsp:sp>
    <dsp:sp modelId="{436829DC-86AB-4F6D-9AE2-214039C83628}">
      <dsp:nvSpPr>
        <dsp:cNvPr id="0" name=""/>
        <dsp:cNvSpPr/>
      </dsp:nvSpPr>
      <dsp:spPr>
        <a:xfrm>
          <a:off x="0" y="1393838"/>
          <a:ext cx="8128000" cy="12953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OLGULARIN % 46’SINDA İNTERSTİSYEL AKCİĞER HASTALIĞI GÖRÜLEBİLİR. CİLT VE KASBULGULARI ORTAYA ÇIKMADAN ÖNCE, BİRLİKTE VEYA SONRASINDA GELİŞEBİLİR</a:t>
          </a:r>
          <a:endParaRPr lang="tr-TR" sz="1400" kern="1200" dirty="0"/>
        </a:p>
      </dsp:txBody>
      <dsp:txXfrm>
        <a:off x="63233" y="1457071"/>
        <a:ext cx="8001534" cy="1168868"/>
      </dsp:txXfrm>
    </dsp:sp>
    <dsp:sp modelId="{0C73FF85-E3FC-46CB-8090-95B26D917AA0}">
      <dsp:nvSpPr>
        <dsp:cNvPr id="0" name=""/>
        <dsp:cNvSpPr/>
      </dsp:nvSpPr>
      <dsp:spPr>
        <a:xfrm>
          <a:off x="0" y="2729493"/>
          <a:ext cx="8128000" cy="12953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MİYOZİTLİ OLGULARIN % 40’INDA ANTİ-SENTETAZ ANTİKORLARI POZİTİF BULUNABİLİRVE BU OLGULARIN % 75’İNDEN FAZLASINDA İNTERSTİSYEL AKCİĞER HASTALIĞIGELİŞTİĞİ BİLDİRİLMİŞTİR.</a:t>
          </a:r>
          <a:endParaRPr lang="tr-TR" sz="1400" kern="1200" dirty="0"/>
        </a:p>
      </dsp:txBody>
      <dsp:txXfrm>
        <a:off x="63233" y="2792726"/>
        <a:ext cx="8001534" cy="1168868"/>
      </dsp:txXfrm>
    </dsp:sp>
    <dsp:sp modelId="{CF429984-79DD-407D-8F1B-C28CE488099E}">
      <dsp:nvSpPr>
        <dsp:cNvPr id="0" name=""/>
        <dsp:cNvSpPr/>
      </dsp:nvSpPr>
      <dsp:spPr>
        <a:xfrm>
          <a:off x="0" y="4065148"/>
          <a:ext cx="8128000" cy="129533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MATSUSHİTA VE ARKADAŞLARININ YAPTIĞI BİR ÇALIŞMADA DM’Lİ HASTALARIN</a:t>
          </a:r>
        </a:p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4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ANTİ-SENTETAZ ANTİKORU POZİTİF OLANLARDA İNTERSTİSYEL AKCİĞER HASTALIĞI SIKLIĞININ NEGATİF OLANLARDAN ANLAMLI OLARAK YÜKSEK OLDUĞU (% 94 VS.% 23) VE BU OLGULARIN DAHA UZUN SÜRE YÜKSEK DOZLARDA İMMÜNSÜPRESİF TEDAVİYE İHTİYAÇ GÖSTERDİĞİ BİLDİRİLMİŞTİR.</a:t>
          </a:r>
          <a:endParaRPr lang="tr-TR" sz="1400" kern="1200" dirty="0"/>
        </a:p>
      </dsp:txBody>
      <dsp:txXfrm>
        <a:off x="63233" y="4128381"/>
        <a:ext cx="8001534" cy="11688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04D3C-DE2B-476F-BFDD-5781C28BDF1A}">
      <dsp:nvSpPr>
        <dsp:cNvPr id="0" name=""/>
        <dsp:cNvSpPr/>
      </dsp:nvSpPr>
      <dsp:spPr>
        <a:xfrm>
          <a:off x="4966036" y="786733"/>
          <a:ext cx="164509" cy="720710"/>
        </a:xfrm>
        <a:custGeom>
          <a:avLst/>
          <a:gdLst/>
          <a:ahLst/>
          <a:cxnLst/>
          <a:rect l="0" t="0" r="0" b="0"/>
          <a:pathLst>
            <a:path>
              <a:moveTo>
                <a:pt x="164509" y="0"/>
              </a:moveTo>
              <a:lnTo>
                <a:pt x="164509" y="720710"/>
              </a:lnTo>
              <a:lnTo>
                <a:pt x="0" y="7207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67F61E-FFCB-46A3-86AD-FF3DD5BCD5C9}">
      <dsp:nvSpPr>
        <dsp:cNvPr id="0" name=""/>
        <dsp:cNvSpPr/>
      </dsp:nvSpPr>
      <dsp:spPr>
        <a:xfrm>
          <a:off x="6882652" y="3011534"/>
          <a:ext cx="355771" cy="2945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5511"/>
              </a:lnTo>
              <a:lnTo>
                <a:pt x="355771" y="294551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F70575-E947-4583-BE6C-D8146C52E033}">
      <dsp:nvSpPr>
        <dsp:cNvPr id="0" name=""/>
        <dsp:cNvSpPr/>
      </dsp:nvSpPr>
      <dsp:spPr>
        <a:xfrm>
          <a:off x="6882652" y="3011534"/>
          <a:ext cx="355771" cy="1833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110"/>
              </a:lnTo>
              <a:lnTo>
                <a:pt x="355771" y="18331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62E218-3FF3-4120-B0E0-F1D17D992A04}">
      <dsp:nvSpPr>
        <dsp:cNvPr id="0" name=""/>
        <dsp:cNvSpPr/>
      </dsp:nvSpPr>
      <dsp:spPr>
        <a:xfrm>
          <a:off x="6882652" y="3011534"/>
          <a:ext cx="355771" cy="720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710"/>
              </a:lnTo>
              <a:lnTo>
                <a:pt x="355771" y="7207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5BB260-F269-4F9B-BB83-E7754F199693}">
      <dsp:nvSpPr>
        <dsp:cNvPr id="0" name=""/>
        <dsp:cNvSpPr/>
      </dsp:nvSpPr>
      <dsp:spPr>
        <a:xfrm>
          <a:off x="5130546" y="786733"/>
          <a:ext cx="2700830" cy="14414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910"/>
              </a:lnTo>
              <a:lnTo>
                <a:pt x="2700830" y="1276910"/>
              </a:lnTo>
              <a:lnTo>
                <a:pt x="2700830" y="14414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20D6E-1EAC-4CEC-96C4-FFCF071B3AA2}">
      <dsp:nvSpPr>
        <dsp:cNvPr id="0" name=""/>
        <dsp:cNvSpPr/>
      </dsp:nvSpPr>
      <dsp:spPr>
        <a:xfrm>
          <a:off x="4181822" y="3011534"/>
          <a:ext cx="355771" cy="1833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110"/>
              </a:lnTo>
              <a:lnTo>
                <a:pt x="355771" y="18331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44BD8-B021-4801-8E9F-4D56EC2AC1C5}">
      <dsp:nvSpPr>
        <dsp:cNvPr id="0" name=""/>
        <dsp:cNvSpPr/>
      </dsp:nvSpPr>
      <dsp:spPr>
        <a:xfrm>
          <a:off x="4181822" y="3011534"/>
          <a:ext cx="355771" cy="720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710"/>
              </a:lnTo>
              <a:lnTo>
                <a:pt x="355771" y="7207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382738-A38D-47DF-A9CF-6428B02DA2D6}">
      <dsp:nvSpPr>
        <dsp:cNvPr id="0" name=""/>
        <dsp:cNvSpPr/>
      </dsp:nvSpPr>
      <dsp:spPr>
        <a:xfrm>
          <a:off x="5084826" y="786733"/>
          <a:ext cx="91440" cy="14414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414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9F9BE-9EB4-492D-9D42-A0AE43388F28}">
      <dsp:nvSpPr>
        <dsp:cNvPr id="0" name=""/>
        <dsp:cNvSpPr/>
      </dsp:nvSpPr>
      <dsp:spPr>
        <a:xfrm>
          <a:off x="1480992" y="3011534"/>
          <a:ext cx="355771" cy="1833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3110"/>
              </a:lnTo>
              <a:lnTo>
                <a:pt x="355771" y="18331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CE3C2B-C90F-4C70-9191-5AA7E15596B6}">
      <dsp:nvSpPr>
        <dsp:cNvPr id="0" name=""/>
        <dsp:cNvSpPr/>
      </dsp:nvSpPr>
      <dsp:spPr>
        <a:xfrm>
          <a:off x="1480992" y="3011534"/>
          <a:ext cx="355771" cy="720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710"/>
              </a:lnTo>
              <a:lnTo>
                <a:pt x="355771" y="72071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ED2BF-2E79-4536-BF3D-4F260A2ED86B}">
      <dsp:nvSpPr>
        <dsp:cNvPr id="0" name=""/>
        <dsp:cNvSpPr/>
      </dsp:nvSpPr>
      <dsp:spPr>
        <a:xfrm>
          <a:off x="2429716" y="786733"/>
          <a:ext cx="2700830" cy="1441420"/>
        </a:xfrm>
        <a:custGeom>
          <a:avLst/>
          <a:gdLst/>
          <a:ahLst/>
          <a:cxnLst/>
          <a:rect l="0" t="0" r="0" b="0"/>
          <a:pathLst>
            <a:path>
              <a:moveTo>
                <a:pt x="2700830" y="0"/>
              </a:moveTo>
              <a:lnTo>
                <a:pt x="2700830" y="1276910"/>
              </a:lnTo>
              <a:lnTo>
                <a:pt x="0" y="1276910"/>
              </a:lnTo>
              <a:lnTo>
                <a:pt x="0" y="14414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82AC6-348B-4A42-ABE5-0DC02816ED1E}">
      <dsp:nvSpPr>
        <dsp:cNvPr id="0" name=""/>
        <dsp:cNvSpPr/>
      </dsp:nvSpPr>
      <dsp:spPr>
        <a:xfrm>
          <a:off x="3944641" y="3352"/>
          <a:ext cx="2371810" cy="78338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PULMONER TUTULUMA BAĞLI SEMPTOMLAR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3944641" y="3352"/>
        <a:ext cx="2371810" cy="783380"/>
      </dsp:txXfrm>
    </dsp:sp>
    <dsp:sp modelId="{125361F0-B023-4663-BE74-77D5DB8213C3}">
      <dsp:nvSpPr>
        <dsp:cNvPr id="0" name=""/>
        <dsp:cNvSpPr/>
      </dsp:nvSpPr>
      <dsp:spPr>
        <a:xfrm>
          <a:off x="1243811" y="2228153"/>
          <a:ext cx="2371810" cy="78338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AKUT BAŞLANGIÇ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1243811" y="2228153"/>
        <a:ext cx="2371810" cy="783380"/>
      </dsp:txXfrm>
    </dsp:sp>
    <dsp:sp modelId="{7A66C49D-5CF7-4F92-9373-062E91394E5F}">
      <dsp:nvSpPr>
        <dsp:cNvPr id="0" name=""/>
        <dsp:cNvSpPr/>
      </dsp:nvSpPr>
      <dsp:spPr>
        <a:xfrm>
          <a:off x="1836763" y="3340554"/>
          <a:ext cx="2371810" cy="7833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BİR AY İÇERİSİNDE AŞİKAR İLERLEYİCİ HİPOKSEMİ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1836763" y="3340554"/>
        <a:ext cx="2371810" cy="783380"/>
      </dsp:txXfrm>
    </dsp:sp>
    <dsp:sp modelId="{31721D28-F109-4942-994B-C217CF2D78B2}">
      <dsp:nvSpPr>
        <dsp:cNvPr id="0" name=""/>
        <dsp:cNvSpPr/>
      </dsp:nvSpPr>
      <dsp:spPr>
        <a:xfrm>
          <a:off x="1836763" y="4452955"/>
          <a:ext cx="2371810" cy="7833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OLGULARIN % 20’Sİ</a:t>
          </a:r>
          <a:endParaRPr lang="tr-TR" sz="12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sp:txBody>
      <dsp:txXfrm>
        <a:off x="1836763" y="4452955"/>
        <a:ext cx="2371810" cy="783380"/>
      </dsp:txXfrm>
    </dsp:sp>
    <dsp:sp modelId="{5FF49CE2-8B20-47D2-85B6-C5E43936A5F9}">
      <dsp:nvSpPr>
        <dsp:cNvPr id="0" name=""/>
        <dsp:cNvSpPr/>
      </dsp:nvSpPr>
      <dsp:spPr>
        <a:xfrm>
          <a:off x="3944641" y="2228153"/>
          <a:ext cx="2371810" cy="78338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KRONİK SEYİR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3944641" y="2228153"/>
        <a:ext cx="2371810" cy="783380"/>
      </dsp:txXfrm>
    </dsp:sp>
    <dsp:sp modelId="{ADCDD0E6-2577-4126-B813-2435DF97D0C2}">
      <dsp:nvSpPr>
        <dsp:cNvPr id="0" name=""/>
        <dsp:cNvSpPr/>
      </dsp:nvSpPr>
      <dsp:spPr>
        <a:xfrm>
          <a:off x="4537594" y="3340554"/>
          <a:ext cx="2371810" cy="7833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YAVAŞ SEYİRLİ İLERLEYİCİ SEMPTOMLAR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4537594" y="3340554"/>
        <a:ext cx="2371810" cy="783380"/>
      </dsp:txXfrm>
    </dsp:sp>
    <dsp:sp modelId="{5521BA13-4616-4C5E-9BB2-979E91E7954F}">
      <dsp:nvSpPr>
        <dsp:cNvPr id="0" name=""/>
        <dsp:cNvSpPr/>
      </dsp:nvSpPr>
      <dsp:spPr>
        <a:xfrm>
          <a:off x="4537594" y="4452955"/>
          <a:ext cx="2371810" cy="7833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OLGULARIN % 50’Sİ</a:t>
          </a:r>
          <a:endParaRPr lang="tr-TR" sz="12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sp:txBody>
      <dsp:txXfrm>
        <a:off x="4537594" y="4452955"/>
        <a:ext cx="2371810" cy="783380"/>
      </dsp:txXfrm>
    </dsp:sp>
    <dsp:sp modelId="{0430F857-DD7B-4A60-B9AD-BA866449A9DA}">
      <dsp:nvSpPr>
        <dsp:cNvPr id="0" name=""/>
        <dsp:cNvSpPr/>
      </dsp:nvSpPr>
      <dsp:spPr>
        <a:xfrm>
          <a:off x="6645471" y="2228153"/>
          <a:ext cx="2371810" cy="78338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ASEMPTOMATİK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6645471" y="2228153"/>
        <a:ext cx="2371810" cy="783380"/>
      </dsp:txXfrm>
    </dsp:sp>
    <dsp:sp modelId="{B1611083-6D1D-4FE0-B393-76E5031493AB}">
      <dsp:nvSpPr>
        <dsp:cNvPr id="0" name=""/>
        <dsp:cNvSpPr/>
      </dsp:nvSpPr>
      <dsp:spPr>
        <a:xfrm>
          <a:off x="7238424" y="3340554"/>
          <a:ext cx="2371810" cy="7833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SADECE GÖRÜNTÜLEME YÖNTEMLERİNDE VEYA SFT’DE ANORMALLİK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7238424" y="3340554"/>
        <a:ext cx="2371810" cy="783380"/>
      </dsp:txXfrm>
    </dsp:sp>
    <dsp:sp modelId="{E216C4D4-76A1-4CB9-AA63-F362A5FB2C14}">
      <dsp:nvSpPr>
        <dsp:cNvPr id="0" name=""/>
        <dsp:cNvSpPr/>
      </dsp:nvSpPr>
      <dsp:spPr>
        <a:xfrm>
          <a:off x="7238424" y="4452955"/>
          <a:ext cx="2371810" cy="7833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OLGULARIN % 30’U</a:t>
          </a:r>
          <a:endParaRPr lang="tr-TR" sz="12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sp:txBody>
      <dsp:txXfrm>
        <a:off x="7238424" y="4452955"/>
        <a:ext cx="2371810" cy="783380"/>
      </dsp:txXfrm>
    </dsp:sp>
    <dsp:sp modelId="{6FF642B3-4C21-4615-A561-888EC4CA4949}">
      <dsp:nvSpPr>
        <dsp:cNvPr id="0" name=""/>
        <dsp:cNvSpPr/>
      </dsp:nvSpPr>
      <dsp:spPr>
        <a:xfrm>
          <a:off x="7238424" y="5565355"/>
          <a:ext cx="2371810" cy="78338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PROGRESYON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7238424" y="5565355"/>
        <a:ext cx="2371810" cy="783380"/>
      </dsp:txXfrm>
    </dsp:sp>
    <dsp:sp modelId="{07DF0931-C46D-447D-A787-7077319A1F8D}">
      <dsp:nvSpPr>
        <dsp:cNvPr id="0" name=""/>
        <dsp:cNvSpPr/>
      </dsp:nvSpPr>
      <dsp:spPr>
        <a:xfrm>
          <a:off x="2594226" y="1115753"/>
          <a:ext cx="2371810" cy="78338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EN SIK BULGU ÖKSÜRÜK VE NEFES DARLIĞIDIR</a:t>
          </a:r>
          <a:endParaRPr lang="tr-TR" sz="1200" kern="1200" dirty="0">
            <a:solidFill>
              <a:schemeClr val="tx1"/>
            </a:solidFill>
          </a:endParaRPr>
        </a:p>
      </dsp:txBody>
      <dsp:txXfrm>
        <a:off x="2594226" y="1115753"/>
        <a:ext cx="2371810" cy="783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A19B3-1CB9-4242-80A9-5039A25AA3AD}">
      <dsp:nvSpPr>
        <dsp:cNvPr id="0" name=""/>
        <dsp:cNvSpPr/>
      </dsp:nvSpPr>
      <dsp:spPr>
        <a:xfrm>
          <a:off x="0" y="461279"/>
          <a:ext cx="8128000" cy="2211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0823" tIns="562356" rIns="630823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İLERİ YAŞ (∼ 62 YAŞ)</a:t>
          </a:r>
          <a:endParaRPr lang="tr-TR" sz="1600" b="1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SEMPTOMATİK AKUT BAŞLANGIÇ</a:t>
          </a:r>
          <a:endParaRPr lang="tr-TR" sz="16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DÜŞÜK VİTAL KAPASİTE (≤% 65)</a:t>
          </a:r>
          <a:endParaRPr lang="tr-TR" sz="16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DÜŞÜK DLCO (&lt;% 45)</a:t>
          </a:r>
          <a:endParaRPr lang="tr-TR" sz="16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HRCT VE BİYOPSİDE OLAĞAN İNTERSTİSYEL PNÖMONİ</a:t>
          </a:r>
          <a:endParaRPr lang="tr-TR" sz="16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STEROİDE DİRENÇ</a:t>
          </a:r>
          <a:endParaRPr lang="tr-TR" sz="16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sp:txBody>
      <dsp:txXfrm>
        <a:off x="0" y="461279"/>
        <a:ext cx="8128000" cy="2211300"/>
      </dsp:txXfrm>
    </dsp:sp>
    <dsp:sp modelId="{D3A5715E-1233-4B46-9644-65B59D9932A6}">
      <dsp:nvSpPr>
        <dsp:cNvPr id="0" name=""/>
        <dsp:cNvSpPr/>
      </dsp:nvSpPr>
      <dsp:spPr>
        <a:xfrm>
          <a:off x="406400" y="62759"/>
          <a:ext cx="5689600" cy="7970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INTERSTİSYEL AKCİĞER HASTALIĞINDA PROGNOSTİK FAKTÖRLER: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445308" y="101667"/>
        <a:ext cx="5611784" cy="719224"/>
      </dsp:txXfrm>
    </dsp:sp>
    <dsp:sp modelId="{03322085-2300-4050-BE39-AB39CDDE138E}">
      <dsp:nvSpPr>
        <dsp:cNvPr id="0" name=""/>
        <dsp:cNvSpPr/>
      </dsp:nvSpPr>
      <dsp:spPr>
        <a:xfrm>
          <a:off x="0" y="3216899"/>
          <a:ext cx="8128000" cy="9142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46306"/>
              <a:satOff val="7355"/>
              <a:lumOff val="28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30823" tIns="562356" rIns="630823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 YÜKSEK MORBİDİTE VE MORTALİTE NEDENİDİR.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0" y="3216899"/>
        <a:ext cx="8128000" cy="914287"/>
      </dsp:txXfrm>
    </dsp:sp>
    <dsp:sp modelId="{7466676E-053F-4610-9D50-6C9AAD6E1DED}">
      <dsp:nvSpPr>
        <dsp:cNvPr id="0" name=""/>
        <dsp:cNvSpPr/>
      </dsp:nvSpPr>
      <dsp:spPr>
        <a:xfrm>
          <a:off x="406400" y="2818379"/>
          <a:ext cx="5689600" cy="797040"/>
        </a:xfrm>
        <a:prstGeom prst="roundRect">
          <a:avLst/>
        </a:prstGeom>
        <a:gradFill rotWithShape="0">
          <a:gsLst>
            <a:gs pos="0">
              <a:schemeClr val="accent4">
                <a:hueOff val="-246306"/>
                <a:satOff val="7355"/>
                <a:lumOff val="284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246306"/>
                <a:satOff val="7355"/>
                <a:lumOff val="284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İNTERSTİSYEL AKCİĞER HASTALIĞI PM/DM’Lİ HASTALARDA;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445308" y="2857287"/>
        <a:ext cx="5611784" cy="719224"/>
      </dsp:txXfrm>
    </dsp:sp>
    <dsp:sp modelId="{0B3A4B9E-235D-4768-84F9-29E0293719CB}">
      <dsp:nvSpPr>
        <dsp:cNvPr id="0" name=""/>
        <dsp:cNvSpPr/>
      </dsp:nvSpPr>
      <dsp:spPr>
        <a:xfrm>
          <a:off x="0" y="4675507"/>
          <a:ext cx="8128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1676DF8-4F2D-4181-B9EB-B39CCF4CFD70}">
      <dsp:nvSpPr>
        <dsp:cNvPr id="0" name=""/>
        <dsp:cNvSpPr/>
      </dsp:nvSpPr>
      <dsp:spPr>
        <a:xfrm>
          <a:off x="406400" y="4276987"/>
          <a:ext cx="5689600" cy="797040"/>
        </a:xfrm>
        <a:prstGeom prst="roundRect">
          <a:avLst/>
        </a:prstGeom>
        <a:gradFill rotWithShape="0">
          <a:gsLst>
            <a:gs pos="0">
              <a:schemeClr val="accent4">
                <a:hueOff val="-492612"/>
                <a:satOff val="14709"/>
                <a:lumOff val="5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92612"/>
                <a:satOff val="14709"/>
                <a:lumOff val="5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 KÖTÜ PROGNOSTİK FAKTÖRLERE SAHİP HASTALARDA DAHA AGRESİF  TEDAVİYE GEREKSİNİM VARDIR.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445308" y="4315895"/>
        <a:ext cx="5611784" cy="719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9FCDC-D0A8-43FE-8CFB-C15C4B7ECB24}">
      <dsp:nvSpPr>
        <dsp:cNvPr id="0" name=""/>
        <dsp:cNvSpPr/>
      </dsp:nvSpPr>
      <dsp:spPr>
        <a:xfrm>
          <a:off x="0" y="11493"/>
          <a:ext cx="8128000" cy="56159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tx1"/>
              </a:solidFill>
            </a:rPr>
            <a:t>KLİNİK;</a:t>
          </a:r>
          <a:endParaRPr lang="tr-TR" sz="2400" b="1" kern="1200" dirty="0">
            <a:solidFill>
              <a:schemeClr val="tx1"/>
            </a:solidFill>
          </a:endParaRPr>
        </a:p>
      </dsp:txBody>
      <dsp:txXfrm>
        <a:off x="27415" y="38908"/>
        <a:ext cx="8073170" cy="506769"/>
      </dsp:txXfrm>
    </dsp:sp>
    <dsp:sp modelId="{D1555428-C560-43B7-A7BD-084949DE228A}">
      <dsp:nvSpPr>
        <dsp:cNvPr id="0" name=""/>
        <dsp:cNvSpPr/>
      </dsp:nvSpPr>
      <dsp:spPr>
        <a:xfrm>
          <a:off x="0" y="573093"/>
          <a:ext cx="8128000" cy="2682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kern="1200" dirty="0" smtClean="0"/>
            <a:t>&gt;12 AY SÜREN GÜÇSÜZLÜK(</a:t>
          </a:r>
          <a:r>
            <a:rPr lang="tr-TR" sz="1900" b="0" i="0" u="none" strike="noStrike" kern="1200" cap="none" dirty="0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Kaslarda ağrı ve güçsüzlük sinsi başlar ve yavaş ilerler.)</a:t>
          </a:r>
          <a:endParaRPr lang="tr-T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kern="1200" dirty="0" smtClean="0"/>
            <a:t>&gt;35 YAŞ</a:t>
          </a:r>
          <a:endParaRPr lang="tr-T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kern="1200" dirty="0" smtClean="0"/>
            <a:t>EL PARMAKLARININ FLEKSİYONUNDAKİ GÜÇSÜZLÜK&gt;OMUZ ABDUKSİYONU</a:t>
          </a:r>
          <a:endParaRPr lang="tr-T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kern="1200" dirty="0" smtClean="0"/>
            <a:t>DİZ EKSTANSİYONUNDFAKİ GÜÇSÜZLÜK&gt;KALÇA FLEKSİYONU(</a:t>
          </a:r>
          <a:r>
            <a:rPr lang="tr-TR" sz="1900" b="0" i="0" u="none" strike="noStrike" kern="1200" cap="none" dirty="0" err="1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Distali</a:t>
          </a:r>
          <a:r>
            <a:rPr lang="tr-TR" sz="1900" b="0" i="0" u="none" strike="noStrike" kern="1200" cap="none" dirty="0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 etkileme ve asimetrik tutulum özelliği vardır.)</a:t>
          </a:r>
          <a:endParaRPr lang="tr-TR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strike="noStrike" kern="1200" cap="none" dirty="0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YUTMA GÜÇLÜĞÜ OLUR,</a:t>
          </a:r>
          <a:endParaRPr lang="tr-TR" sz="1900" b="1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strike="noStrike" kern="1200" cap="none" dirty="0" smtClean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rPr>
            <a:t>DİRENÇLİ PM OLGULARINDA AKLA GELMELİDİR.</a:t>
          </a:r>
          <a:endParaRPr lang="tr-TR" sz="1900" b="1" kern="1200" dirty="0"/>
        </a:p>
      </dsp:txBody>
      <dsp:txXfrm>
        <a:off x="0" y="573093"/>
        <a:ext cx="8128000" cy="2682720"/>
      </dsp:txXfrm>
    </dsp:sp>
    <dsp:sp modelId="{467ED485-1608-47DC-8BD9-3786B11BE5A8}">
      <dsp:nvSpPr>
        <dsp:cNvPr id="0" name=""/>
        <dsp:cNvSpPr/>
      </dsp:nvSpPr>
      <dsp:spPr>
        <a:xfrm>
          <a:off x="0" y="3255813"/>
          <a:ext cx="8128000" cy="561599"/>
        </a:xfrm>
        <a:prstGeom prst="roundRect">
          <a:avLst/>
        </a:prstGeom>
        <a:gradFill rotWithShape="0">
          <a:gsLst>
            <a:gs pos="0">
              <a:schemeClr val="accent4">
                <a:hueOff val="-492612"/>
                <a:satOff val="14709"/>
                <a:lumOff val="568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-492612"/>
                <a:satOff val="14709"/>
                <a:lumOff val="568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>
              <a:solidFill>
                <a:schemeClr val="tx1"/>
              </a:solidFill>
            </a:rPr>
            <a:t>HİSTOPATOLOJİ:</a:t>
          </a:r>
          <a:endParaRPr lang="tr-TR" sz="2400" b="1" kern="1200" dirty="0">
            <a:solidFill>
              <a:schemeClr val="tx1"/>
            </a:solidFill>
          </a:endParaRPr>
        </a:p>
      </dsp:txBody>
      <dsp:txXfrm>
        <a:off x="27415" y="3283228"/>
        <a:ext cx="8073170" cy="506769"/>
      </dsp:txXfrm>
    </dsp:sp>
    <dsp:sp modelId="{C41B5613-E59F-4B81-B0A8-7DA490855F26}">
      <dsp:nvSpPr>
        <dsp:cNvPr id="0" name=""/>
        <dsp:cNvSpPr/>
      </dsp:nvSpPr>
      <dsp:spPr>
        <a:xfrm>
          <a:off x="0" y="3817413"/>
          <a:ext cx="8128000" cy="15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NEKROZE OLMAYAN KAS LİFLERİNDE MONONÜKLEER HÜCRE İNFİLTRASYONU ,</a:t>
          </a:r>
          <a:endParaRPr lang="tr-TR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VAKUOLLER VEYA MHC-1 ARTIŞININ VARLIĞI, </a:t>
          </a:r>
          <a:endParaRPr lang="tr-TR" sz="19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HÜCRE İÇİ AMİLOİD BİRİKİMİNİN,</a:t>
          </a:r>
          <a:endParaRPr lang="tr-TR" sz="19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TÜBÜLOFİLAMANLARIN GÖRÜLMEMESİ</a:t>
          </a:r>
          <a:endParaRPr lang="tr-TR" sz="19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sp:txBody>
      <dsp:txXfrm>
        <a:off x="0" y="3817413"/>
        <a:ext cx="8128000" cy="15897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89299-95B2-449F-B701-F7511B84FE03}">
      <dsp:nvSpPr>
        <dsp:cNvPr id="0" name=""/>
        <dsp:cNvSpPr/>
      </dsp:nvSpPr>
      <dsp:spPr>
        <a:xfrm>
          <a:off x="0" y="133050"/>
          <a:ext cx="8128000" cy="13425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HMG-COA REDÜKTAZ İNHİBİTÖRÜ OLAN STATİNLER TOKSİK MİYOPATİYE NEDEN OLUR. </a:t>
          </a:r>
          <a:endParaRPr lang="tr-TR" sz="2400" kern="1200" dirty="0">
            <a:solidFill>
              <a:schemeClr val="tx1"/>
            </a:solidFill>
          </a:endParaRPr>
        </a:p>
      </dsp:txBody>
      <dsp:txXfrm>
        <a:off x="65539" y="198589"/>
        <a:ext cx="7996922" cy="1211496"/>
      </dsp:txXfrm>
    </dsp:sp>
    <dsp:sp modelId="{53C1C078-05B5-4470-955E-095D78FB6161}">
      <dsp:nvSpPr>
        <dsp:cNvPr id="0" name=""/>
        <dsp:cNvSpPr/>
      </dsp:nvSpPr>
      <dsp:spPr>
        <a:xfrm>
          <a:off x="0" y="1430073"/>
          <a:ext cx="8128000" cy="131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EN SIK MİYALJİ VE KRAMP (% 9-20)</a:t>
          </a:r>
          <a:endParaRPr lang="tr-TR" sz="1900" kern="1200" dirty="0">
            <a:solidFill>
              <a:schemeClr val="tx1"/>
            </a:solidFill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KASLARDA ZAYIFLIK</a:t>
          </a:r>
          <a:endParaRPr lang="tr-TR" sz="19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SERUM CK YÜKSEKLİĞİ</a:t>
          </a:r>
          <a:endParaRPr lang="tr-TR" sz="19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NADİREN RABDOMİYOLİZ (0.4/10.000 HASTA YILI)</a:t>
          </a:r>
          <a:endParaRPr lang="tr-TR" sz="19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</dsp:txBody>
      <dsp:txXfrm>
        <a:off x="0" y="1430073"/>
        <a:ext cx="8128000" cy="1316520"/>
      </dsp:txXfrm>
    </dsp:sp>
    <dsp:sp modelId="{E191B5EB-DBD1-45F5-BF5E-2396727E74D0}">
      <dsp:nvSpPr>
        <dsp:cNvPr id="0" name=""/>
        <dsp:cNvSpPr/>
      </dsp:nvSpPr>
      <dsp:spPr>
        <a:xfrm>
          <a:off x="0" y="2746593"/>
          <a:ext cx="8128000" cy="1342574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İLACIN KESİLMESİNİ TAKİBEN BİRKAÇ HAFTA VEYA AY İÇİNDE MİYOPATİ KENDİNİ SINIRLAR VE SEMPTOMLAR DÜZELİR.</a:t>
          </a:r>
          <a:endParaRPr lang="tr-TR" sz="2400" kern="1200" dirty="0">
            <a:solidFill>
              <a:schemeClr val="tx1"/>
            </a:solidFill>
          </a:endParaRPr>
        </a:p>
      </dsp:txBody>
      <dsp:txXfrm>
        <a:off x="65539" y="2812132"/>
        <a:ext cx="7996922" cy="1211496"/>
      </dsp:txXfrm>
    </dsp:sp>
    <dsp:sp modelId="{002E975E-E655-43D0-8375-989FDB27742D}">
      <dsp:nvSpPr>
        <dsp:cNvPr id="0" name=""/>
        <dsp:cNvSpPr/>
      </dsp:nvSpPr>
      <dsp:spPr>
        <a:xfrm>
          <a:off x="0" y="4089168"/>
          <a:ext cx="8128000" cy="124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BAZI OLGULARDA TİPİK DERMATOMİYOZİT VEYA POLİMİYOZİT GELİŞEBİLİR</a:t>
          </a:r>
          <a:r>
            <a:rPr lang="tr-TR" sz="1900" b="1" i="0" u="none" kern="1200" dirty="0" smtClean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rPr>
            <a:t>.</a:t>
          </a:r>
          <a:endParaRPr lang="tr-TR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tr-TR" sz="19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HMG-COA REDÜKTAZ OTOİMMÜNİTENİN HEDEFİ OLABİLİR.</a:t>
          </a:r>
          <a:endParaRPr lang="tr-TR" sz="1900" kern="1200" dirty="0"/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tr-TR" sz="1900" kern="1200" dirty="0"/>
        </a:p>
      </dsp:txBody>
      <dsp:txXfrm>
        <a:off x="0" y="4089168"/>
        <a:ext cx="8128000" cy="1242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15720-2D15-4AED-909A-D373E33186DF}">
      <dsp:nvSpPr>
        <dsp:cNvPr id="0" name=""/>
        <dsp:cNvSpPr/>
      </dsp:nvSpPr>
      <dsp:spPr>
        <a:xfrm>
          <a:off x="0" y="342745"/>
          <a:ext cx="853136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5B0A6FA-D131-4AEA-8AC9-58755F8B6DAE}">
      <dsp:nvSpPr>
        <dsp:cNvPr id="0" name=""/>
        <dsp:cNvSpPr/>
      </dsp:nvSpPr>
      <dsp:spPr>
        <a:xfrm>
          <a:off x="426568" y="47545"/>
          <a:ext cx="5971957" cy="590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DERMATOMİYOZİTLİ HASTALARIN % 30’UNDA, </a:t>
          </a:r>
          <a:endParaRPr lang="tr-TR" sz="1600" kern="1200" dirty="0">
            <a:solidFill>
              <a:schemeClr val="tx1"/>
            </a:solidFill>
          </a:endParaRPr>
        </a:p>
      </dsp:txBody>
      <dsp:txXfrm>
        <a:off x="455389" y="76366"/>
        <a:ext cx="5914315" cy="532758"/>
      </dsp:txXfrm>
    </dsp:sp>
    <dsp:sp modelId="{250FFBD2-11BE-4860-B72A-0D36A238ABF3}">
      <dsp:nvSpPr>
        <dsp:cNvPr id="0" name=""/>
        <dsp:cNvSpPr/>
      </dsp:nvSpPr>
      <dsp:spPr>
        <a:xfrm>
          <a:off x="0" y="1249945"/>
          <a:ext cx="853136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1079EB-8824-4A26-80FA-B85CF03B5AA1}">
      <dsp:nvSpPr>
        <dsp:cNvPr id="0" name=""/>
        <dsp:cNvSpPr/>
      </dsp:nvSpPr>
      <dsp:spPr>
        <a:xfrm>
          <a:off x="426568" y="954745"/>
          <a:ext cx="5971957" cy="59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 POLİMİYOZİTLİ HASTALARIN % 15’İNDE KANSER SAPTANABİLMEKTEDİR.</a:t>
          </a:r>
          <a:endParaRPr lang="tr-TR" sz="1600" kern="1200" dirty="0">
            <a:solidFill>
              <a:schemeClr val="tx1"/>
            </a:solidFill>
          </a:endParaRPr>
        </a:p>
      </dsp:txBody>
      <dsp:txXfrm>
        <a:off x="455389" y="983566"/>
        <a:ext cx="5914315" cy="532758"/>
      </dsp:txXfrm>
    </dsp:sp>
    <dsp:sp modelId="{C18BF47D-F108-4298-8B23-69839AB60972}">
      <dsp:nvSpPr>
        <dsp:cNvPr id="0" name=""/>
        <dsp:cNvSpPr/>
      </dsp:nvSpPr>
      <dsp:spPr>
        <a:xfrm>
          <a:off x="0" y="2157145"/>
          <a:ext cx="8531368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62129" tIns="416560" rIns="662129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KANSERLERİN % 60-70’İ MİYOZİT TANISINDAN SONRA İLK BİR YILDA SAPTANMAKTADIR.</a:t>
          </a:r>
          <a:endParaRPr lang="tr-TR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POLİMİYOZİTLİ OLGULARDA İLK YILDAN SONRA AZALMAKTADIR.</a:t>
          </a:r>
          <a:endParaRPr lang="tr-TR" sz="1600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DERMATOMİYOZİTLİ OLGULARDA KANSER RİSKİ TANIDAN SONRA 5 YILA KADAR UZAR.</a:t>
          </a:r>
          <a:endParaRPr lang="tr-TR" sz="1600" kern="1200" dirty="0">
            <a:solidFill>
              <a:schemeClr val="tx1"/>
            </a:solidFill>
          </a:endParaRPr>
        </a:p>
      </dsp:txBody>
      <dsp:txXfrm>
        <a:off x="0" y="2157145"/>
        <a:ext cx="8531368" cy="1732500"/>
      </dsp:txXfrm>
    </dsp:sp>
    <dsp:sp modelId="{37297789-3277-43D1-8A01-967173276F71}">
      <dsp:nvSpPr>
        <dsp:cNvPr id="0" name=""/>
        <dsp:cNvSpPr/>
      </dsp:nvSpPr>
      <dsp:spPr>
        <a:xfrm>
          <a:off x="426568" y="1861945"/>
          <a:ext cx="5971957" cy="5904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KANSER RİSKİ İLE İDYOPATİK İNFLAMATUVAR MİYOZİT TANISI ARASINDA ZAMANSAL BİR İLİŞKİ MEVCUTTUR.</a:t>
          </a:r>
          <a:endParaRPr lang="tr-TR" sz="1600" kern="1200" dirty="0">
            <a:solidFill>
              <a:schemeClr val="tx1"/>
            </a:solidFill>
          </a:endParaRPr>
        </a:p>
      </dsp:txBody>
      <dsp:txXfrm>
        <a:off x="455389" y="1890766"/>
        <a:ext cx="5914315" cy="532758"/>
      </dsp:txXfrm>
    </dsp:sp>
    <dsp:sp modelId="{4AC6CF88-0D98-4841-B599-F62341DE91A1}">
      <dsp:nvSpPr>
        <dsp:cNvPr id="0" name=""/>
        <dsp:cNvSpPr/>
      </dsp:nvSpPr>
      <dsp:spPr>
        <a:xfrm>
          <a:off x="0" y="4292845"/>
          <a:ext cx="853136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6EB962-B666-4147-9790-AE6BDE72B25C}">
      <dsp:nvSpPr>
        <dsp:cNvPr id="0" name=""/>
        <dsp:cNvSpPr/>
      </dsp:nvSpPr>
      <dsp:spPr>
        <a:xfrm>
          <a:off x="426568" y="3997645"/>
          <a:ext cx="5971957" cy="590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İLERİ YAŞTA (&gt;45-60 YAŞ) KANSER SIKLIĞI ARTMAKTADIR. </a:t>
          </a:r>
          <a:endParaRPr lang="tr-TR" sz="1600" kern="1200" dirty="0">
            <a:solidFill>
              <a:schemeClr val="tx1"/>
            </a:solidFill>
          </a:endParaRPr>
        </a:p>
      </dsp:txBody>
      <dsp:txXfrm>
        <a:off x="455389" y="4026466"/>
        <a:ext cx="5914315" cy="532758"/>
      </dsp:txXfrm>
    </dsp:sp>
    <dsp:sp modelId="{FCFFA302-FBBD-4770-969E-2B4E7E2CF33A}">
      <dsp:nvSpPr>
        <dsp:cNvPr id="0" name=""/>
        <dsp:cNvSpPr/>
      </dsp:nvSpPr>
      <dsp:spPr>
        <a:xfrm>
          <a:off x="0" y="5200045"/>
          <a:ext cx="8531368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129B9D-FFDF-4112-B366-A4E2FCCBE7D7}">
      <dsp:nvSpPr>
        <dsp:cNvPr id="0" name=""/>
        <dsp:cNvSpPr/>
      </dsp:nvSpPr>
      <dsp:spPr>
        <a:xfrm>
          <a:off x="426568" y="4904845"/>
          <a:ext cx="5971957" cy="5904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5726" tIns="0" rIns="225726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KANSER SIKLIĞI ERKEKLERDE BİRAZ DAHA YÜKSEKTİR.</a:t>
          </a:r>
          <a:endParaRPr lang="tr-TR" sz="1600" kern="1200" dirty="0">
            <a:solidFill>
              <a:schemeClr val="tx1"/>
            </a:solidFill>
          </a:endParaRPr>
        </a:p>
      </dsp:txBody>
      <dsp:txXfrm>
        <a:off x="455389" y="4933666"/>
        <a:ext cx="5914315" cy="5327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6FD451-9C28-445D-99DC-D2C2AEA77768}">
      <dsp:nvSpPr>
        <dsp:cNvPr id="0" name=""/>
        <dsp:cNvSpPr/>
      </dsp:nvSpPr>
      <dsp:spPr>
        <a:xfrm>
          <a:off x="39" y="86801"/>
          <a:ext cx="3798093" cy="8064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chemeClr val="tx1"/>
              </a:solidFill>
            </a:rPr>
            <a:t>POLİMİYOZİT</a:t>
          </a:r>
          <a:endParaRPr lang="tr-TR" sz="2800" b="1" kern="1200" dirty="0">
            <a:solidFill>
              <a:schemeClr val="tx1"/>
            </a:solidFill>
          </a:endParaRPr>
        </a:p>
      </dsp:txBody>
      <dsp:txXfrm>
        <a:off x="39" y="86801"/>
        <a:ext cx="3798093" cy="806400"/>
      </dsp:txXfrm>
    </dsp:sp>
    <dsp:sp modelId="{64CB0366-E14C-41F7-8BA2-AC1EDE267249}">
      <dsp:nvSpPr>
        <dsp:cNvPr id="0" name=""/>
        <dsp:cNvSpPr/>
      </dsp:nvSpPr>
      <dsp:spPr>
        <a:xfrm>
          <a:off x="39" y="893201"/>
          <a:ext cx="3798093" cy="443866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dirty="0" err="1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Lenfomalar</a:t>
          </a:r>
          <a:endParaRPr lang="tr-T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Akciğer 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Mesane </a:t>
          </a:r>
          <a:r>
            <a:rPr lang="tr-TR" sz="2800" b="1" i="0" u="none" kern="1200" dirty="0" err="1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sp:txBody>
      <dsp:txXfrm>
        <a:off x="39" y="893201"/>
        <a:ext cx="3798093" cy="4438664"/>
      </dsp:txXfrm>
    </dsp:sp>
    <dsp:sp modelId="{C8AA16A4-418E-43AD-B2EC-C8479233AE8B}">
      <dsp:nvSpPr>
        <dsp:cNvPr id="0" name=""/>
        <dsp:cNvSpPr/>
      </dsp:nvSpPr>
      <dsp:spPr>
        <a:xfrm>
          <a:off x="4329866" y="86801"/>
          <a:ext cx="3798093" cy="806400"/>
        </a:xfrm>
        <a:prstGeom prst="rect">
          <a:avLst/>
        </a:prstGeom>
        <a:gradFill rotWithShape="0">
          <a:gsLst>
            <a:gs pos="0">
              <a:schemeClr val="accent3">
                <a:hueOff val="2703983"/>
                <a:satOff val="-8997"/>
                <a:lumOff val="-4509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2703983"/>
                <a:satOff val="-8997"/>
                <a:lumOff val="-4509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703983"/>
              <a:satOff val="-8997"/>
              <a:lumOff val="-450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b="1" kern="1200" dirty="0" smtClean="0">
              <a:solidFill>
                <a:schemeClr val="tx1"/>
              </a:solidFill>
            </a:rPr>
            <a:t>DERMATOMİYOZİT</a:t>
          </a:r>
          <a:endParaRPr lang="tr-TR" sz="2800" b="1" kern="1200" dirty="0">
            <a:solidFill>
              <a:schemeClr val="tx1"/>
            </a:solidFill>
          </a:endParaRPr>
        </a:p>
      </dsp:txBody>
      <dsp:txXfrm>
        <a:off x="4329866" y="86801"/>
        <a:ext cx="3798093" cy="806400"/>
      </dsp:txXfrm>
    </dsp:sp>
    <dsp:sp modelId="{6FBA2EDA-2B8C-4B52-A93D-2D857A9B5BF8}">
      <dsp:nvSpPr>
        <dsp:cNvPr id="0" name=""/>
        <dsp:cNvSpPr/>
      </dsp:nvSpPr>
      <dsp:spPr>
        <a:xfrm>
          <a:off x="4329866" y="893201"/>
          <a:ext cx="3798093" cy="4438664"/>
        </a:xfrm>
        <a:prstGeom prst="rect">
          <a:avLst/>
        </a:prstGeom>
        <a:solidFill>
          <a:schemeClr val="accent3">
            <a:tint val="40000"/>
            <a:alpha val="90000"/>
            <a:hueOff val="3228116"/>
            <a:satOff val="-8556"/>
            <a:lumOff val="-1108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3228116"/>
              <a:satOff val="-8556"/>
              <a:lumOff val="-110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dirty="0" err="1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Adenokanserler</a:t>
          </a:r>
          <a:endParaRPr lang="tr-TR" sz="2800" kern="1200" dirty="0"/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Akciğer 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Over 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Serviks 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Kolorektal 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Mide 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Meme 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Pankreas Ca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800" b="1" i="0" u="none" kern="1200" dirty="0" err="1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Lenfoma</a:t>
          </a:r>
          <a:endParaRPr lang="tr-TR" sz="28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</dsp:txBody>
      <dsp:txXfrm>
        <a:off x="4329866" y="893201"/>
        <a:ext cx="3798093" cy="44386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676A2-F955-4128-AA37-9E2F512466BF}">
      <dsp:nvSpPr>
        <dsp:cNvPr id="0" name=""/>
        <dsp:cNvSpPr/>
      </dsp:nvSpPr>
      <dsp:spPr>
        <a:xfrm>
          <a:off x="0" y="0"/>
          <a:ext cx="8326651" cy="4608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KANSER RİSKİNİ ARTTIRAN FAKTÖRLER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0" y="0"/>
        <a:ext cx="8326651" cy="460800"/>
      </dsp:txXfrm>
    </dsp:sp>
    <dsp:sp modelId="{771C40F0-59DF-4DA6-ADCE-C8544F6E3A61}">
      <dsp:nvSpPr>
        <dsp:cNvPr id="0" name=""/>
        <dsp:cNvSpPr/>
      </dsp:nvSpPr>
      <dsp:spPr>
        <a:xfrm>
          <a:off x="0" y="462970"/>
          <a:ext cx="8326651" cy="56217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REFRAKTER VEYA NÜKS MİYOZİT</a:t>
          </a:r>
          <a:endParaRPr lang="tr-TR" sz="1600" b="1" kern="1200" dirty="0">
            <a:solidFill>
              <a:schemeClr val="tx1"/>
            </a:solidFill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SOLUNUM KASLARINI TUTAN AĞIR MİYOZİT</a:t>
          </a: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DİSFAJİ</a:t>
          </a: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NEKROZ, PERİUNGAL ERİTEM, V VEYA ŞAL BELİRTİSİ GİBİ CİLT BULGULARI</a:t>
          </a: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TEDAVİYE DİRENÇLİ CİLT BULGULARI (ÜLSER VE NEKROZ)</a:t>
          </a: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LÖKOSİTOKLASTİK VASKÜLİT BULGULARI</a:t>
          </a: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KAPİLLEROSKOPİK İNCELEMEDE KAPİLLER MORFOLOJİSİNDE BOZUKLUK</a:t>
          </a: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600" b="1" i="0" u="none" kern="1200" dirty="0">
            <a:solidFill>
              <a:schemeClr val="tx1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OTOANTİKORLARIN (ANA, ENA, PM-SCL, ANTİ-RO, ANTİ-U1-RNP, ANTİ-U3-RNP,ANTİ-KU GİBİ MİYOZİT İLİŞKİLİ ANTİKORLARIN VE ANTİ-SENTETAZ ANTİKORLARININ) </a:t>
          </a:r>
          <a:r>
            <a:rPr lang="tr-TR" sz="1600" b="1" i="0" u="none" kern="1200" dirty="0" smtClean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rPr>
            <a:t>NEGATİF OLMASI</a:t>
          </a:r>
          <a:endParaRPr lang="tr-TR" sz="1600" b="1" i="0" u="none" kern="1200" dirty="0">
            <a:solidFill>
              <a:srgbClr val="FF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rPr>
            <a:t>ANTİ p155 ANTİKORUNUN </a:t>
          </a:r>
          <a:r>
            <a:rPr lang="tr-TR" sz="1600" b="1" i="0" u="none" kern="1200" dirty="0" smtClean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rPr>
            <a:t>POZİTİF OLMASI</a:t>
          </a:r>
          <a:endParaRPr lang="tr-TR" sz="1600" b="1" i="0" u="none" kern="1200" dirty="0">
            <a:solidFill>
              <a:srgbClr val="FF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                     Duyarlılık :% 70</a:t>
          </a:r>
          <a:endParaRPr lang="tr-TR" sz="1600" b="1" i="0" u="none" kern="1200" dirty="0">
            <a:solidFill>
              <a:srgbClr val="FF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                     Özgüllük: % 89</a:t>
          </a:r>
          <a:endParaRPr lang="tr-TR" sz="16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                     Negatif öngörücü değer: % 89</a:t>
          </a:r>
          <a:endParaRPr lang="tr-TR" sz="1600" b="1" i="0" u="none" kern="1200" dirty="0">
            <a:solidFill>
              <a:srgbClr val="000000"/>
            </a:solidFill>
            <a:latin typeface="Century Gothic"/>
            <a:ea typeface="Century Gothic"/>
            <a:cs typeface="Century Gothic"/>
            <a:sym typeface="Century Gothic"/>
          </a:endParaRPr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600" b="1" i="0" u="none" kern="1200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rPr>
            <a:t>                     Tanısal OR: 18	</a:t>
          </a:r>
          <a:endParaRPr lang="tr-TR" sz="1600" kern="1200" dirty="0"/>
        </a:p>
      </dsp:txBody>
      <dsp:txXfrm>
        <a:off x="0" y="462970"/>
        <a:ext cx="8326651" cy="5621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tr-TR"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77372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4" name="Shape 6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6203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348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6" name="Shape 7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368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1" name="Shape 75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8020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6" name="Shape 75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7480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2946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6" name="Shape 7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5469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4" name="Shape 7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2762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2" name="Shape 79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1505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7" name="Shape 79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3866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Shape 8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5" name="Shape 8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2849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0" name="Shape 7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410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Shape 81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11" name="Shape 8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1853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4" name="Shape 8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101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Shape 8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38" name="Shape 83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11644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Shape 8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45" name="Shape 8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7852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Shape 8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2" name="Shape 85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7529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Shape 8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58" name="Shape 8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3936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66" name="Shape 8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5142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1" name="Shape 8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2560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4" name="Shape 9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142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1" name="Shape 9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56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5" name="Shape 70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00013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5" name="Shape 104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3869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5" name="Shape 10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6885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Shape 106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2745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1" name="Shape 10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86127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8" name="Shape 107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74762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4" name="Shape 10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18711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6" name="Shape 10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91807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Shape 11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2" name="Shape 11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48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Shape 11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8" name="Shape 11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302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4" name="Shape 11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1760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0" name="Shape 7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5715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Shape 11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0" name="Shape 11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Polimiyozit- Dermatomiyozit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endParaRPr sz="1800" b="0" i="0" u="none" strike="noStrike" cap="none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İnklüzyon cisimciği miyoziti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endParaRPr sz="1800" b="0" i="0" u="none" strike="noStrike" cap="none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Juvenil dermatomiyozit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endParaRPr sz="1800" b="0" i="0" u="none" strike="noStrike" cap="none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Sistemik lupus eritematozus, skleroderma,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endParaRPr sz="1800" b="0" i="0" u="none" strike="noStrike" cap="none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overlap sendromlar, Mikst bağ dokusu hastalığı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endParaRPr sz="1800" b="0" i="0" u="none" strike="noStrike" cap="none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Romatoid artrit, Sjögren sendromu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endParaRPr sz="1800" b="0" i="0" u="none" strike="noStrike" cap="none"/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tr-TR" sz="1800" b="0" i="0" u="none" strike="noStrike" cap="none"/>
              <a:t>Vaskülit</a:t>
            </a:r>
          </a:p>
        </p:txBody>
      </p:sp>
      <p:sp>
        <p:nvSpPr>
          <p:cNvPr id="1121" name="Shape 1121"/>
          <p:cNvSpPr txBox="1"/>
          <p:nvPr/>
        </p:nvSpPr>
        <p:spPr>
          <a:xfrm>
            <a:off x="3884612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tr-TR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lang="tr-TR" sz="12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47483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Shape 11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7" name="Shape 1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1" i="0" u="none" strike="noStrike" cap="none"/>
              <a:t>. Miyopatiye neden olan ilaçlar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Amiodoran Hidroksiüre Prokainamid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Amfetaminler Kokain Rifampisin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Danazol Kolşisin Siklosporin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Emetin Kortikosteroidler Simetidin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Etanol Klorokin Sülfonamidler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Fenilbutazon Levodopa Statinler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Fenitoin Nikotinik asid Tiopronin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Fenofibrat Pankuronyum Vekuronyum bromid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Font typeface="Arial"/>
              <a:buNone/>
            </a:pPr>
            <a:r>
              <a:rPr lang="tr-TR" sz="1800" b="0" i="0" u="none" strike="noStrike" cap="none"/>
              <a:t>Hidralazin Penisilamin Vinkristin</a:t>
            </a:r>
          </a:p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r>
              <a:rPr lang="tr-TR" sz="1800" b="0" i="0" u="none" strike="noStrike" cap="none"/>
              <a:t>Hidroksiklorokin Pentazosin Zidovudin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800" b="0" i="0" u="none" strike="noStrike" cap="none"/>
          </a:p>
        </p:txBody>
      </p:sp>
      <p:sp>
        <p:nvSpPr>
          <p:cNvPr id="1128" name="Shape 1128"/>
          <p:cNvSpPr txBox="1"/>
          <p:nvPr/>
        </p:nvSpPr>
        <p:spPr>
          <a:xfrm>
            <a:off x="3884612" y="8685211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tr-TR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tr-TR" sz="12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9202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Shape 11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4" name="Shape 11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83296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39" name="Shape 11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66671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Shape 12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8" name="Shape 12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1473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Shape 12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3" name="Shape 12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79661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Shape 12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8" name="Shape 12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7656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Shape 14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0" name="Shape 14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729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5" name="Shape 7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9738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5956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5" name="Shape 72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008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0" name="Shape 73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634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5" name="Shape 7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01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8" cy="22627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5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589213" y="4777378"/>
            <a:ext cx="8915398" cy="11262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531812" y="4529137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6" cy="12808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531812" y="787400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oş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531812" y="787400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Yalnızca Başlı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sldNum" idx="12"/>
          </p:nvPr>
        </p:nvSpPr>
        <p:spPr>
          <a:xfrm>
            <a:off x="531812" y="787400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İki İçeri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4313863" cy="3777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2"/>
          </p:nvPr>
        </p:nvSpPr>
        <p:spPr>
          <a:xfrm>
            <a:off x="7190746" y="2126222"/>
            <a:ext cx="4313863" cy="37776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531812" y="787400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0" y="228599"/>
            <a:ext cx="2851150" cy="6638925"/>
            <a:chOff x="0" y="0"/>
            <a:chExt cx="2147483647" cy="2147483647"/>
          </a:xfrm>
        </p:grpSpPr>
        <p:sp>
          <p:nvSpPr>
            <p:cNvPr id="11" name="Shape 11"/>
            <p:cNvSpPr/>
            <p:nvPr/>
          </p:nvSpPr>
          <p:spPr>
            <a:xfrm>
              <a:off x="0" y="759034820"/>
              <a:ext cx="75793537" cy="2025700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09090" y="103235"/>
                    <a:pt x="103636" y="87352"/>
                    <a:pt x="92727" y="70588"/>
                  </a:cubicBezTo>
                  <a:cubicBezTo>
                    <a:pt x="60000" y="47647"/>
                    <a:pt x="32727" y="23823"/>
                    <a:pt x="0" y="0"/>
                  </a:cubicBezTo>
                  <a:cubicBezTo>
                    <a:pt x="0" y="30882"/>
                    <a:pt x="0" y="30882"/>
                    <a:pt x="0" y="30882"/>
                  </a:cubicBezTo>
                  <a:cubicBezTo>
                    <a:pt x="32727" y="56470"/>
                    <a:pt x="70909" y="82941"/>
                    <a:pt x="109090" y="109411"/>
                  </a:cubicBezTo>
                  <a:cubicBezTo>
                    <a:pt x="109090" y="112941"/>
                    <a:pt x="114545" y="116470"/>
                    <a:pt x="12000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" name="Shape 12"/>
            <p:cNvSpPr/>
            <p:nvPr/>
          </p:nvSpPr>
          <p:spPr>
            <a:xfrm>
              <a:off x="96847754" y="947135552"/>
              <a:ext cx="487044128" cy="7511971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714" y="83333"/>
                  </a:moveTo>
                  <a:cubicBezTo>
                    <a:pt x="88285" y="95714"/>
                    <a:pt x="102857" y="107857"/>
                    <a:pt x="119142" y="120000"/>
                  </a:cubicBezTo>
                  <a:cubicBezTo>
                    <a:pt x="119142" y="117857"/>
                    <a:pt x="119142" y="115952"/>
                    <a:pt x="120000" y="113809"/>
                  </a:cubicBezTo>
                  <a:cubicBezTo>
                    <a:pt x="106285" y="103571"/>
                    <a:pt x="93428" y="93095"/>
                    <a:pt x="81428" y="82619"/>
                  </a:cubicBezTo>
                  <a:cubicBezTo>
                    <a:pt x="49714" y="55476"/>
                    <a:pt x="23142" y="27857"/>
                    <a:pt x="0" y="0"/>
                  </a:cubicBezTo>
                  <a:cubicBezTo>
                    <a:pt x="1714" y="4761"/>
                    <a:pt x="3428" y="9761"/>
                    <a:pt x="5142" y="14523"/>
                  </a:cubicBezTo>
                  <a:cubicBezTo>
                    <a:pt x="25714" y="37619"/>
                    <a:pt x="48000" y="60714"/>
                    <a:pt x="73714" y="83333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>
              <a:off x="607752303" y="1688083379"/>
              <a:ext cx="458972423" cy="4593998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" y="8571"/>
                  </a:moveTo>
                  <a:cubicBezTo>
                    <a:pt x="4545" y="5844"/>
                    <a:pt x="1818" y="3116"/>
                    <a:pt x="0" y="0"/>
                  </a:cubicBezTo>
                  <a:cubicBezTo>
                    <a:pt x="0" y="3896"/>
                    <a:pt x="0" y="7402"/>
                    <a:pt x="0" y="11298"/>
                  </a:cubicBezTo>
                  <a:cubicBezTo>
                    <a:pt x="19090" y="33116"/>
                    <a:pt x="40000" y="54545"/>
                    <a:pt x="61818" y="75584"/>
                  </a:cubicBezTo>
                  <a:cubicBezTo>
                    <a:pt x="77272" y="90389"/>
                    <a:pt x="94545" y="105194"/>
                    <a:pt x="111818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2727" y="104805"/>
                    <a:pt x="85454" y="89610"/>
                    <a:pt x="70000" y="74025"/>
                  </a:cubicBezTo>
                  <a:cubicBezTo>
                    <a:pt x="47272" y="52597"/>
                    <a:pt x="26363" y="30779"/>
                    <a:pt x="7272" y="8571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722846188" y="2029920504"/>
              <a:ext cx="129129728" cy="1175631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81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7837" y="80506"/>
                    <a:pt x="38918" y="41012"/>
                    <a:pt x="0" y="0"/>
                  </a:cubicBezTo>
                  <a:cubicBezTo>
                    <a:pt x="25945" y="41012"/>
                    <a:pt x="55135" y="80506"/>
                    <a:pt x="9081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>
              <a:off x="75793517" y="961604802"/>
              <a:ext cx="618980991" cy="10767560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213" y="109695"/>
                  </a:moveTo>
                  <a:cubicBezTo>
                    <a:pt x="97752" y="102714"/>
                    <a:pt x="87640" y="95734"/>
                    <a:pt x="78202" y="88753"/>
                  </a:cubicBezTo>
                  <a:cubicBezTo>
                    <a:pt x="56629" y="72631"/>
                    <a:pt x="39775" y="56011"/>
                    <a:pt x="26966" y="39224"/>
                  </a:cubicBezTo>
                  <a:cubicBezTo>
                    <a:pt x="19550" y="29085"/>
                    <a:pt x="13483" y="18781"/>
                    <a:pt x="8089" y="8476"/>
                  </a:cubicBezTo>
                  <a:cubicBezTo>
                    <a:pt x="5393" y="5650"/>
                    <a:pt x="2696" y="2825"/>
                    <a:pt x="0" y="0"/>
                  </a:cubicBezTo>
                  <a:cubicBezTo>
                    <a:pt x="5393" y="13130"/>
                    <a:pt x="12808" y="26426"/>
                    <a:pt x="22247" y="39390"/>
                  </a:cubicBezTo>
                  <a:cubicBezTo>
                    <a:pt x="34382" y="56343"/>
                    <a:pt x="51235" y="72963"/>
                    <a:pt x="72134" y="89252"/>
                  </a:cubicBezTo>
                  <a:cubicBezTo>
                    <a:pt x="82921" y="97396"/>
                    <a:pt x="95056" y="105373"/>
                    <a:pt x="107865" y="113185"/>
                  </a:cubicBezTo>
                  <a:cubicBezTo>
                    <a:pt x="111910" y="115512"/>
                    <a:pt x="115955" y="117673"/>
                    <a:pt x="120000" y="120000"/>
                  </a:cubicBezTo>
                  <a:cubicBezTo>
                    <a:pt x="118651" y="119168"/>
                    <a:pt x="117977" y="118504"/>
                    <a:pt x="117303" y="117673"/>
                  </a:cubicBezTo>
                  <a:cubicBezTo>
                    <a:pt x="113932" y="115013"/>
                    <a:pt x="111235" y="112354"/>
                    <a:pt x="109213" y="109695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16843078" y="0"/>
              <a:ext cx="80004730" cy="947135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391" y="109039"/>
                  </a:moveTo>
                  <a:cubicBezTo>
                    <a:pt x="62608" y="109795"/>
                    <a:pt x="62608" y="110551"/>
                    <a:pt x="62608" y="111307"/>
                  </a:cubicBezTo>
                  <a:cubicBezTo>
                    <a:pt x="78260" y="113952"/>
                    <a:pt x="99130" y="116598"/>
                    <a:pt x="114782" y="119433"/>
                  </a:cubicBezTo>
                  <a:cubicBezTo>
                    <a:pt x="114782" y="119622"/>
                    <a:pt x="114782" y="119811"/>
                    <a:pt x="120000" y="120000"/>
                  </a:cubicBezTo>
                  <a:cubicBezTo>
                    <a:pt x="109565" y="116220"/>
                    <a:pt x="99130" y="112629"/>
                    <a:pt x="88695" y="108850"/>
                  </a:cubicBezTo>
                  <a:cubicBezTo>
                    <a:pt x="46956" y="89574"/>
                    <a:pt x="26086" y="70299"/>
                    <a:pt x="26086" y="50834"/>
                  </a:cubicBezTo>
                  <a:cubicBezTo>
                    <a:pt x="31304" y="33826"/>
                    <a:pt x="46956" y="17007"/>
                    <a:pt x="78260" y="0"/>
                  </a:cubicBezTo>
                  <a:cubicBezTo>
                    <a:pt x="62608" y="0"/>
                    <a:pt x="62608" y="0"/>
                    <a:pt x="62608" y="0"/>
                  </a:cubicBezTo>
                  <a:cubicBezTo>
                    <a:pt x="26086" y="16818"/>
                    <a:pt x="10434" y="33826"/>
                    <a:pt x="5217" y="50834"/>
                  </a:cubicBezTo>
                  <a:cubicBezTo>
                    <a:pt x="0" y="70299"/>
                    <a:pt x="15652" y="89574"/>
                    <a:pt x="57391" y="10903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58950439" y="878406398"/>
              <a:ext cx="58950531" cy="1597652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4117" y="21308"/>
                    <a:pt x="21176" y="41495"/>
                    <a:pt x="35294" y="62803"/>
                  </a:cubicBezTo>
                  <a:cubicBezTo>
                    <a:pt x="63529" y="81869"/>
                    <a:pt x="91764" y="100934"/>
                    <a:pt x="120000" y="120000"/>
                  </a:cubicBezTo>
                  <a:cubicBezTo>
                    <a:pt x="105882" y="97570"/>
                    <a:pt x="91764" y="74018"/>
                    <a:pt x="77647" y="51588"/>
                  </a:cubicBezTo>
                  <a:cubicBezTo>
                    <a:pt x="70588" y="50467"/>
                    <a:pt x="70588" y="49345"/>
                    <a:pt x="70588" y="48224"/>
                  </a:cubicBezTo>
                  <a:cubicBezTo>
                    <a:pt x="49411" y="31401"/>
                    <a:pt x="21176" y="15700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" name="Shape 18"/>
            <p:cNvSpPr/>
            <p:nvPr/>
          </p:nvSpPr>
          <p:spPr>
            <a:xfrm>
              <a:off x="579680581" y="1698332587"/>
              <a:ext cx="143165568" cy="3315878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16756"/>
                    <a:pt x="5853" y="33513"/>
                    <a:pt x="14634" y="50270"/>
                  </a:cubicBezTo>
                  <a:cubicBezTo>
                    <a:pt x="23414" y="63243"/>
                    <a:pt x="35121" y="76756"/>
                    <a:pt x="49756" y="89729"/>
                  </a:cubicBezTo>
                  <a:cubicBezTo>
                    <a:pt x="55609" y="92972"/>
                    <a:pt x="64390" y="96216"/>
                    <a:pt x="70243" y="99459"/>
                  </a:cubicBezTo>
                  <a:cubicBezTo>
                    <a:pt x="87804" y="106486"/>
                    <a:pt x="102439" y="112972"/>
                    <a:pt x="120000" y="120000"/>
                  </a:cubicBezTo>
                  <a:cubicBezTo>
                    <a:pt x="117073" y="118378"/>
                    <a:pt x="114146" y="116216"/>
                    <a:pt x="111219" y="114594"/>
                  </a:cubicBezTo>
                  <a:cubicBezTo>
                    <a:pt x="76097" y="92972"/>
                    <a:pt x="52682" y="71351"/>
                    <a:pt x="38048" y="49729"/>
                  </a:cubicBezTo>
                  <a:cubicBezTo>
                    <a:pt x="32195" y="36756"/>
                    <a:pt x="26341" y="24324"/>
                    <a:pt x="23414" y="11891"/>
                  </a:cubicBezTo>
                  <a:cubicBezTo>
                    <a:pt x="23414" y="11351"/>
                    <a:pt x="20487" y="10810"/>
                    <a:pt x="20487" y="9729"/>
                  </a:cubicBezTo>
                  <a:cubicBezTo>
                    <a:pt x="14634" y="6486"/>
                    <a:pt x="5853" y="3243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583891072" y="378612980"/>
              <a:ext cx="1563592574" cy="13094704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66" y="116719"/>
                  </a:moveTo>
                  <a:cubicBezTo>
                    <a:pt x="2666" y="105512"/>
                    <a:pt x="6933" y="94441"/>
                    <a:pt x="13333" y="83781"/>
                  </a:cubicBezTo>
                  <a:cubicBezTo>
                    <a:pt x="20000" y="73120"/>
                    <a:pt x="29066" y="62870"/>
                    <a:pt x="39733" y="53029"/>
                  </a:cubicBezTo>
                  <a:cubicBezTo>
                    <a:pt x="50400" y="43189"/>
                    <a:pt x="62666" y="33895"/>
                    <a:pt x="76000" y="25011"/>
                  </a:cubicBezTo>
                  <a:cubicBezTo>
                    <a:pt x="82666" y="20637"/>
                    <a:pt x="89866" y="16264"/>
                    <a:pt x="97066" y="12164"/>
                  </a:cubicBezTo>
                  <a:cubicBezTo>
                    <a:pt x="100800" y="10113"/>
                    <a:pt x="104533" y="7927"/>
                    <a:pt x="108266" y="6013"/>
                  </a:cubicBezTo>
                  <a:cubicBezTo>
                    <a:pt x="112266" y="3963"/>
                    <a:pt x="116000" y="2050"/>
                    <a:pt x="120000" y="136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15733" y="1913"/>
                    <a:pt x="112000" y="3826"/>
                    <a:pt x="108000" y="5876"/>
                  </a:cubicBezTo>
                  <a:cubicBezTo>
                    <a:pt x="104266" y="7790"/>
                    <a:pt x="100533" y="9840"/>
                    <a:pt x="96800" y="12027"/>
                  </a:cubicBezTo>
                  <a:cubicBezTo>
                    <a:pt x="89333" y="16127"/>
                    <a:pt x="82133" y="20364"/>
                    <a:pt x="75466" y="24738"/>
                  </a:cubicBezTo>
                  <a:cubicBezTo>
                    <a:pt x="61866" y="33621"/>
                    <a:pt x="49333" y="42915"/>
                    <a:pt x="38666" y="52756"/>
                  </a:cubicBezTo>
                  <a:cubicBezTo>
                    <a:pt x="27733" y="62460"/>
                    <a:pt x="18666" y="72847"/>
                    <a:pt x="12000" y="83507"/>
                  </a:cubicBezTo>
                  <a:cubicBezTo>
                    <a:pt x="5066" y="94305"/>
                    <a:pt x="800" y="105375"/>
                    <a:pt x="0" y="116719"/>
                  </a:cubicBezTo>
                  <a:cubicBezTo>
                    <a:pt x="0" y="116993"/>
                    <a:pt x="0" y="117129"/>
                    <a:pt x="0" y="117403"/>
                  </a:cubicBezTo>
                  <a:cubicBezTo>
                    <a:pt x="533" y="118223"/>
                    <a:pt x="1066" y="119179"/>
                    <a:pt x="1866" y="120000"/>
                  </a:cubicBezTo>
                  <a:cubicBezTo>
                    <a:pt x="1866" y="118906"/>
                    <a:pt x="1866" y="117813"/>
                    <a:pt x="1866" y="11671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Shape 20"/>
            <p:cNvSpPr/>
            <p:nvPr/>
          </p:nvSpPr>
          <p:spPr>
            <a:xfrm>
              <a:off x="694774465" y="2038360781"/>
              <a:ext cx="122112248" cy="1091227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39452"/>
                    <a:pt x="54857" y="80547"/>
                    <a:pt x="89142" y="119999"/>
                  </a:cubicBezTo>
                  <a:cubicBezTo>
                    <a:pt x="120000" y="119999"/>
                    <a:pt x="120000" y="119999"/>
                    <a:pt x="120000" y="119999"/>
                  </a:cubicBezTo>
                  <a:cubicBezTo>
                    <a:pt x="78857" y="80547"/>
                    <a:pt x="37714" y="39452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>
              <a:off x="579680581" y="1659747920"/>
              <a:ext cx="28071681" cy="717437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10000"/>
                  </a:moveTo>
                  <a:cubicBezTo>
                    <a:pt x="105000" y="115000"/>
                    <a:pt x="120000" y="117500"/>
                    <a:pt x="120000" y="120000"/>
                  </a:cubicBezTo>
                  <a:cubicBezTo>
                    <a:pt x="120000" y="95000"/>
                    <a:pt x="120000" y="72500"/>
                    <a:pt x="120000" y="47500"/>
                  </a:cubicBezTo>
                  <a:cubicBezTo>
                    <a:pt x="75000" y="32500"/>
                    <a:pt x="45000" y="15000"/>
                    <a:pt x="15000" y="0"/>
                  </a:cubicBezTo>
                  <a:cubicBezTo>
                    <a:pt x="0" y="22500"/>
                    <a:pt x="0" y="42500"/>
                    <a:pt x="0" y="65000"/>
                  </a:cubicBezTo>
                  <a:cubicBezTo>
                    <a:pt x="30000" y="80000"/>
                    <a:pt x="75000" y="95000"/>
                    <a:pt x="105000" y="11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>
              <a:off x="640034294" y="1946119059"/>
              <a:ext cx="179658753" cy="201364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153" y="16000"/>
                  </a:moveTo>
                  <a:cubicBezTo>
                    <a:pt x="11538" y="10666"/>
                    <a:pt x="4615" y="5333"/>
                    <a:pt x="0" y="0"/>
                  </a:cubicBezTo>
                  <a:cubicBezTo>
                    <a:pt x="6923" y="14222"/>
                    <a:pt x="16153" y="28444"/>
                    <a:pt x="27692" y="42666"/>
                  </a:cubicBezTo>
                  <a:cubicBezTo>
                    <a:pt x="30000" y="47111"/>
                    <a:pt x="32307" y="50666"/>
                    <a:pt x="36923" y="55111"/>
                  </a:cubicBezTo>
                  <a:cubicBezTo>
                    <a:pt x="62307" y="76444"/>
                    <a:pt x="90000" y="98666"/>
                    <a:pt x="117692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4615" y="96888"/>
                    <a:pt x="73846" y="73777"/>
                    <a:pt x="55384" y="49777"/>
                  </a:cubicBezTo>
                  <a:cubicBezTo>
                    <a:pt x="41538" y="38222"/>
                    <a:pt x="30000" y="27555"/>
                    <a:pt x="16153" y="16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3" name="Shape 23"/>
          <p:cNvGrpSpPr/>
          <p:nvPr/>
        </p:nvGrpSpPr>
        <p:grpSpPr>
          <a:xfrm>
            <a:off x="26986" y="0"/>
            <a:ext cx="2357437" cy="6853237"/>
            <a:chOff x="0" y="0"/>
            <a:chExt cx="2147483647" cy="2147483646"/>
          </a:xfrm>
        </p:grpSpPr>
        <p:sp>
          <p:nvSpPr>
            <p:cNvPr id="24" name="Shape 24"/>
            <p:cNvSpPr/>
            <p:nvPr/>
          </p:nvSpPr>
          <p:spPr>
            <a:xfrm>
              <a:off x="0" y="0"/>
              <a:ext cx="450447748" cy="13789198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55" y="27391"/>
                  </a:moveTo>
                  <a:cubicBezTo>
                    <a:pt x="12815" y="37565"/>
                    <a:pt x="19805" y="47869"/>
                    <a:pt x="30291" y="58043"/>
                  </a:cubicBezTo>
                  <a:cubicBezTo>
                    <a:pt x="39611" y="68217"/>
                    <a:pt x="51262" y="78391"/>
                    <a:pt x="66407" y="88565"/>
                  </a:cubicBezTo>
                  <a:cubicBezTo>
                    <a:pt x="80388" y="98739"/>
                    <a:pt x="97864" y="108782"/>
                    <a:pt x="117669" y="118826"/>
                  </a:cubicBezTo>
                  <a:cubicBezTo>
                    <a:pt x="118834" y="119217"/>
                    <a:pt x="120000" y="119608"/>
                    <a:pt x="120000" y="120000"/>
                  </a:cubicBezTo>
                  <a:cubicBezTo>
                    <a:pt x="118834" y="118043"/>
                    <a:pt x="116504" y="115956"/>
                    <a:pt x="115339" y="114000"/>
                  </a:cubicBezTo>
                  <a:cubicBezTo>
                    <a:pt x="115339" y="113608"/>
                    <a:pt x="115339" y="113217"/>
                    <a:pt x="115339" y="112956"/>
                  </a:cubicBezTo>
                  <a:cubicBezTo>
                    <a:pt x="99029" y="104739"/>
                    <a:pt x="85048" y="96652"/>
                    <a:pt x="73398" y="88434"/>
                  </a:cubicBezTo>
                  <a:cubicBezTo>
                    <a:pt x="58252" y="78260"/>
                    <a:pt x="45436" y="68217"/>
                    <a:pt x="34951" y="57913"/>
                  </a:cubicBezTo>
                  <a:cubicBezTo>
                    <a:pt x="24466" y="47739"/>
                    <a:pt x="16310" y="37565"/>
                    <a:pt x="10485" y="27260"/>
                  </a:cubicBezTo>
                  <a:cubicBezTo>
                    <a:pt x="8155" y="22173"/>
                    <a:pt x="5825" y="17086"/>
                    <a:pt x="3495" y="12000"/>
                  </a:cubicBezTo>
                  <a:cubicBezTo>
                    <a:pt x="2330" y="7956"/>
                    <a:pt x="1165" y="4043"/>
                    <a:pt x="11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43"/>
                    <a:pt x="1165" y="7956"/>
                    <a:pt x="1165" y="12000"/>
                  </a:cubicBezTo>
                  <a:cubicBezTo>
                    <a:pt x="3495" y="17086"/>
                    <a:pt x="4660" y="22173"/>
                    <a:pt x="8155" y="27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476637487" y="1352668330"/>
              <a:ext cx="385849199" cy="4952586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72" y="83272"/>
                  </a:moveTo>
                  <a:cubicBezTo>
                    <a:pt x="87272" y="95636"/>
                    <a:pt x="102272" y="108000"/>
                    <a:pt x="120000" y="120000"/>
                  </a:cubicBezTo>
                  <a:cubicBezTo>
                    <a:pt x="120000" y="117454"/>
                    <a:pt x="120000" y="114545"/>
                    <a:pt x="120000" y="112000"/>
                  </a:cubicBezTo>
                  <a:cubicBezTo>
                    <a:pt x="120000" y="111636"/>
                    <a:pt x="120000" y="110909"/>
                    <a:pt x="120000" y="110545"/>
                  </a:cubicBezTo>
                  <a:cubicBezTo>
                    <a:pt x="107727" y="101090"/>
                    <a:pt x="95454" y="91636"/>
                    <a:pt x="84545" y="82181"/>
                  </a:cubicBezTo>
                  <a:cubicBezTo>
                    <a:pt x="51818" y="55272"/>
                    <a:pt x="23181" y="27636"/>
                    <a:pt x="0" y="0"/>
                  </a:cubicBezTo>
                  <a:cubicBezTo>
                    <a:pt x="2727" y="7636"/>
                    <a:pt x="5454" y="15272"/>
                    <a:pt x="9545" y="22909"/>
                  </a:cubicBezTo>
                  <a:cubicBezTo>
                    <a:pt x="28636" y="43272"/>
                    <a:pt x="49090" y="63272"/>
                    <a:pt x="72272" y="83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>
              <a:off x="892166525" y="1837121448"/>
              <a:ext cx="392832866" cy="3103621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" y="8695"/>
                  </a:moveTo>
                  <a:cubicBezTo>
                    <a:pt x="5333" y="5797"/>
                    <a:pt x="2666" y="2898"/>
                    <a:pt x="0" y="0"/>
                  </a:cubicBezTo>
                  <a:cubicBezTo>
                    <a:pt x="0" y="5217"/>
                    <a:pt x="0" y="11014"/>
                    <a:pt x="1333" y="16811"/>
                  </a:cubicBezTo>
                  <a:cubicBezTo>
                    <a:pt x="18666" y="35942"/>
                    <a:pt x="36000" y="55072"/>
                    <a:pt x="56000" y="73623"/>
                  </a:cubicBezTo>
                  <a:cubicBezTo>
                    <a:pt x="72000" y="89275"/>
                    <a:pt x="89333" y="104927"/>
                    <a:pt x="106666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1333" y="104347"/>
                    <a:pt x="84000" y="88115"/>
                    <a:pt x="66666" y="71304"/>
                  </a:cubicBezTo>
                  <a:cubicBezTo>
                    <a:pt x="45333" y="51014"/>
                    <a:pt x="26666" y="29565"/>
                    <a:pt x="8000" y="86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>
              <a:off x="450448072" y="1367676376"/>
              <a:ext cx="502825373" cy="7005658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91" y="105096"/>
                  </a:moveTo>
                  <a:cubicBezTo>
                    <a:pt x="97043" y="99700"/>
                    <a:pt x="88695" y="94047"/>
                    <a:pt x="81391" y="88394"/>
                  </a:cubicBezTo>
                  <a:cubicBezTo>
                    <a:pt x="59478" y="72205"/>
                    <a:pt x="42782" y="55503"/>
                    <a:pt x="30260" y="38800"/>
                  </a:cubicBezTo>
                  <a:cubicBezTo>
                    <a:pt x="22956" y="30578"/>
                    <a:pt x="17739" y="22098"/>
                    <a:pt x="13565" y="13618"/>
                  </a:cubicBezTo>
                  <a:cubicBezTo>
                    <a:pt x="9391" y="8993"/>
                    <a:pt x="4173" y="4625"/>
                    <a:pt x="0" y="0"/>
                  </a:cubicBezTo>
                  <a:cubicBezTo>
                    <a:pt x="5217" y="13104"/>
                    <a:pt x="12521" y="26209"/>
                    <a:pt x="21913" y="39057"/>
                  </a:cubicBezTo>
                  <a:cubicBezTo>
                    <a:pt x="34434" y="56017"/>
                    <a:pt x="51130" y="72719"/>
                    <a:pt x="72000" y="89164"/>
                  </a:cubicBezTo>
                  <a:cubicBezTo>
                    <a:pt x="82434" y="97130"/>
                    <a:pt x="93913" y="105353"/>
                    <a:pt x="107478" y="113319"/>
                  </a:cubicBezTo>
                  <a:cubicBezTo>
                    <a:pt x="111652" y="115374"/>
                    <a:pt x="115826" y="117687"/>
                    <a:pt x="120000" y="119999"/>
                  </a:cubicBezTo>
                  <a:cubicBezTo>
                    <a:pt x="118956" y="119229"/>
                    <a:pt x="117913" y="118458"/>
                    <a:pt x="116869" y="117687"/>
                  </a:cubicBezTo>
                  <a:cubicBezTo>
                    <a:pt x="112695" y="113576"/>
                    <a:pt x="108521" y="109207"/>
                    <a:pt x="105391" y="105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401561977" y="404173292"/>
              <a:ext cx="158879408" cy="9484950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666" y="120000"/>
                  </a:moveTo>
                  <a:cubicBezTo>
                    <a:pt x="50000" y="117725"/>
                    <a:pt x="46666" y="115450"/>
                    <a:pt x="43333" y="113175"/>
                  </a:cubicBezTo>
                  <a:cubicBezTo>
                    <a:pt x="26666" y="100473"/>
                    <a:pt x="16666" y="87962"/>
                    <a:pt x="16666" y="75450"/>
                  </a:cubicBezTo>
                  <a:cubicBezTo>
                    <a:pt x="16666" y="62748"/>
                    <a:pt x="26666" y="50236"/>
                    <a:pt x="43333" y="37535"/>
                  </a:cubicBezTo>
                  <a:cubicBezTo>
                    <a:pt x="50000" y="31279"/>
                    <a:pt x="60000" y="25023"/>
                    <a:pt x="73333" y="18767"/>
                  </a:cubicBezTo>
                  <a:cubicBezTo>
                    <a:pt x="86666" y="12511"/>
                    <a:pt x="100000" y="6255"/>
                    <a:pt x="120000" y="0"/>
                  </a:cubicBezTo>
                  <a:cubicBezTo>
                    <a:pt x="116666" y="0"/>
                    <a:pt x="116666" y="0"/>
                    <a:pt x="116666" y="0"/>
                  </a:cubicBezTo>
                  <a:cubicBezTo>
                    <a:pt x="96666" y="6255"/>
                    <a:pt x="80000" y="12511"/>
                    <a:pt x="66666" y="18767"/>
                  </a:cubicBezTo>
                  <a:cubicBezTo>
                    <a:pt x="53333" y="25023"/>
                    <a:pt x="43333" y="31279"/>
                    <a:pt x="33333" y="37535"/>
                  </a:cubicBezTo>
                  <a:cubicBezTo>
                    <a:pt x="13333" y="50047"/>
                    <a:pt x="3333" y="62748"/>
                    <a:pt x="3333" y="75450"/>
                  </a:cubicBezTo>
                  <a:cubicBezTo>
                    <a:pt x="0" y="87393"/>
                    <a:pt x="6666" y="99526"/>
                    <a:pt x="23333" y="111658"/>
                  </a:cubicBezTo>
                  <a:cubicBezTo>
                    <a:pt x="33333" y="114312"/>
                    <a:pt x="43333" y="117156"/>
                    <a:pt x="53333" y="119810"/>
                  </a:cubicBezTo>
                  <a:cubicBezTo>
                    <a:pt x="53333" y="119810"/>
                    <a:pt x="56666" y="120000"/>
                    <a:pt x="56666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Shape 29"/>
            <p:cNvSpPr/>
            <p:nvPr/>
          </p:nvSpPr>
          <p:spPr>
            <a:xfrm>
              <a:off x="988191794" y="2059237328"/>
              <a:ext cx="122214502" cy="882462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285" y="120000"/>
                  </a:move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77142" y="81355"/>
                    <a:pt x="38571" y="40677"/>
                    <a:pt x="0" y="0"/>
                  </a:cubicBezTo>
                  <a:cubicBezTo>
                    <a:pt x="25714" y="40677"/>
                    <a:pt x="55714" y="81355"/>
                    <a:pt x="94285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32988832" y="1287234423"/>
              <a:ext cx="75075174" cy="160283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35" y="60560"/>
                  </a:moveTo>
                  <a:cubicBezTo>
                    <a:pt x="56470" y="80747"/>
                    <a:pt x="91764" y="99813"/>
                    <a:pt x="120000" y="120000"/>
                  </a:cubicBezTo>
                  <a:cubicBezTo>
                    <a:pt x="98823" y="96448"/>
                    <a:pt x="84705" y="72897"/>
                    <a:pt x="70588" y="49345"/>
                  </a:cubicBezTo>
                  <a:cubicBezTo>
                    <a:pt x="70588" y="49345"/>
                    <a:pt x="63529" y="48224"/>
                    <a:pt x="63529" y="48224"/>
                  </a:cubicBezTo>
                  <a:cubicBezTo>
                    <a:pt x="42352" y="32523"/>
                    <a:pt x="21176" y="15700"/>
                    <a:pt x="0" y="0"/>
                  </a:cubicBezTo>
                  <a:cubicBezTo>
                    <a:pt x="0" y="2242"/>
                    <a:pt x="0" y="5607"/>
                    <a:pt x="0" y="8971"/>
                  </a:cubicBezTo>
                  <a:cubicBezTo>
                    <a:pt x="7058" y="25794"/>
                    <a:pt x="21176" y="43738"/>
                    <a:pt x="28235" y="605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>
              <a:off x="862485484" y="985877047"/>
              <a:ext cx="1284998162" cy="851244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5" y="116830"/>
                  </a:moveTo>
                  <a:cubicBezTo>
                    <a:pt x="3673" y="105845"/>
                    <a:pt x="7755" y="94647"/>
                    <a:pt x="14285" y="83873"/>
                  </a:cubicBezTo>
                  <a:cubicBezTo>
                    <a:pt x="20816" y="73309"/>
                    <a:pt x="29795" y="62957"/>
                    <a:pt x="40408" y="53239"/>
                  </a:cubicBezTo>
                  <a:cubicBezTo>
                    <a:pt x="50612" y="43309"/>
                    <a:pt x="62857" y="34014"/>
                    <a:pt x="76326" y="25140"/>
                  </a:cubicBezTo>
                  <a:cubicBezTo>
                    <a:pt x="82857" y="20704"/>
                    <a:pt x="89795" y="16267"/>
                    <a:pt x="97142" y="12253"/>
                  </a:cubicBezTo>
                  <a:cubicBezTo>
                    <a:pt x="100816" y="10140"/>
                    <a:pt x="104489" y="8028"/>
                    <a:pt x="108163" y="5915"/>
                  </a:cubicBezTo>
                  <a:cubicBezTo>
                    <a:pt x="111836" y="4014"/>
                    <a:pt x="115918" y="1901"/>
                    <a:pt x="120000" y="0"/>
                  </a:cubicBezTo>
                  <a:cubicBezTo>
                    <a:pt x="119591" y="0"/>
                    <a:pt x="119591" y="0"/>
                    <a:pt x="119591" y="0"/>
                  </a:cubicBezTo>
                  <a:cubicBezTo>
                    <a:pt x="115510" y="1901"/>
                    <a:pt x="111428" y="3802"/>
                    <a:pt x="107755" y="5704"/>
                  </a:cubicBezTo>
                  <a:cubicBezTo>
                    <a:pt x="104081" y="7816"/>
                    <a:pt x="100408" y="9929"/>
                    <a:pt x="96734" y="11830"/>
                  </a:cubicBezTo>
                  <a:cubicBezTo>
                    <a:pt x="88979" y="16056"/>
                    <a:pt x="82040" y="20281"/>
                    <a:pt x="75510" y="24718"/>
                  </a:cubicBezTo>
                  <a:cubicBezTo>
                    <a:pt x="61632" y="33591"/>
                    <a:pt x="49387" y="42887"/>
                    <a:pt x="38775" y="52605"/>
                  </a:cubicBezTo>
                  <a:cubicBezTo>
                    <a:pt x="27755" y="62535"/>
                    <a:pt x="18775" y="72887"/>
                    <a:pt x="12244" y="83661"/>
                  </a:cubicBezTo>
                  <a:cubicBezTo>
                    <a:pt x="5306" y="94014"/>
                    <a:pt x="1224" y="105000"/>
                    <a:pt x="0" y="115985"/>
                  </a:cubicBezTo>
                  <a:cubicBezTo>
                    <a:pt x="1224" y="117253"/>
                    <a:pt x="2040" y="118521"/>
                    <a:pt x="2857" y="120000"/>
                  </a:cubicBezTo>
                  <a:cubicBezTo>
                    <a:pt x="2857" y="118943"/>
                    <a:pt x="2857" y="117887"/>
                    <a:pt x="3265" y="1168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953273313" y="2068241850"/>
              <a:ext cx="109993601" cy="792413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40754"/>
                    <a:pt x="57600" y="81509"/>
                    <a:pt x="912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6800" y="81509"/>
                    <a:pt x="38400" y="4075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862485484" y="1847926989"/>
              <a:ext cx="125706343" cy="211310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25531"/>
                    <a:pt x="8275" y="51063"/>
                    <a:pt x="28965" y="75744"/>
                  </a:cubicBezTo>
                  <a:cubicBezTo>
                    <a:pt x="45517" y="83404"/>
                    <a:pt x="57931" y="91914"/>
                    <a:pt x="74482" y="99574"/>
                  </a:cubicBezTo>
                  <a:cubicBezTo>
                    <a:pt x="91034" y="106382"/>
                    <a:pt x="103448" y="113191"/>
                    <a:pt x="120000" y="120000"/>
                  </a:cubicBezTo>
                  <a:cubicBezTo>
                    <a:pt x="115862" y="118297"/>
                    <a:pt x="115862" y="116595"/>
                    <a:pt x="111724" y="114893"/>
                  </a:cubicBezTo>
                  <a:cubicBezTo>
                    <a:pt x="66206" y="83404"/>
                    <a:pt x="41379" y="51063"/>
                    <a:pt x="33103" y="18723"/>
                  </a:cubicBezTo>
                  <a:cubicBezTo>
                    <a:pt x="28965" y="15319"/>
                    <a:pt x="20689" y="12765"/>
                    <a:pt x="16551" y="9361"/>
                  </a:cubicBezTo>
                  <a:cubicBezTo>
                    <a:pt x="8275" y="5957"/>
                    <a:pt x="4137" y="255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862485484" y="1808906374"/>
              <a:ext cx="34918430" cy="714374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5000"/>
                  </a:moveTo>
                  <a:cubicBezTo>
                    <a:pt x="15000" y="72500"/>
                    <a:pt x="30000" y="82500"/>
                    <a:pt x="60000" y="92500"/>
                  </a:cubicBezTo>
                  <a:cubicBezTo>
                    <a:pt x="75000" y="102500"/>
                    <a:pt x="105000" y="110000"/>
                    <a:pt x="120000" y="120000"/>
                  </a:cubicBezTo>
                  <a:cubicBezTo>
                    <a:pt x="105000" y="95000"/>
                    <a:pt x="105000" y="70000"/>
                    <a:pt x="105000" y="47500"/>
                  </a:cubicBezTo>
                  <a:cubicBezTo>
                    <a:pt x="75000" y="30000"/>
                    <a:pt x="45000" y="15000"/>
                    <a:pt x="0" y="0"/>
                  </a:cubicBezTo>
                  <a:cubicBezTo>
                    <a:pt x="0" y="2500"/>
                    <a:pt x="0" y="7500"/>
                    <a:pt x="0" y="10000"/>
                  </a:cubicBezTo>
                  <a:cubicBezTo>
                    <a:pt x="0" y="27500"/>
                    <a:pt x="0" y="47500"/>
                    <a:pt x="0" y="65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892166525" y="1981196670"/>
              <a:ext cx="192051363" cy="1662869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30270"/>
                  </a:moveTo>
                  <a:cubicBezTo>
                    <a:pt x="19090" y="20540"/>
                    <a:pt x="10909" y="9729"/>
                    <a:pt x="0" y="0"/>
                  </a:cubicBezTo>
                  <a:cubicBezTo>
                    <a:pt x="8181" y="17297"/>
                    <a:pt x="19090" y="35675"/>
                    <a:pt x="30000" y="52972"/>
                  </a:cubicBezTo>
                  <a:cubicBezTo>
                    <a:pt x="32727" y="56216"/>
                    <a:pt x="35454" y="59459"/>
                    <a:pt x="38181" y="62702"/>
                  </a:cubicBezTo>
                  <a:cubicBezTo>
                    <a:pt x="60000" y="82162"/>
                    <a:pt x="81818" y="101621"/>
                    <a:pt x="106363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5454" y="99459"/>
                    <a:pt x="76363" y="77837"/>
                    <a:pt x="60000" y="56216"/>
                  </a:cubicBezTo>
                  <a:cubicBezTo>
                    <a:pt x="49090" y="47567"/>
                    <a:pt x="40909" y="38918"/>
                    <a:pt x="30000" y="3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6" name="Shape 36"/>
          <p:cNvSpPr/>
          <p:nvPr/>
        </p:nvSpPr>
        <p:spPr>
          <a:xfrm>
            <a:off x="0" y="0"/>
            <a:ext cx="182561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Shape 37"/>
          <p:cNvSpPr/>
          <p:nvPr/>
        </p:nvSpPr>
        <p:spPr>
          <a:xfrm>
            <a:off x="0" y="4324350"/>
            <a:ext cx="1744661" cy="7778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92580" y="119999"/>
                </a:moveTo>
                <a:cubicBezTo>
                  <a:pt x="93548" y="119999"/>
                  <a:pt x="94193" y="119277"/>
                  <a:pt x="94516" y="118554"/>
                </a:cubicBezTo>
                <a:cubicBezTo>
                  <a:pt x="94516" y="117831"/>
                  <a:pt x="94838" y="117831"/>
                  <a:pt x="94838" y="117831"/>
                </a:cubicBezTo>
                <a:cubicBezTo>
                  <a:pt x="119354" y="62891"/>
                  <a:pt x="119354" y="62891"/>
                  <a:pt x="119354" y="62891"/>
                </a:cubicBezTo>
                <a:cubicBezTo>
                  <a:pt x="120000" y="61445"/>
                  <a:pt x="120000" y="58554"/>
                  <a:pt x="119354" y="56385"/>
                </a:cubicBezTo>
                <a:cubicBezTo>
                  <a:pt x="94838" y="2168"/>
                  <a:pt x="94838" y="2168"/>
                  <a:pt x="94838" y="2168"/>
                </a:cubicBezTo>
                <a:cubicBezTo>
                  <a:pt x="94838" y="1445"/>
                  <a:pt x="94516" y="1445"/>
                  <a:pt x="94516" y="1445"/>
                </a:cubicBezTo>
                <a:cubicBezTo>
                  <a:pt x="94193" y="722"/>
                  <a:pt x="93548" y="0"/>
                  <a:pt x="9258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9999"/>
                  <a:pt x="0" y="119999"/>
                  <a:pt x="0" y="119999"/>
                </a:cubicBezTo>
                <a:lnTo>
                  <a:pt x="92580" y="11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531812" y="4529137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Shape 50"/>
          <p:cNvGrpSpPr/>
          <p:nvPr/>
        </p:nvGrpSpPr>
        <p:grpSpPr>
          <a:xfrm>
            <a:off x="0" y="228599"/>
            <a:ext cx="2851150" cy="6638925"/>
            <a:chOff x="0" y="0"/>
            <a:chExt cx="2147483647" cy="2147483647"/>
          </a:xfrm>
        </p:grpSpPr>
        <p:sp>
          <p:nvSpPr>
            <p:cNvPr id="51" name="Shape 51"/>
            <p:cNvSpPr/>
            <p:nvPr/>
          </p:nvSpPr>
          <p:spPr>
            <a:xfrm>
              <a:off x="0" y="759034820"/>
              <a:ext cx="75793537" cy="2025700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09090" y="103235"/>
                    <a:pt x="103636" y="87352"/>
                    <a:pt x="92727" y="70588"/>
                  </a:cubicBezTo>
                  <a:cubicBezTo>
                    <a:pt x="60000" y="47647"/>
                    <a:pt x="32727" y="23823"/>
                    <a:pt x="0" y="0"/>
                  </a:cubicBezTo>
                  <a:cubicBezTo>
                    <a:pt x="0" y="30882"/>
                    <a:pt x="0" y="30882"/>
                    <a:pt x="0" y="30882"/>
                  </a:cubicBezTo>
                  <a:cubicBezTo>
                    <a:pt x="32727" y="56470"/>
                    <a:pt x="70909" y="82941"/>
                    <a:pt x="109090" y="109411"/>
                  </a:cubicBezTo>
                  <a:cubicBezTo>
                    <a:pt x="109090" y="112941"/>
                    <a:pt x="114545" y="116470"/>
                    <a:pt x="12000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" name="Shape 52"/>
            <p:cNvSpPr/>
            <p:nvPr/>
          </p:nvSpPr>
          <p:spPr>
            <a:xfrm>
              <a:off x="96847754" y="947135552"/>
              <a:ext cx="487044128" cy="7511971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714" y="83333"/>
                  </a:moveTo>
                  <a:cubicBezTo>
                    <a:pt x="88285" y="95714"/>
                    <a:pt x="102857" y="107857"/>
                    <a:pt x="119142" y="120000"/>
                  </a:cubicBezTo>
                  <a:cubicBezTo>
                    <a:pt x="119142" y="117857"/>
                    <a:pt x="119142" y="115952"/>
                    <a:pt x="120000" y="113809"/>
                  </a:cubicBezTo>
                  <a:cubicBezTo>
                    <a:pt x="106285" y="103571"/>
                    <a:pt x="93428" y="93095"/>
                    <a:pt x="81428" y="82619"/>
                  </a:cubicBezTo>
                  <a:cubicBezTo>
                    <a:pt x="49714" y="55476"/>
                    <a:pt x="23142" y="27857"/>
                    <a:pt x="0" y="0"/>
                  </a:cubicBezTo>
                  <a:cubicBezTo>
                    <a:pt x="1714" y="4761"/>
                    <a:pt x="3428" y="9761"/>
                    <a:pt x="5142" y="14523"/>
                  </a:cubicBezTo>
                  <a:cubicBezTo>
                    <a:pt x="25714" y="37619"/>
                    <a:pt x="48000" y="60714"/>
                    <a:pt x="73714" y="83333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607752303" y="1688083379"/>
              <a:ext cx="458972423" cy="4593998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" y="8571"/>
                  </a:moveTo>
                  <a:cubicBezTo>
                    <a:pt x="4545" y="5844"/>
                    <a:pt x="1818" y="3116"/>
                    <a:pt x="0" y="0"/>
                  </a:cubicBezTo>
                  <a:cubicBezTo>
                    <a:pt x="0" y="3896"/>
                    <a:pt x="0" y="7402"/>
                    <a:pt x="0" y="11298"/>
                  </a:cubicBezTo>
                  <a:cubicBezTo>
                    <a:pt x="19090" y="33116"/>
                    <a:pt x="40000" y="54545"/>
                    <a:pt x="61818" y="75584"/>
                  </a:cubicBezTo>
                  <a:cubicBezTo>
                    <a:pt x="77272" y="90389"/>
                    <a:pt x="94545" y="105194"/>
                    <a:pt x="111818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2727" y="104805"/>
                    <a:pt x="85454" y="89610"/>
                    <a:pt x="70000" y="74025"/>
                  </a:cubicBezTo>
                  <a:cubicBezTo>
                    <a:pt x="47272" y="52597"/>
                    <a:pt x="26363" y="30779"/>
                    <a:pt x="7272" y="8571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>
              <a:off x="722846188" y="2029920504"/>
              <a:ext cx="129129728" cy="1175631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81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7837" y="80506"/>
                    <a:pt x="38918" y="41012"/>
                    <a:pt x="0" y="0"/>
                  </a:cubicBezTo>
                  <a:cubicBezTo>
                    <a:pt x="25945" y="41012"/>
                    <a:pt x="55135" y="80506"/>
                    <a:pt x="9081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75793517" y="961604802"/>
              <a:ext cx="618980991" cy="10767560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213" y="109695"/>
                  </a:moveTo>
                  <a:cubicBezTo>
                    <a:pt x="97752" y="102714"/>
                    <a:pt x="87640" y="95734"/>
                    <a:pt x="78202" y="88753"/>
                  </a:cubicBezTo>
                  <a:cubicBezTo>
                    <a:pt x="56629" y="72631"/>
                    <a:pt x="39775" y="56011"/>
                    <a:pt x="26966" y="39224"/>
                  </a:cubicBezTo>
                  <a:cubicBezTo>
                    <a:pt x="19550" y="29085"/>
                    <a:pt x="13483" y="18781"/>
                    <a:pt x="8089" y="8476"/>
                  </a:cubicBezTo>
                  <a:cubicBezTo>
                    <a:pt x="5393" y="5650"/>
                    <a:pt x="2696" y="2825"/>
                    <a:pt x="0" y="0"/>
                  </a:cubicBezTo>
                  <a:cubicBezTo>
                    <a:pt x="5393" y="13130"/>
                    <a:pt x="12808" y="26426"/>
                    <a:pt x="22247" y="39390"/>
                  </a:cubicBezTo>
                  <a:cubicBezTo>
                    <a:pt x="34382" y="56343"/>
                    <a:pt x="51235" y="72963"/>
                    <a:pt x="72134" y="89252"/>
                  </a:cubicBezTo>
                  <a:cubicBezTo>
                    <a:pt x="82921" y="97396"/>
                    <a:pt x="95056" y="105373"/>
                    <a:pt x="107865" y="113185"/>
                  </a:cubicBezTo>
                  <a:cubicBezTo>
                    <a:pt x="111910" y="115512"/>
                    <a:pt x="115955" y="117673"/>
                    <a:pt x="120000" y="120000"/>
                  </a:cubicBezTo>
                  <a:cubicBezTo>
                    <a:pt x="118651" y="119168"/>
                    <a:pt x="117977" y="118504"/>
                    <a:pt x="117303" y="117673"/>
                  </a:cubicBezTo>
                  <a:cubicBezTo>
                    <a:pt x="113932" y="115013"/>
                    <a:pt x="111235" y="112354"/>
                    <a:pt x="109213" y="109695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16843078" y="0"/>
              <a:ext cx="80004730" cy="947135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391" y="109039"/>
                  </a:moveTo>
                  <a:cubicBezTo>
                    <a:pt x="62608" y="109795"/>
                    <a:pt x="62608" y="110551"/>
                    <a:pt x="62608" y="111307"/>
                  </a:cubicBezTo>
                  <a:cubicBezTo>
                    <a:pt x="78260" y="113952"/>
                    <a:pt x="99130" y="116598"/>
                    <a:pt x="114782" y="119433"/>
                  </a:cubicBezTo>
                  <a:cubicBezTo>
                    <a:pt x="114782" y="119622"/>
                    <a:pt x="114782" y="119811"/>
                    <a:pt x="120000" y="120000"/>
                  </a:cubicBezTo>
                  <a:cubicBezTo>
                    <a:pt x="109565" y="116220"/>
                    <a:pt x="99130" y="112629"/>
                    <a:pt x="88695" y="108850"/>
                  </a:cubicBezTo>
                  <a:cubicBezTo>
                    <a:pt x="46956" y="89574"/>
                    <a:pt x="26086" y="70299"/>
                    <a:pt x="26086" y="50834"/>
                  </a:cubicBezTo>
                  <a:cubicBezTo>
                    <a:pt x="31304" y="33826"/>
                    <a:pt x="46956" y="17007"/>
                    <a:pt x="78260" y="0"/>
                  </a:cubicBezTo>
                  <a:cubicBezTo>
                    <a:pt x="62608" y="0"/>
                    <a:pt x="62608" y="0"/>
                    <a:pt x="62608" y="0"/>
                  </a:cubicBezTo>
                  <a:cubicBezTo>
                    <a:pt x="26086" y="16818"/>
                    <a:pt x="10434" y="33826"/>
                    <a:pt x="5217" y="50834"/>
                  </a:cubicBezTo>
                  <a:cubicBezTo>
                    <a:pt x="0" y="70299"/>
                    <a:pt x="15652" y="89574"/>
                    <a:pt x="57391" y="10903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58950439" y="878406398"/>
              <a:ext cx="58950531" cy="1597652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4117" y="21308"/>
                    <a:pt x="21176" y="41495"/>
                    <a:pt x="35294" y="62803"/>
                  </a:cubicBezTo>
                  <a:cubicBezTo>
                    <a:pt x="63529" y="81869"/>
                    <a:pt x="91764" y="100934"/>
                    <a:pt x="120000" y="120000"/>
                  </a:cubicBezTo>
                  <a:cubicBezTo>
                    <a:pt x="105882" y="97570"/>
                    <a:pt x="91764" y="74018"/>
                    <a:pt x="77647" y="51588"/>
                  </a:cubicBezTo>
                  <a:cubicBezTo>
                    <a:pt x="70588" y="50467"/>
                    <a:pt x="70588" y="49345"/>
                    <a:pt x="70588" y="48224"/>
                  </a:cubicBezTo>
                  <a:cubicBezTo>
                    <a:pt x="49411" y="31401"/>
                    <a:pt x="21176" y="15700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579680581" y="1698332587"/>
              <a:ext cx="143165568" cy="3315878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16756"/>
                    <a:pt x="5853" y="33513"/>
                    <a:pt x="14634" y="50270"/>
                  </a:cubicBezTo>
                  <a:cubicBezTo>
                    <a:pt x="23414" y="63243"/>
                    <a:pt x="35121" y="76756"/>
                    <a:pt x="49756" y="89729"/>
                  </a:cubicBezTo>
                  <a:cubicBezTo>
                    <a:pt x="55609" y="92972"/>
                    <a:pt x="64390" y="96216"/>
                    <a:pt x="70243" y="99459"/>
                  </a:cubicBezTo>
                  <a:cubicBezTo>
                    <a:pt x="87804" y="106486"/>
                    <a:pt x="102439" y="112972"/>
                    <a:pt x="120000" y="120000"/>
                  </a:cubicBezTo>
                  <a:cubicBezTo>
                    <a:pt x="117073" y="118378"/>
                    <a:pt x="114146" y="116216"/>
                    <a:pt x="111219" y="114594"/>
                  </a:cubicBezTo>
                  <a:cubicBezTo>
                    <a:pt x="76097" y="92972"/>
                    <a:pt x="52682" y="71351"/>
                    <a:pt x="38048" y="49729"/>
                  </a:cubicBezTo>
                  <a:cubicBezTo>
                    <a:pt x="32195" y="36756"/>
                    <a:pt x="26341" y="24324"/>
                    <a:pt x="23414" y="11891"/>
                  </a:cubicBezTo>
                  <a:cubicBezTo>
                    <a:pt x="23414" y="11351"/>
                    <a:pt x="20487" y="10810"/>
                    <a:pt x="20487" y="9729"/>
                  </a:cubicBezTo>
                  <a:cubicBezTo>
                    <a:pt x="14634" y="6486"/>
                    <a:pt x="5853" y="3243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583891072" y="378612980"/>
              <a:ext cx="1563592574" cy="13094704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66" y="116719"/>
                  </a:moveTo>
                  <a:cubicBezTo>
                    <a:pt x="2666" y="105512"/>
                    <a:pt x="6933" y="94441"/>
                    <a:pt x="13333" y="83781"/>
                  </a:cubicBezTo>
                  <a:cubicBezTo>
                    <a:pt x="20000" y="73120"/>
                    <a:pt x="29066" y="62870"/>
                    <a:pt x="39733" y="53029"/>
                  </a:cubicBezTo>
                  <a:cubicBezTo>
                    <a:pt x="50400" y="43189"/>
                    <a:pt x="62666" y="33895"/>
                    <a:pt x="76000" y="25011"/>
                  </a:cubicBezTo>
                  <a:cubicBezTo>
                    <a:pt x="82666" y="20637"/>
                    <a:pt x="89866" y="16264"/>
                    <a:pt x="97066" y="12164"/>
                  </a:cubicBezTo>
                  <a:cubicBezTo>
                    <a:pt x="100800" y="10113"/>
                    <a:pt x="104533" y="7927"/>
                    <a:pt x="108266" y="6013"/>
                  </a:cubicBezTo>
                  <a:cubicBezTo>
                    <a:pt x="112266" y="3963"/>
                    <a:pt x="116000" y="2050"/>
                    <a:pt x="120000" y="136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15733" y="1913"/>
                    <a:pt x="112000" y="3826"/>
                    <a:pt x="108000" y="5876"/>
                  </a:cubicBezTo>
                  <a:cubicBezTo>
                    <a:pt x="104266" y="7790"/>
                    <a:pt x="100533" y="9840"/>
                    <a:pt x="96800" y="12027"/>
                  </a:cubicBezTo>
                  <a:cubicBezTo>
                    <a:pt x="89333" y="16127"/>
                    <a:pt x="82133" y="20364"/>
                    <a:pt x="75466" y="24738"/>
                  </a:cubicBezTo>
                  <a:cubicBezTo>
                    <a:pt x="61866" y="33621"/>
                    <a:pt x="49333" y="42915"/>
                    <a:pt x="38666" y="52756"/>
                  </a:cubicBezTo>
                  <a:cubicBezTo>
                    <a:pt x="27733" y="62460"/>
                    <a:pt x="18666" y="72847"/>
                    <a:pt x="12000" y="83507"/>
                  </a:cubicBezTo>
                  <a:cubicBezTo>
                    <a:pt x="5066" y="94305"/>
                    <a:pt x="800" y="105375"/>
                    <a:pt x="0" y="116719"/>
                  </a:cubicBezTo>
                  <a:cubicBezTo>
                    <a:pt x="0" y="116993"/>
                    <a:pt x="0" y="117129"/>
                    <a:pt x="0" y="117403"/>
                  </a:cubicBezTo>
                  <a:cubicBezTo>
                    <a:pt x="533" y="118223"/>
                    <a:pt x="1066" y="119179"/>
                    <a:pt x="1866" y="120000"/>
                  </a:cubicBezTo>
                  <a:cubicBezTo>
                    <a:pt x="1866" y="118906"/>
                    <a:pt x="1866" y="117813"/>
                    <a:pt x="1866" y="11671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694774465" y="2038360781"/>
              <a:ext cx="122112248" cy="1091227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39452"/>
                    <a:pt x="54857" y="80547"/>
                    <a:pt x="89142" y="119999"/>
                  </a:cubicBezTo>
                  <a:cubicBezTo>
                    <a:pt x="120000" y="119999"/>
                    <a:pt x="120000" y="119999"/>
                    <a:pt x="120000" y="119999"/>
                  </a:cubicBezTo>
                  <a:cubicBezTo>
                    <a:pt x="78857" y="80547"/>
                    <a:pt x="37714" y="39452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579680581" y="1659747920"/>
              <a:ext cx="28071681" cy="717437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10000"/>
                  </a:moveTo>
                  <a:cubicBezTo>
                    <a:pt x="105000" y="115000"/>
                    <a:pt x="120000" y="117500"/>
                    <a:pt x="120000" y="120000"/>
                  </a:cubicBezTo>
                  <a:cubicBezTo>
                    <a:pt x="120000" y="95000"/>
                    <a:pt x="120000" y="72500"/>
                    <a:pt x="120000" y="47500"/>
                  </a:cubicBezTo>
                  <a:cubicBezTo>
                    <a:pt x="75000" y="32500"/>
                    <a:pt x="45000" y="15000"/>
                    <a:pt x="15000" y="0"/>
                  </a:cubicBezTo>
                  <a:cubicBezTo>
                    <a:pt x="0" y="22500"/>
                    <a:pt x="0" y="42500"/>
                    <a:pt x="0" y="65000"/>
                  </a:cubicBezTo>
                  <a:cubicBezTo>
                    <a:pt x="30000" y="80000"/>
                    <a:pt x="75000" y="95000"/>
                    <a:pt x="105000" y="11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640034294" y="1946119059"/>
              <a:ext cx="179658753" cy="201364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153" y="16000"/>
                  </a:moveTo>
                  <a:cubicBezTo>
                    <a:pt x="11538" y="10666"/>
                    <a:pt x="4615" y="5333"/>
                    <a:pt x="0" y="0"/>
                  </a:cubicBezTo>
                  <a:cubicBezTo>
                    <a:pt x="6923" y="14222"/>
                    <a:pt x="16153" y="28444"/>
                    <a:pt x="27692" y="42666"/>
                  </a:cubicBezTo>
                  <a:cubicBezTo>
                    <a:pt x="30000" y="47111"/>
                    <a:pt x="32307" y="50666"/>
                    <a:pt x="36923" y="55111"/>
                  </a:cubicBezTo>
                  <a:cubicBezTo>
                    <a:pt x="62307" y="76444"/>
                    <a:pt x="90000" y="98666"/>
                    <a:pt x="117692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4615" y="96888"/>
                    <a:pt x="73846" y="73777"/>
                    <a:pt x="55384" y="49777"/>
                  </a:cubicBezTo>
                  <a:cubicBezTo>
                    <a:pt x="41538" y="38222"/>
                    <a:pt x="30000" y="27555"/>
                    <a:pt x="16153" y="16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3" name="Shape 63"/>
          <p:cNvGrpSpPr/>
          <p:nvPr/>
        </p:nvGrpSpPr>
        <p:grpSpPr>
          <a:xfrm>
            <a:off x="26986" y="0"/>
            <a:ext cx="2357437" cy="6853237"/>
            <a:chOff x="0" y="0"/>
            <a:chExt cx="2147483647" cy="2147483646"/>
          </a:xfrm>
        </p:grpSpPr>
        <p:sp>
          <p:nvSpPr>
            <p:cNvPr id="64" name="Shape 64"/>
            <p:cNvSpPr/>
            <p:nvPr/>
          </p:nvSpPr>
          <p:spPr>
            <a:xfrm>
              <a:off x="0" y="0"/>
              <a:ext cx="450447748" cy="13789198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55" y="27391"/>
                  </a:moveTo>
                  <a:cubicBezTo>
                    <a:pt x="12815" y="37565"/>
                    <a:pt x="19805" y="47869"/>
                    <a:pt x="30291" y="58043"/>
                  </a:cubicBezTo>
                  <a:cubicBezTo>
                    <a:pt x="39611" y="68217"/>
                    <a:pt x="51262" y="78391"/>
                    <a:pt x="66407" y="88565"/>
                  </a:cubicBezTo>
                  <a:cubicBezTo>
                    <a:pt x="80388" y="98739"/>
                    <a:pt x="97864" y="108782"/>
                    <a:pt x="117669" y="118826"/>
                  </a:cubicBezTo>
                  <a:cubicBezTo>
                    <a:pt x="118834" y="119217"/>
                    <a:pt x="120000" y="119608"/>
                    <a:pt x="120000" y="120000"/>
                  </a:cubicBezTo>
                  <a:cubicBezTo>
                    <a:pt x="118834" y="118043"/>
                    <a:pt x="116504" y="115956"/>
                    <a:pt x="115339" y="114000"/>
                  </a:cubicBezTo>
                  <a:cubicBezTo>
                    <a:pt x="115339" y="113608"/>
                    <a:pt x="115339" y="113217"/>
                    <a:pt x="115339" y="112956"/>
                  </a:cubicBezTo>
                  <a:cubicBezTo>
                    <a:pt x="99029" y="104739"/>
                    <a:pt x="85048" y="96652"/>
                    <a:pt x="73398" y="88434"/>
                  </a:cubicBezTo>
                  <a:cubicBezTo>
                    <a:pt x="58252" y="78260"/>
                    <a:pt x="45436" y="68217"/>
                    <a:pt x="34951" y="57913"/>
                  </a:cubicBezTo>
                  <a:cubicBezTo>
                    <a:pt x="24466" y="47739"/>
                    <a:pt x="16310" y="37565"/>
                    <a:pt x="10485" y="27260"/>
                  </a:cubicBezTo>
                  <a:cubicBezTo>
                    <a:pt x="8155" y="22173"/>
                    <a:pt x="5825" y="17086"/>
                    <a:pt x="3495" y="12000"/>
                  </a:cubicBezTo>
                  <a:cubicBezTo>
                    <a:pt x="2330" y="7956"/>
                    <a:pt x="1165" y="4043"/>
                    <a:pt x="11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43"/>
                    <a:pt x="1165" y="7956"/>
                    <a:pt x="1165" y="12000"/>
                  </a:cubicBezTo>
                  <a:cubicBezTo>
                    <a:pt x="3495" y="17086"/>
                    <a:pt x="4660" y="22173"/>
                    <a:pt x="8155" y="27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476637487" y="1352668330"/>
              <a:ext cx="385849199" cy="4952586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72" y="83272"/>
                  </a:moveTo>
                  <a:cubicBezTo>
                    <a:pt x="87272" y="95636"/>
                    <a:pt x="102272" y="108000"/>
                    <a:pt x="120000" y="120000"/>
                  </a:cubicBezTo>
                  <a:cubicBezTo>
                    <a:pt x="120000" y="117454"/>
                    <a:pt x="120000" y="114545"/>
                    <a:pt x="120000" y="112000"/>
                  </a:cubicBezTo>
                  <a:cubicBezTo>
                    <a:pt x="120000" y="111636"/>
                    <a:pt x="120000" y="110909"/>
                    <a:pt x="120000" y="110545"/>
                  </a:cubicBezTo>
                  <a:cubicBezTo>
                    <a:pt x="107727" y="101090"/>
                    <a:pt x="95454" y="91636"/>
                    <a:pt x="84545" y="82181"/>
                  </a:cubicBezTo>
                  <a:cubicBezTo>
                    <a:pt x="51818" y="55272"/>
                    <a:pt x="23181" y="27636"/>
                    <a:pt x="0" y="0"/>
                  </a:cubicBezTo>
                  <a:cubicBezTo>
                    <a:pt x="2727" y="7636"/>
                    <a:pt x="5454" y="15272"/>
                    <a:pt x="9545" y="22909"/>
                  </a:cubicBezTo>
                  <a:cubicBezTo>
                    <a:pt x="28636" y="43272"/>
                    <a:pt x="49090" y="63272"/>
                    <a:pt x="72272" y="83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892166525" y="1837121448"/>
              <a:ext cx="392832866" cy="3103621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" y="8695"/>
                  </a:moveTo>
                  <a:cubicBezTo>
                    <a:pt x="5333" y="5797"/>
                    <a:pt x="2666" y="2898"/>
                    <a:pt x="0" y="0"/>
                  </a:cubicBezTo>
                  <a:cubicBezTo>
                    <a:pt x="0" y="5217"/>
                    <a:pt x="0" y="11014"/>
                    <a:pt x="1333" y="16811"/>
                  </a:cubicBezTo>
                  <a:cubicBezTo>
                    <a:pt x="18666" y="35942"/>
                    <a:pt x="36000" y="55072"/>
                    <a:pt x="56000" y="73623"/>
                  </a:cubicBezTo>
                  <a:cubicBezTo>
                    <a:pt x="72000" y="89275"/>
                    <a:pt x="89333" y="104927"/>
                    <a:pt x="106666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1333" y="104347"/>
                    <a:pt x="84000" y="88115"/>
                    <a:pt x="66666" y="71304"/>
                  </a:cubicBezTo>
                  <a:cubicBezTo>
                    <a:pt x="45333" y="51014"/>
                    <a:pt x="26666" y="29565"/>
                    <a:pt x="8000" y="86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450448072" y="1367676376"/>
              <a:ext cx="502825373" cy="7005658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91" y="105096"/>
                  </a:moveTo>
                  <a:cubicBezTo>
                    <a:pt x="97043" y="99700"/>
                    <a:pt x="88695" y="94047"/>
                    <a:pt x="81391" y="88394"/>
                  </a:cubicBezTo>
                  <a:cubicBezTo>
                    <a:pt x="59478" y="72205"/>
                    <a:pt x="42782" y="55503"/>
                    <a:pt x="30260" y="38800"/>
                  </a:cubicBezTo>
                  <a:cubicBezTo>
                    <a:pt x="22956" y="30578"/>
                    <a:pt x="17739" y="22098"/>
                    <a:pt x="13565" y="13618"/>
                  </a:cubicBezTo>
                  <a:cubicBezTo>
                    <a:pt x="9391" y="8993"/>
                    <a:pt x="4173" y="4625"/>
                    <a:pt x="0" y="0"/>
                  </a:cubicBezTo>
                  <a:cubicBezTo>
                    <a:pt x="5217" y="13104"/>
                    <a:pt x="12521" y="26209"/>
                    <a:pt x="21913" y="39057"/>
                  </a:cubicBezTo>
                  <a:cubicBezTo>
                    <a:pt x="34434" y="56017"/>
                    <a:pt x="51130" y="72719"/>
                    <a:pt x="72000" y="89164"/>
                  </a:cubicBezTo>
                  <a:cubicBezTo>
                    <a:pt x="82434" y="97130"/>
                    <a:pt x="93913" y="105353"/>
                    <a:pt x="107478" y="113319"/>
                  </a:cubicBezTo>
                  <a:cubicBezTo>
                    <a:pt x="111652" y="115374"/>
                    <a:pt x="115826" y="117687"/>
                    <a:pt x="120000" y="119999"/>
                  </a:cubicBezTo>
                  <a:cubicBezTo>
                    <a:pt x="118956" y="119229"/>
                    <a:pt x="117913" y="118458"/>
                    <a:pt x="116869" y="117687"/>
                  </a:cubicBezTo>
                  <a:cubicBezTo>
                    <a:pt x="112695" y="113576"/>
                    <a:pt x="108521" y="109207"/>
                    <a:pt x="105391" y="105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401561977" y="404173292"/>
              <a:ext cx="158879408" cy="9484950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666" y="120000"/>
                  </a:moveTo>
                  <a:cubicBezTo>
                    <a:pt x="50000" y="117725"/>
                    <a:pt x="46666" y="115450"/>
                    <a:pt x="43333" y="113175"/>
                  </a:cubicBezTo>
                  <a:cubicBezTo>
                    <a:pt x="26666" y="100473"/>
                    <a:pt x="16666" y="87962"/>
                    <a:pt x="16666" y="75450"/>
                  </a:cubicBezTo>
                  <a:cubicBezTo>
                    <a:pt x="16666" y="62748"/>
                    <a:pt x="26666" y="50236"/>
                    <a:pt x="43333" y="37535"/>
                  </a:cubicBezTo>
                  <a:cubicBezTo>
                    <a:pt x="50000" y="31279"/>
                    <a:pt x="60000" y="25023"/>
                    <a:pt x="73333" y="18767"/>
                  </a:cubicBezTo>
                  <a:cubicBezTo>
                    <a:pt x="86666" y="12511"/>
                    <a:pt x="100000" y="6255"/>
                    <a:pt x="120000" y="0"/>
                  </a:cubicBezTo>
                  <a:cubicBezTo>
                    <a:pt x="116666" y="0"/>
                    <a:pt x="116666" y="0"/>
                    <a:pt x="116666" y="0"/>
                  </a:cubicBezTo>
                  <a:cubicBezTo>
                    <a:pt x="96666" y="6255"/>
                    <a:pt x="80000" y="12511"/>
                    <a:pt x="66666" y="18767"/>
                  </a:cubicBezTo>
                  <a:cubicBezTo>
                    <a:pt x="53333" y="25023"/>
                    <a:pt x="43333" y="31279"/>
                    <a:pt x="33333" y="37535"/>
                  </a:cubicBezTo>
                  <a:cubicBezTo>
                    <a:pt x="13333" y="50047"/>
                    <a:pt x="3333" y="62748"/>
                    <a:pt x="3333" y="75450"/>
                  </a:cubicBezTo>
                  <a:cubicBezTo>
                    <a:pt x="0" y="87393"/>
                    <a:pt x="6666" y="99526"/>
                    <a:pt x="23333" y="111658"/>
                  </a:cubicBezTo>
                  <a:cubicBezTo>
                    <a:pt x="33333" y="114312"/>
                    <a:pt x="43333" y="117156"/>
                    <a:pt x="53333" y="119810"/>
                  </a:cubicBezTo>
                  <a:cubicBezTo>
                    <a:pt x="53333" y="119810"/>
                    <a:pt x="56666" y="120000"/>
                    <a:pt x="56666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988191794" y="2059237328"/>
              <a:ext cx="122214502" cy="882462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285" y="120000"/>
                  </a:move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77142" y="81355"/>
                    <a:pt x="38571" y="40677"/>
                    <a:pt x="0" y="0"/>
                  </a:cubicBezTo>
                  <a:cubicBezTo>
                    <a:pt x="25714" y="40677"/>
                    <a:pt x="55714" y="81355"/>
                    <a:pt x="94285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432988832" y="1287234423"/>
              <a:ext cx="75075174" cy="160283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35" y="60560"/>
                  </a:moveTo>
                  <a:cubicBezTo>
                    <a:pt x="56470" y="80747"/>
                    <a:pt x="91764" y="99813"/>
                    <a:pt x="120000" y="120000"/>
                  </a:cubicBezTo>
                  <a:cubicBezTo>
                    <a:pt x="98823" y="96448"/>
                    <a:pt x="84705" y="72897"/>
                    <a:pt x="70588" y="49345"/>
                  </a:cubicBezTo>
                  <a:cubicBezTo>
                    <a:pt x="70588" y="49345"/>
                    <a:pt x="63529" y="48224"/>
                    <a:pt x="63529" y="48224"/>
                  </a:cubicBezTo>
                  <a:cubicBezTo>
                    <a:pt x="42352" y="32523"/>
                    <a:pt x="21176" y="15700"/>
                    <a:pt x="0" y="0"/>
                  </a:cubicBezTo>
                  <a:cubicBezTo>
                    <a:pt x="0" y="2242"/>
                    <a:pt x="0" y="5607"/>
                    <a:pt x="0" y="8971"/>
                  </a:cubicBezTo>
                  <a:cubicBezTo>
                    <a:pt x="7058" y="25794"/>
                    <a:pt x="21176" y="43738"/>
                    <a:pt x="28235" y="605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862485484" y="985877047"/>
              <a:ext cx="1284998162" cy="851244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5" y="116830"/>
                  </a:moveTo>
                  <a:cubicBezTo>
                    <a:pt x="3673" y="105845"/>
                    <a:pt x="7755" y="94647"/>
                    <a:pt x="14285" y="83873"/>
                  </a:cubicBezTo>
                  <a:cubicBezTo>
                    <a:pt x="20816" y="73309"/>
                    <a:pt x="29795" y="62957"/>
                    <a:pt x="40408" y="53239"/>
                  </a:cubicBezTo>
                  <a:cubicBezTo>
                    <a:pt x="50612" y="43309"/>
                    <a:pt x="62857" y="34014"/>
                    <a:pt x="76326" y="25140"/>
                  </a:cubicBezTo>
                  <a:cubicBezTo>
                    <a:pt x="82857" y="20704"/>
                    <a:pt x="89795" y="16267"/>
                    <a:pt x="97142" y="12253"/>
                  </a:cubicBezTo>
                  <a:cubicBezTo>
                    <a:pt x="100816" y="10140"/>
                    <a:pt x="104489" y="8028"/>
                    <a:pt x="108163" y="5915"/>
                  </a:cubicBezTo>
                  <a:cubicBezTo>
                    <a:pt x="111836" y="4014"/>
                    <a:pt x="115918" y="1901"/>
                    <a:pt x="120000" y="0"/>
                  </a:cubicBezTo>
                  <a:cubicBezTo>
                    <a:pt x="119591" y="0"/>
                    <a:pt x="119591" y="0"/>
                    <a:pt x="119591" y="0"/>
                  </a:cubicBezTo>
                  <a:cubicBezTo>
                    <a:pt x="115510" y="1901"/>
                    <a:pt x="111428" y="3802"/>
                    <a:pt x="107755" y="5704"/>
                  </a:cubicBezTo>
                  <a:cubicBezTo>
                    <a:pt x="104081" y="7816"/>
                    <a:pt x="100408" y="9929"/>
                    <a:pt x="96734" y="11830"/>
                  </a:cubicBezTo>
                  <a:cubicBezTo>
                    <a:pt x="88979" y="16056"/>
                    <a:pt x="82040" y="20281"/>
                    <a:pt x="75510" y="24718"/>
                  </a:cubicBezTo>
                  <a:cubicBezTo>
                    <a:pt x="61632" y="33591"/>
                    <a:pt x="49387" y="42887"/>
                    <a:pt x="38775" y="52605"/>
                  </a:cubicBezTo>
                  <a:cubicBezTo>
                    <a:pt x="27755" y="62535"/>
                    <a:pt x="18775" y="72887"/>
                    <a:pt x="12244" y="83661"/>
                  </a:cubicBezTo>
                  <a:cubicBezTo>
                    <a:pt x="5306" y="94014"/>
                    <a:pt x="1224" y="105000"/>
                    <a:pt x="0" y="115985"/>
                  </a:cubicBezTo>
                  <a:cubicBezTo>
                    <a:pt x="1224" y="117253"/>
                    <a:pt x="2040" y="118521"/>
                    <a:pt x="2857" y="120000"/>
                  </a:cubicBezTo>
                  <a:cubicBezTo>
                    <a:pt x="2857" y="118943"/>
                    <a:pt x="2857" y="117887"/>
                    <a:pt x="3265" y="1168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953273313" y="2068241850"/>
              <a:ext cx="109993601" cy="792413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40754"/>
                    <a:pt x="57600" y="81509"/>
                    <a:pt x="912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6800" y="81509"/>
                    <a:pt x="38400" y="4075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862485484" y="1847926989"/>
              <a:ext cx="125706343" cy="211310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25531"/>
                    <a:pt x="8275" y="51063"/>
                    <a:pt x="28965" y="75744"/>
                  </a:cubicBezTo>
                  <a:cubicBezTo>
                    <a:pt x="45517" y="83404"/>
                    <a:pt x="57931" y="91914"/>
                    <a:pt x="74482" y="99574"/>
                  </a:cubicBezTo>
                  <a:cubicBezTo>
                    <a:pt x="91034" y="106382"/>
                    <a:pt x="103448" y="113191"/>
                    <a:pt x="120000" y="120000"/>
                  </a:cubicBezTo>
                  <a:cubicBezTo>
                    <a:pt x="115862" y="118297"/>
                    <a:pt x="115862" y="116595"/>
                    <a:pt x="111724" y="114893"/>
                  </a:cubicBezTo>
                  <a:cubicBezTo>
                    <a:pt x="66206" y="83404"/>
                    <a:pt x="41379" y="51063"/>
                    <a:pt x="33103" y="18723"/>
                  </a:cubicBezTo>
                  <a:cubicBezTo>
                    <a:pt x="28965" y="15319"/>
                    <a:pt x="20689" y="12765"/>
                    <a:pt x="16551" y="9361"/>
                  </a:cubicBezTo>
                  <a:cubicBezTo>
                    <a:pt x="8275" y="5957"/>
                    <a:pt x="4137" y="255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862485484" y="1808906374"/>
              <a:ext cx="34918430" cy="714374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5000"/>
                  </a:moveTo>
                  <a:cubicBezTo>
                    <a:pt x="15000" y="72500"/>
                    <a:pt x="30000" y="82500"/>
                    <a:pt x="60000" y="92500"/>
                  </a:cubicBezTo>
                  <a:cubicBezTo>
                    <a:pt x="75000" y="102500"/>
                    <a:pt x="105000" y="110000"/>
                    <a:pt x="120000" y="120000"/>
                  </a:cubicBezTo>
                  <a:cubicBezTo>
                    <a:pt x="105000" y="95000"/>
                    <a:pt x="105000" y="70000"/>
                    <a:pt x="105000" y="47500"/>
                  </a:cubicBezTo>
                  <a:cubicBezTo>
                    <a:pt x="75000" y="30000"/>
                    <a:pt x="45000" y="15000"/>
                    <a:pt x="0" y="0"/>
                  </a:cubicBezTo>
                  <a:cubicBezTo>
                    <a:pt x="0" y="2500"/>
                    <a:pt x="0" y="7500"/>
                    <a:pt x="0" y="10000"/>
                  </a:cubicBezTo>
                  <a:cubicBezTo>
                    <a:pt x="0" y="27500"/>
                    <a:pt x="0" y="47500"/>
                    <a:pt x="0" y="65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892166525" y="1981196670"/>
              <a:ext cx="192051363" cy="1662869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30270"/>
                  </a:moveTo>
                  <a:cubicBezTo>
                    <a:pt x="19090" y="20540"/>
                    <a:pt x="10909" y="9729"/>
                    <a:pt x="0" y="0"/>
                  </a:cubicBezTo>
                  <a:cubicBezTo>
                    <a:pt x="8181" y="17297"/>
                    <a:pt x="19090" y="35675"/>
                    <a:pt x="30000" y="52972"/>
                  </a:cubicBezTo>
                  <a:cubicBezTo>
                    <a:pt x="32727" y="56216"/>
                    <a:pt x="35454" y="59459"/>
                    <a:pt x="38181" y="62702"/>
                  </a:cubicBezTo>
                  <a:cubicBezTo>
                    <a:pt x="60000" y="82162"/>
                    <a:pt x="81818" y="101621"/>
                    <a:pt x="106363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5454" y="99459"/>
                    <a:pt x="76363" y="77837"/>
                    <a:pt x="60000" y="56216"/>
                  </a:cubicBezTo>
                  <a:cubicBezTo>
                    <a:pt x="49090" y="47567"/>
                    <a:pt x="40909" y="38918"/>
                    <a:pt x="30000" y="3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6" name="Shape 76"/>
          <p:cNvSpPr/>
          <p:nvPr/>
        </p:nvSpPr>
        <p:spPr>
          <a:xfrm>
            <a:off x="0" y="0"/>
            <a:ext cx="182561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Shape 77"/>
          <p:cNvSpPr/>
          <p:nvPr/>
        </p:nvSpPr>
        <p:spPr>
          <a:xfrm rot="10800000" flipH="1">
            <a:off x="-4761" y="714374"/>
            <a:ext cx="1589087" cy="50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531812" y="787400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Shape 90"/>
          <p:cNvGrpSpPr/>
          <p:nvPr/>
        </p:nvGrpSpPr>
        <p:grpSpPr>
          <a:xfrm>
            <a:off x="0" y="228599"/>
            <a:ext cx="2851150" cy="6638925"/>
            <a:chOff x="0" y="0"/>
            <a:chExt cx="2147483647" cy="2147483647"/>
          </a:xfrm>
        </p:grpSpPr>
        <p:sp>
          <p:nvSpPr>
            <p:cNvPr id="91" name="Shape 91"/>
            <p:cNvSpPr/>
            <p:nvPr/>
          </p:nvSpPr>
          <p:spPr>
            <a:xfrm>
              <a:off x="0" y="759034820"/>
              <a:ext cx="75793537" cy="2025700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09090" y="103235"/>
                    <a:pt x="103636" y="87352"/>
                    <a:pt x="92727" y="70588"/>
                  </a:cubicBezTo>
                  <a:cubicBezTo>
                    <a:pt x="60000" y="47647"/>
                    <a:pt x="32727" y="23823"/>
                    <a:pt x="0" y="0"/>
                  </a:cubicBezTo>
                  <a:cubicBezTo>
                    <a:pt x="0" y="30882"/>
                    <a:pt x="0" y="30882"/>
                    <a:pt x="0" y="30882"/>
                  </a:cubicBezTo>
                  <a:cubicBezTo>
                    <a:pt x="32727" y="56470"/>
                    <a:pt x="70909" y="82941"/>
                    <a:pt x="109090" y="109411"/>
                  </a:cubicBezTo>
                  <a:cubicBezTo>
                    <a:pt x="109090" y="112941"/>
                    <a:pt x="114545" y="116470"/>
                    <a:pt x="12000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>
              <a:off x="96847754" y="947135552"/>
              <a:ext cx="487044128" cy="7511971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714" y="83333"/>
                  </a:moveTo>
                  <a:cubicBezTo>
                    <a:pt x="88285" y="95714"/>
                    <a:pt x="102857" y="107857"/>
                    <a:pt x="119142" y="120000"/>
                  </a:cubicBezTo>
                  <a:cubicBezTo>
                    <a:pt x="119142" y="117857"/>
                    <a:pt x="119142" y="115952"/>
                    <a:pt x="120000" y="113809"/>
                  </a:cubicBezTo>
                  <a:cubicBezTo>
                    <a:pt x="106285" y="103571"/>
                    <a:pt x="93428" y="93095"/>
                    <a:pt x="81428" y="82619"/>
                  </a:cubicBezTo>
                  <a:cubicBezTo>
                    <a:pt x="49714" y="55476"/>
                    <a:pt x="23142" y="27857"/>
                    <a:pt x="0" y="0"/>
                  </a:cubicBezTo>
                  <a:cubicBezTo>
                    <a:pt x="1714" y="4761"/>
                    <a:pt x="3428" y="9761"/>
                    <a:pt x="5142" y="14523"/>
                  </a:cubicBezTo>
                  <a:cubicBezTo>
                    <a:pt x="25714" y="37619"/>
                    <a:pt x="48000" y="60714"/>
                    <a:pt x="73714" y="83333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607752303" y="1688083379"/>
              <a:ext cx="458972423" cy="4593998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" y="8571"/>
                  </a:moveTo>
                  <a:cubicBezTo>
                    <a:pt x="4545" y="5844"/>
                    <a:pt x="1818" y="3116"/>
                    <a:pt x="0" y="0"/>
                  </a:cubicBezTo>
                  <a:cubicBezTo>
                    <a:pt x="0" y="3896"/>
                    <a:pt x="0" y="7402"/>
                    <a:pt x="0" y="11298"/>
                  </a:cubicBezTo>
                  <a:cubicBezTo>
                    <a:pt x="19090" y="33116"/>
                    <a:pt x="40000" y="54545"/>
                    <a:pt x="61818" y="75584"/>
                  </a:cubicBezTo>
                  <a:cubicBezTo>
                    <a:pt x="77272" y="90389"/>
                    <a:pt x="94545" y="105194"/>
                    <a:pt x="111818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2727" y="104805"/>
                    <a:pt x="85454" y="89610"/>
                    <a:pt x="70000" y="74025"/>
                  </a:cubicBezTo>
                  <a:cubicBezTo>
                    <a:pt x="47272" y="52597"/>
                    <a:pt x="26363" y="30779"/>
                    <a:pt x="7272" y="8571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722846188" y="2029920504"/>
              <a:ext cx="129129728" cy="1175631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81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7837" y="80506"/>
                    <a:pt x="38918" y="41012"/>
                    <a:pt x="0" y="0"/>
                  </a:cubicBezTo>
                  <a:cubicBezTo>
                    <a:pt x="25945" y="41012"/>
                    <a:pt x="55135" y="80506"/>
                    <a:pt x="9081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75793517" y="961604802"/>
              <a:ext cx="618980991" cy="10767560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213" y="109695"/>
                  </a:moveTo>
                  <a:cubicBezTo>
                    <a:pt x="97752" y="102714"/>
                    <a:pt x="87640" y="95734"/>
                    <a:pt x="78202" y="88753"/>
                  </a:cubicBezTo>
                  <a:cubicBezTo>
                    <a:pt x="56629" y="72631"/>
                    <a:pt x="39775" y="56011"/>
                    <a:pt x="26966" y="39224"/>
                  </a:cubicBezTo>
                  <a:cubicBezTo>
                    <a:pt x="19550" y="29085"/>
                    <a:pt x="13483" y="18781"/>
                    <a:pt x="8089" y="8476"/>
                  </a:cubicBezTo>
                  <a:cubicBezTo>
                    <a:pt x="5393" y="5650"/>
                    <a:pt x="2696" y="2825"/>
                    <a:pt x="0" y="0"/>
                  </a:cubicBezTo>
                  <a:cubicBezTo>
                    <a:pt x="5393" y="13130"/>
                    <a:pt x="12808" y="26426"/>
                    <a:pt x="22247" y="39390"/>
                  </a:cubicBezTo>
                  <a:cubicBezTo>
                    <a:pt x="34382" y="56343"/>
                    <a:pt x="51235" y="72963"/>
                    <a:pt x="72134" y="89252"/>
                  </a:cubicBezTo>
                  <a:cubicBezTo>
                    <a:pt x="82921" y="97396"/>
                    <a:pt x="95056" y="105373"/>
                    <a:pt x="107865" y="113185"/>
                  </a:cubicBezTo>
                  <a:cubicBezTo>
                    <a:pt x="111910" y="115512"/>
                    <a:pt x="115955" y="117673"/>
                    <a:pt x="120000" y="120000"/>
                  </a:cubicBezTo>
                  <a:cubicBezTo>
                    <a:pt x="118651" y="119168"/>
                    <a:pt x="117977" y="118504"/>
                    <a:pt x="117303" y="117673"/>
                  </a:cubicBezTo>
                  <a:cubicBezTo>
                    <a:pt x="113932" y="115013"/>
                    <a:pt x="111235" y="112354"/>
                    <a:pt x="109213" y="109695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16843078" y="0"/>
              <a:ext cx="80004730" cy="947135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391" y="109039"/>
                  </a:moveTo>
                  <a:cubicBezTo>
                    <a:pt x="62608" y="109795"/>
                    <a:pt x="62608" y="110551"/>
                    <a:pt x="62608" y="111307"/>
                  </a:cubicBezTo>
                  <a:cubicBezTo>
                    <a:pt x="78260" y="113952"/>
                    <a:pt x="99130" y="116598"/>
                    <a:pt x="114782" y="119433"/>
                  </a:cubicBezTo>
                  <a:cubicBezTo>
                    <a:pt x="114782" y="119622"/>
                    <a:pt x="114782" y="119811"/>
                    <a:pt x="120000" y="120000"/>
                  </a:cubicBezTo>
                  <a:cubicBezTo>
                    <a:pt x="109565" y="116220"/>
                    <a:pt x="99130" y="112629"/>
                    <a:pt x="88695" y="108850"/>
                  </a:cubicBezTo>
                  <a:cubicBezTo>
                    <a:pt x="46956" y="89574"/>
                    <a:pt x="26086" y="70299"/>
                    <a:pt x="26086" y="50834"/>
                  </a:cubicBezTo>
                  <a:cubicBezTo>
                    <a:pt x="31304" y="33826"/>
                    <a:pt x="46956" y="17007"/>
                    <a:pt x="78260" y="0"/>
                  </a:cubicBezTo>
                  <a:cubicBezTo>
                    <a:pt x="62608" y="0"/>
                    <a:pt x="62608" y="0"/>
                    <a:pt x="62608" y="0"/>
                  </a:cubicBezTo>
                  <a:cubicBezTo>
                    <a:pt x="26086" y="16818"/>
                    <a:pt x="10434" y="33826"/>
                    <a:pt x="5217" y="50834"/>
                  </a:cubicBezTo>
                  <a:cubicBezTo>
                    <a:pt x="0" y="70299"/>
                    <a:pt x="15652" y="89574"/>
                    <a:pt x="57391" y="10903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58950439" y="878406398"/>
              <a:ext cx="58950531" cy="1597652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4117" y="21308"/>
                    <a:pt x="21176" y="41495"/>
                    <a:pt x="35294" y="62803"/>
                  </a:cubicBezTo>
                  <a:cubicBezTo>
                    <a:pt x="63529" y="81869"/>
                    <a:pt x="91764" y="100934"/>
                    <a:pt x="120000" y="120000"/>
                  </a:cubicBezTo>
                  <a:cubicBezTo>
                    <a:pt x="105882" y="97570"/>
                    <a:pt x="91764" y="74018"/>
                    <a:pt x="77647" y="51588"/>
                  </a:cubicBezTo>
                  <a:cubicBezTo>
                    <a:pt x="70588" y="50467"/>
                    <a:pt x="70588" y="49345"/>
                    <a:pt x="70588" y="48224"/>
                  </a:cubicBezTo>
                  <a:cubicBezTo>
                    <a:pt x="49411" y="31401"/>
                    <a:pt x="21176" y="15700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579680581" y="1698332587"/>
              <a:ext cx="143165568" cy="3315878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16756"/>
                    <a:pt x="5853" y="33513"/>
                    <a:pt x="14634" y="50270"/>
                  </a:cubicBezTo>
                  <a:cubicBezTo>
                    <a:pt x="23414" y="63243"/>
                    <a:pt x="35121" y="76756"/>
                    <a:pt x="49756" y="89729"/>
                  </a:cubicBezTo>
                  <a:cubicBezTo>
                    <a:pt x="55609" y="92972"/>
                    <a:pt x="64390" y="96216"/>
                    <a:pt x="70243" y="99459"/>
                  </a:cubicBezTo>
                  <a:cubicBezTo>
                    <a:pt x="87804" y="106486"/>
                    <a:pt x="102439" y="112972"/>
                    <a:pt x="120000" y="120000"/>
                  </a:cubicBezTo>
                  <a:cubicBezTo>
                    <a:pt x="117073" y="118378"/>
                    <a:pt x="114146" y="116216"/>
                    <a:pt x="111219" y="114594"/>
                  </a:cubicBezTo>
                  <a:cubicBezTo>
                    <a:pt x="76097" y="92972"/>
                    <a:pt x="52682" y="71351"/>
                    <a:pt x="38048" y="49729"/>
                  </a:cubicBezTo>
                  <a:cubicBezTo>
                    <a:pt x="32195" y="36756"/>
                    <a:pt x="26341" y="24324"/>
                    <a:pt x="23414" y="11891"/>
                  </a:cubicBezTo>
                  <a:cubicBezTo>
                    <a:pt x="23414" y="11351"/>
                    <a:pt x="20487" y="10810"/>
                    <a:pt x="20487" y="9729"/>
                  </a:cubicBezTo>
                  <a:cubicBezTo>
                    <a:pt x="14634" y="6486"/>
                    <a:pt x="5853" y="3243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583891072" y="378612980"/>
              <a:ext cx="1563592574" cy="13094704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66" y="116719"/>
                  </a:moveTo>
                  <a:cubicBezTo>
                    <a:pt x="2666" y="105512"/>
                    <a:pt x="6933" y="94441"/>
                    <a:pt x="13333" y="83781"/>
                  </a:cubicBezTo>
                  <a:cubicBezTo>
                    <a:pt x="20000" y="73120"/>
                    <a:pt x="29066" y="62870"/>
                    <a:pt x="39733" y="53029"/>
                  </a:cubicBezTo>
                  <a:cubicBezTo>
                    <a:pt x="50400" y="43189"/>
                    <a:pt x="62666" y="33895"/>
                    <a:pt x="76000" y="25011"/>
                  </a:cubicBezTo>
                  <a:cubicBezTo>
                    <a:pt x="82666" y="20637"/>
                    <a:pt x="89866" y="16264"/>
                    <a:pt x="97066" y="12164"/>
                  </a:cubicBezTo>
                  <a:cubicBezTo>
                    <a:pt x="100800" y="10113"/>
                    <a:pt x="104533" y="7927"/>
                    <a:pt x="108266" y="6013"/>
                  </a:cubicBezTo>
                  <a:cubicBezTo>
                    <a:pt x="112266" y="3963"/>
                    <a:pt x="116000" y="2050"/>
                    <a:pt x="120000" y="136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15733" y="1913"/>
                    <a:pt x="112000" y="3826"/>
                    <a:pt x="108000" y="5876"/>
                  </a:cubicBezTo>
                  <a:cubicBezTo>
                    <a:pt x="104266" y="7790"/>
                    <a:pt x="100533" y="9840"/>
                    <a:pt x="96800" y="12027"/>
                  </a:cubicBezTo>
                  <a:cubicBezTo>
                    <a:pt x="89333" y="16127"/>
                    <a:pt x="82133" y="20364"/>
                    <a:pt x="75466" y="24738"/>
                  </a:cubicBezTo>
                  <a:cubicBezTo>
                    <a:pt x="61866" y="33621"/>
                    <a:pt x="49333" y="42915"/>
                    <a:pt x="38666" y="52756"/>
                  </a:cubicBezTo>
                  <a:cubicBezTo>
                    <a:pt x="27733" y="62460"/>
                    <a:pt x="18666" y="72847"/>
                    <a:pt x="12000" y="83507"/>
                  </a:cubicBezTo>
                  <a:cubicBezTo>
                    <a:pt x="5066" y="94305"/>
                    <a:pt x="800" y="105375"/>
                    <a:pt x="0" y="116719"/>
                  </a:cubicBezTo>
                  <a:cubicBezTo>
                    <a:pt x="0" y="116993"/>
                    <a:pt x="0" y="117129"/>
                    <a:pt x="0" y="117403"/>
                  </a:cubicBezTo>
                  <a:cubicBezTo>
                    <a:pt x="533" y="118223"/>
                    <a:pt x="1066" y="119179"/>
                    <a:pt x="1866" y="120000"/>
                  </a:cubicBezTo>
                  <a:cubicBezTo>
                    <a:pt x="1866" y="118906"/>
                    <a:pt x="1866" y="117813"/>
                    <a:pt x="1866" y="11671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694774465" y="2038360781"/>
              <a:ext cx="122112248" cy="1091227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39452"/>
                    <a:pt x="54857" y="80547"/>
                    <a:pt x="89142" y="119999"/>
                  </a:cubicBezTo>
                  <a:cubicBezTo>
                    <a:pt x="120000" y="119999"/>
                    <a:pt x="120000" y="119999"/>
                    <a:pt x="120000" y="119999"/>
                  </a:cubicBezTo>
                  <a:cubicBezTo>
                    <a:pt x="78857" y="80547"/>
                    <a:pt x="37714" y="39452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579680581" y="1659747920"/>
              <a:ext cx="28071681" cy="717437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10000"/>
                  </a:moveTo>
                  <a:cubicBezTo>
                    <a:pt x="105000" y="115000"/>
                    <a:pt x="120000" y="117500"/>
                    <a:pt x="120000" y="120000"/>
                  </a:cubicBezTo>
                  <a:cubicBezTo>
                    <a:pt x="120000" y="95000"/>
                    <a:pt x="120000" y="72500"/>
                    <a:pt x="120000" y="47500"/>
                  </a:cubicBezTo>
                  <a:cubicBezTo>
                    <a:pt x="75000" y="32500"/>
                    <a:pt x="45000" y="15000"/>
                    <a:pt x="15000" y="0"/>
                  </a:cubicBezTo>
                  <a:cubicBezTo>
                    <a:pt x="0" y="22500"/>
                    <a:pt x="0" y="42500"/>
                    <a:pt x="0" y="65000"/>
                  </a:cubicBezTo>
                  <a:cubicBezTo>
                    <a:pt x="30000" y="80000"/>
                    <a:pt x="75000" y="95000"/>
                    <a:pt x="105000" y="11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640034294" y="1946119059"/>
              <a:ext cx="179658753" cy="201364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153" y="16000"/>
                  </a:moveTo>
                  <a:cubicBezTo>
                    <a:pt x="11538" y="10666"/>
                    <a:pt x="4615" y="5333"/>
                    <a:pt x="0" y="0"/>
                  </a:cubicBezTo>
                  <a:cubicBezTo>
                    <a:pt x="6923" y="14222"/>
                    <a:pt x="16153" y="28444"/>
                    <a:pt x="27692" y="42666"/>
                  </a:cubicBezTo>
                  <a:cubicBezTo>
                    <a:pt x="30000" y="47111"/>
                    <a:pt x="32307" y="50666"/>
                    <a:pt x="36923" y="55111"/>
                  </a:cubicBezTo>
                  <a:cubicBezTo>
                    <a:pt x="62307" y="76444"/>
                    <a:pt x="90000" y="98666"/>
                    <a:pt x="117692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4615" y="96888"/>
                    <a:pt x="73846" y="73777"/>
                    <a:pt x="55384" y="49777"/>
                  </a:cubicBezTo>
                  <a:cubicBezTo>
                    <a:pt x="41538" y="38222"/>
                    <a:pt x="30000" y="27555"/>
                    <a:pt x="16153" y="16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03" name="Shape 103"/>
          <p:cNvGrpSpPr/>
          <p:nvPr/>
        </p:nvGrpSpPr>
        <p:grpSpPr>
          <a:xfrm>
            <a:off x="26986" y="0"/>
            <a:ext cx="2357437" cy="6853237"/>
            <a:chOff x="0" y="0"/>
            <a:chExt cx="2147483647" cy="2147483646"/>
          </a:xfrm>
        </p:grpSpPr>
        <p:sp>
          <p:nvSpPr>
            <p:cNvPr id="104" name="Shape 104"/>
            <p:cNvSpPr/>
            <p:nvPr/>
          </p:nvSpPr>
          <p:spPr>
            <a:xfrm>
              <a:off x="0" y="0"/>
              <a:ext cx="450447748" cy="13789198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55" y="27391"/>
                  </a:moveTo>
                  <a:cubicBezTo>
                    <a:pt x="12815" y="37565"/>
                    <a:pt x="19805" y="47869"/>
                    <a:pt x="30291" y="58043"/>
                  </a:cubicBezTo>
                  <a:cubicBezTo>
                    <a:pt x="39611" y="68217"/>
                    <a:pt x="51262" y="78391"/>
                    <a:pt x="66407" y="88565"/>
                  </a:cubicBezTo>
                  <a:cubicBezTo>
                    <a:pt x="80388" y="98739"/>
                    <a:pt x="97864" y="108782"/>
                    <a:pt x="117669" y="118826"/>
                  </a:cubicBezTo>
                  <a:cubicBezTo>
                    <a:pt x="118834" y="119217"/>
                    <a:pt x="120000" y="119608"/>
                    <a:pt x="120000" y="120000"/>
                  </a:cubicBezTo>
                  <a:cubicBezTo>
                    <a:pt x="118834" y="118043"/>
                    <a:pt x="116504" y="115956"/>
                    <a:pt x="115339" y="114000"/>
                  </a:cubicBezTo>
                  <a:cubicBezTo>
                    <a:pt x="115339" y="113608"/>
                    <a:pt x="115339" y="113217"/>
                    <a:pt x="115339" y="112956"/>
                  </a:cubicBezTo>
                  <a:cubicBezTo>
                    <a:pt x="99029" y="104739"/>
                    <a:pt x="85048" y="96652"/>
                    <a:pt x="73398" y="88434"/>
                  </a:cubicBezTo>
                  <a:cubicBezTo>
                    <a:pt x="58252" y="78260"/>
                    <a:pt x="45436" y="68217"/>
                    <a:pt x="34951" y="57913"/>
                  </a:cubicBezTo>
                  <a:cubicBezTo>
                    <a:pt x="24466" y="47739"/>
                    <a:pt x="16310" y="37565"/>
                    <a:pt x="10485" y="27260"/>
                  </a:cubicBezTo>
                  <a:cubicBezTo>
                    <a:pt x="8155" y="22173"/>
                    <a:pt x="5825" y="17086"/>
                    <a:pt x="3495" y="12000"/>
                  </a:cubicBezTo>
                  <a:cubicBezTo>
                    <a:pt x="2330" y="7956"/>
                    <a:pt x="1165" y="4043"/>
                    <a:pt x="11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43"/>
                    <a:pt x="1165" y="7956"/>
                    <a:pt x="1165" y="12000"/>
                  </a:cubicBezTo>
                  <a:cubicBezTo>
                    <a:pt x="3495" y="17086"/>
                    <a:pt x="4660" y="22173"/>
                    <a:pt x="8155" y="27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476637487" y="1352668330"/>
              <a:ext cx="385849199" cy="4952586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72" y="83272"/>
                  </a:moveTo>
                  <a:cubicBezTo>
                    <a:pt x="87272" y="95636"/>
                    <a:pt x="102272" y="108000"/>
                    <a:pt x="120000" y="120000"/>
                  </a:cubicBezTo>
                  <a:cubicBezTo>
                    <a:pt x="120000" y="117454"/>
                    <a:pt x="120000" y="114545"/>
                    <a:pt x="120000" y="112000"/>
                  </a:cubicBezTo>
                  <a:cubicBezTo>
                    <a:pt x="120000" y="111636"/>
                    <a:pt x="120000" y="110909"/>
                    <a:pt x="120000" y="110545"/>
                  </a:cubicBezTo>
                  <a:cubicBezTo>
                    <a:pt x="107727" y="101090"/>
                    <a:pt x="95454" y="91636"/>
                    <a:pt x="84545" y="82181"/>
                  </a:cubicBezTo>
                  <a:cubicBezTo>
                    <a:pt x="51818" y="55272"/>
                    <a:pt x="23181" y="27636"/>
                    <a:pt x="0" y="0"/>
                  </a:cubicBezTo>
                  <a:cubicBezTo>
                    <a:pt x="2727" y="7636"/>
                    <a:pt x="5454" y="15272"/>
                    <a:pt x="9545" y="22909"/>
                  </a:cubicBezTo>
                  <a:cubicBezTo>
                    <a:pt x="28636" y="43272"/>
                    <a:pt x="49090" y="63272"/>
                    <a:pt x="72272" y="83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892166525" y="1837121448"/>
              <a:ext cx="392832866" cy="3103621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" y="8695"/>
                  </a:moveTo>
                  <a:cubicBezTo>
                    <a:pt x="5333" y="5797"/>
                    <a:pt x="2666" y="2898"/>
                    <a:pt x="0" y="0"/>
                  </a:cubicBezTo>
                  <a:cubicBezTo>
                    <a:pt x="0" y="5217"/>
                    <a:pt x="0" y="11014"/>
                    <a:pt x="1333" y="16811"/>
                  </a:cubicBezTo>
                  <a:cubicBezTo>
                    <a:pt x="18666" y="35942"/>
                    <a:pt x="36000" y="55072"/>
                    <a:pt x="56000" y="73623"/>
                  </a:cubicBezTo>
                  <a:cubicBezTo>
                    <a:pt x="72000" y="89275"/>
                    <a:pt x="89333" y="104927"/>
                    <a:pt x="106666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1333" y="104347"/>
                    <a:pt x="84000" y="88115"/>
                    <a:pt x="66666" y="71304"/>
                  </a:cubicBezTo>
                  <a:cubicBezTo>
                    <a:pt x="45333" y="51014"/>
                    <a:pt x="26666" y="29565"/>
                    <a:pt x="8000" y="86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450448072" y="1367676376"/>
              <a:ext cx="502825373" cy="7005658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91" y="105096"/>
                  </a:moveTo>
                  <a:cubicBezTo>
                    <a:pt x="97043" y="99700"/>
                    <a:pt x="88695" y="94047"/>
                    <a:pt x="81391" y="88394"/>
                  </a:cubicBezTo>
                  <a:cubicBezTo>
                    <a:pt x="59478" y="72205"/>
                    <a:pt x="42782" y="55503"/>
                    <a:pt x="30260" y="38800"/>
                  </a:cubicBezTo>
                  <a:cubicBezTo>
                    <a:pt x="22956" y="30578"/>
                    <a:pt x="17739" y="22098"/>
                    <a:pt x="13565" y="13618"/>
                  </a:cubicBezTo>
                  <a:cubicBezTo>
                    <a:pt x="9391" y="8993"/>
                    <a:pt x="4173" y="4625"/>
                    <a:pt x="0" y="0"/>
                  </a:cubicBezTo>
                  <a:cubicBezTo>
                    <a:pt x="5217" y="13104"/>
                    <a:pt x="12521" y="26209"/>
                    <a:pt x="21913" y="39057"/>
                  </a:cubicBezTo>
                  <a:cubicBezTo>
                    <a:pt x="34434" y="56017"/>
                    <a:pt x="51130" y="72719"/>
                    <a:pt x="72000" y="89164"/>
                  </a:cubicBezTo>
                  <a:cubicBezTo>
                    <a:pt x="82434" y="97130"/>
                    <a:pt x="93913" y="105353"/>
                    <a:pt x="107478" y="113319"/>
                  </a:cubicBezTo>
                  <a:cubicBezTo>
                    <a:pt x="111652" y="115374"/>
                    <a:pt x="115826" y="117687"/>
                    <a:pt x="120000" y="119999"/>
                  </a:cubicBezTo>
                  <a:cubicBezTo>
                    <a:pt x="118956" y="119229"/>
                    <a:pt x="117913" y="118458"/>
                    <a:pt x="116869" y="117687"/>
                  </a:cubicBezTo>
                  <a:cubicBezTo>
                    <a:pt x="112695" y="113576"/>
                    <a:pt x="108521" y="109207"/>
                    <a:pt x="105391" y="105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401561977" y="404173292"/>
              <a:ext cx="158879408" cy="9484950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666" y="120000"/>
                  </a:moveTo>
                  <a:cubicBezTo>
                    <a:pt x="50000" y="117725"/>
                    <a:pt x="46666" y="115450"/>
                    <a:pt x="43333" y="113175"/>
                  </a:cubicBezTo>
                  <a:cubicBezTo>
                    <a:pt x="26666" y="100473"/>
                    <a:pt x="16666" y="87962"/>
                    <a:pt x="16666" y="75450"/>
                  </a:cubicBezTo>
                  <a:cubicBezTo>
                    <a:pt x="16666" y="62748"/>
                    <a:pt x="26666" y="50236"/>
                    <a:pt x="43333" y="37535"/>
                  </a:cubicBezTo>
                  <a:cubicBezTo>
                    <a:pt x="50000" y="31279"/>
                    <a:pt x="60000" y="25023"/>
                    <a:pt x="73333" y="18767"/>
                  </a:cubicBezTo>
                  <a:cubicBezTo>
                    <a:pt x="86666" y="12511"/>
                    <a:pt x="100000" y="6255"/>
                    <a:pt x="120000" y="0"/>
                  </a:cubicBezTo>
                  <a:cubicBezTo>
                    <a:pt x="116666" y="0"/>
                    <a:pt x="116666" y="0"/>
                    <a:pt x="116666" y="0"/>
                  </a:cubicBezTo>
                  <a:cubicBezTo>
                    <a:pt x="96666" y="6255"/>
                    <a:pt x="80000" y="12511"/>
                    <a:pt x="66666" y="18767"/>
                  </a:cubicBezTo>
                  <a:cubicBezTo>
                    <a:pt x="53333" y="25023"/>
                    <a:pt x="43333" y="31279"/>
                    <a:pt x="33333" y="37535"/>
                  </a:cubicBezTo>
                  <a:cubicBezTo>
                    <a:pt x="13333" y="50047"/>
                    <a:pt x="3333" y="62748"/>
                    <a:pt x="3333" y="75450"/>
                  </a:cubicBezTo>
                  <a:cubicBezTo>
                    <a:pt x="0" y="87393"/>
                    <a:pt x="6666" y="99526"/>
                    <a:pt x="23333" y="111658"/>
                  </a:cubicBezTo>
                  <a:cubicBezTo>
                    <a:pt x="33333" y="114312"/>
                    <a:pt x="43333" y="117156"/>
                    <a:pt x="53333" y="119810"/>
                  </a:cubicBezTo>
                  <a:cubicBezTo>
                    <a:pt x="53333" y="119810"/>
                    <a:pt x="56666" y="120000"/>
                    <a:pt x="56666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988191794" y="2059237328"/>
              <a:ext cx="122214502" cy="882462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285" y="120000"/>
                  </a:move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77142" y="81355"/>
                    <a:pt x="38571" y="40677"/>
                    <a:pt x="0" y="0"/>
                  </a:cubicBezTo>
                  <a:cubicBezTo>
                    <a:pt x="25714" y="40677"/>
                    <a:pt x="55714" y="81355"/>
                    <a:pt x="94285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432988832" y="1287234423"/>
              <a:ext cx="75075174" cy="160283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35" y="60560"/>
                  </a:moveTo>
                  <a:cubicBezTo>
                    <a:pt x="56470" y="80747"/>
                    <a:pt x="91764" y="99813"/>
                    <a:pt x="120000" y="120000"/>
                  </a:cubicBezTo>
                  <a:cubicBezTo>
                    <a:pt x="98823" y="96448"/>
                    <a:pt x="84705" y="72897"/>
                    <a:pt x="70588" y="49345"/>
                  </a:cubicBezTo>
                  <a:cubicBezTo>
                    <a:pt x="70588" y="49345"/>
                    <a:pt x="63529" y="48224"/>
                    <a:pt x="63529" y="48224"/>
                  </a:cubicBezTo>
                  <a:cubicBezTo>
                    <a:pt x="42352" y="32523"/>
                    <a:pt x="21176" y="15700"/>
                    <a:pt x="0" y="0"/>
                  </a:cubicBezTo>
                  <a:cubicBezTo>
                    <a:pt x="0" y="2242"/>
                    <a:pt x="0" y="5607"/>
                    <a:pt x="0" y="8971"/>
                  </a:cubicBezTo>
                  <a:cubicBezTo>
                    <a:pt x="7058" y="25794"/>
                    <a:pt x="21176" y="43738"/>
                    <a:pt x="28235" y="605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862485484" y="985877047"/>
              <a:ext cx="1284998162" cy="851244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5" y="116830"/>
                  </a:moveTo>
                  <a:cubicBezTo>
                    <a:pt x="3673" y="105845"/>
                    <a:pt x="7755" y="94647"/>
                    <a:pt x="14285" y="83873"/>
                  </a:cubicBezTo>
                  <a:cubicBezTo>
                    <a:pt x="20816" y="73309"/>
                    <a:pt x="29795" y="62957"/>
                    <a:pt x="40408" y="53239"/>
                  </a:cubicBezTo>
                  <a:cubicBezTo>
                    <a:pt x="50612" y="43309"/>
                    <a:pt x="62857" y="34014"/>
                    <a:pt x="76326" y="25140"/>
                  </a:cubicBezTo>
                  <a:cubicBezTo>
                    <a:pt x="82857" y="20704"/>
                    <a:pt x="89795" y="16267"/>
                    <a:pt x="97142" y="12253"/>
                  </a:cubicBezTo>
                  <a:cubicBezTo>
                    <a:pt x="100816" y="10140"/>
                    <a:pt x="104489" y="8028"/>
                    <a:pt x="108163" y="5915"/>
                  </a:cubicBezTo>
                  <a:cubicBezTo>
                    <a:pt x="111836" y="4014"/>
                    <a:pt x="115918" y="1901"/>
                    <a:pt x="120000" y="0"/>
                  </a:cubicBezTo>
                  <a:cubicBezTo>
                    <a:pt x="119591" y="0"/>
                    <a:pt x="119591" y="0"/>
                    <a:pt x="119591" y="0"/>
                  </a:cubicBezTo>
                  <a:cubicBezTo>
                    <a:pt x="115510" y="1901"/>
                    <a:pt x="111428" y="3802"/>
                    <a:pt x="107755" y="5704"/>
                  </a:cubicBezTo>
                  <a:cubicBezTo>
                    <a:pt x="104081" y="7816"/>
                    <a:pt x="100408" y="9929"/>
                    <a:pt x="96734" y="11830"/>
                  </a:cubicBezTo>
                  <a:cubicBezTo>
                    <a:pt x="88979" y="16056"/>
                    <a:pt x="82040" y="20281"/>
                    <a:pt x="75510" y="24718"/>
                  </a:cubicBezTo>
                  <a:cubicBezTo>
                    <a:pt x="61632" y="33591"/>
                    <a:pt x="49387" y="42887"/>
                    <a:pt x="38775" y="52605"/>
                  </a:cubicBezTo>
                  <a:cubicBezTo>
                    <a:pt x="27755" y="62535"/>
                    <a:pt x="18775" y="72887"/>
                    <a:pt x="12244" y="83661"/>
                  </a:cubicBezTo>
                  <a:cubicBezTo>
                    <a:pt x="5306" y="94014"/>
                    <a:pt x="1224" y="105000"/>
                    <a:pt x="0" y="115985"/>
                  </a:cubicBezTo>
                  <a:cubicBezTo>
                    <a:pt x="1224" y="117253"/>
                    <a:pt x="2040" y="118521"/>
                    <a:pt x="2857" y="120000"/>
                  </a:cubicBezTo>
                  <a:cubicBezTo>
                    <a:pt x="2857" y="118943"/>
                    <a:pt x="2857" y="117887"/>
                    <a:pt x="3265" y="1168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953273313" y="2068241850"/>
              <a:ext cx="109993601" cy="792413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40754"/>
                    <a:pt x="57600" y="81509"/>
                    <a:pt x="912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6800" y="81509"/>
                    <a:pt x="38400" y="4075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862485484" y="1847926989"/>
              <a:ext cx="125706343" cy="211310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25531"/>
                    <a:pt x="8275" y="51063"/>
                    <a:pt x="28965" y="75744"/>
                  </a:cubicBezTo>
                  <a:cubicBezTo>
                    <a:pt x="45517" y="83404"/>
                    <a:pt x="57931" y="91914"/>
                    <a:pt x="74482" y="99574"/>
                  </a:cubicBezTo>
                  <a:cubicBezTo>
                    <a:pt x="91034" y="106382"/>
                    <a:pt x="103448" y="113191"/>
                    <a:pt x="120000" y="120000"/>
                  </a:cubicBezTo>
                  <a:cubicBezTo>
                    <a:pt x="115862" y="118297"/>
                    <a:pt x="115862" y="116595"/>
                    <a:pt x="111724" y="114893"/>
                  </a:cubicBezTo>
                  <a:cubicBezTo>
                    <a:pt x="66206" y="83404"/>
                    <a:pt x="41379" y="51063"/>
                    <a:pt x="33103" y="18723"/>
                  </a:cubicBezTo>
                  <a:cubicBezTo>
                    <a:pt x="28965" y="15319"/>
                    <a:pt x="20689" y="12765"/>
                    <a:pt x="16551" y="9361"/>
                  </a:cubicBezTo>
                  <a:cubicBezTo>
                    <a:pt x="8275" y="5957"/>
                    <a:pt x="4137" y="255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862485484" y="1808906374"/>
              <a:ext cx="34918430" cy="714374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5000"/>
                  </a:moveTo>
                  <a:cubicBezTo>
                    <a:pt x="15000" y="72500"/>
                    <a:pt x="30000" y="82500"/>
                    <a:pt x="60000" y="92500"/>
                  </a:cubicBezTo>
                  <a:cubicBezTo>
                    <a:pt x="75000" y="102500"/>
                    <a:pt x="105000" y="110000"/>
                    <a:pt x="120000" y="120000"/>
                  </a:cubicBezTo>
                  <a:cubicBezTo>
                    <a:pt x="105000" y="95000"/>
                    <a:pt x="105000" y="70000"/>
                    <a:pt x="105000" y="47500"/>
                  </a:cubicBezTo>
                  <a:cubicBezTo>
                    <a:pt x="75000" y="30000"/>
                    <a:pt x="45000" y="15000"/>
                    <a:pt x="0" y="0"/>
                  </a:cubicBezTo>
                  <a:cubicBezTo>
                    <a:pt x="0" y="2500"/>
                    <a:pt x="0" y="7500"/>
                    <a:pt x="0" y="10000"/>
                  </a:cubicBezTo>
                  <a:cubicBezTo>
                    <a:pt x="0" y="27500"/>
                    <a:pt x="0" y="47500"/>
                    <a:pt x="0" y="65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892166525" y="1981196670"/>
              <a:ext cx="192051363" cy="1662869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30270"/>
                  </a:moveTo>
                  <a:cubicBezTo>
                    <a:pt x="19090" y="20540"/>
                    <a:pt x="10909" y="9729"/>
                    <a:pt x="0" y="0"/>
                  </a:cubicBezTo>
                  <a:cubicBezTo>
                    <a:pt x="8181" y="17297"/>
                    <a:pt x="19090" y="35675"/>
                    <a:pt x="30000" y="52972"/>
                  </a:cubicBezTo>
                  <a:cubicBezTo>
                    <a:pt x="32727" y="56216"/>
                    <a:pt x="35454" y="59459"/>
                    <a:pt x="38181" y="62702"/>
                  </a:cubicBezTo>
                  <a:cubicBezTo>
                    <a:pt x="60000" y="82162"/>
                    <a:pt x="81818" y="101621"/>
                    <a:pt x="106363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5454" y="99459"/>
                    <a:pt x="76363" y="77837"/>
                    <a:pt x="60000" y="56216"/>
                  </a:cubicBezTo>
                  <a:cubicBezTo>
                    <a:pt x="49090" y="47567"/>
                    <a:pt x="40909" y="38918"/>
                    <a:pt x="30000" y="3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6" name="Shape 116"/>
          <p:cNvSpPr/>
          <p:nvPr/>
        </p:nvSpPr>
        <p:spPr>
          <a:xfrm>
            <a:off x="0" y="0"/>
            <a:ext cx="182561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7" name="Shape 117"/>
          <p:cNvSpPr/>
          <p:nvPr/>
        </p:nvSpPr>
        <p:spPr>
          <a:xfrm rot="10800000" flipH="1">
            <a:off x="-4761" y="714374"/>
            <a:ext cx="1589087" cy="50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531812" y="787400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Shape 128"/>
          <p:cNvGrpSpPr/>
          <p:nvPr/>
        </p:nvGrpSpPr>
        <p:grpSpPr>
          <a:xfrm>
            <a:off x="0" y="228599"/>
            <a:ext cx="2851150" cy="6638925"/>
            <a:chOff x="0" y="0"/>
            <a:chExt cx="2147483647" cy="2147483647"/>
          </a:xfrm>
        </p:grpSpPr>
        <p:sp>
          <p:nvSpPr>
            <p:cNvPr id="129" name="Shape 129"/>
            <p:cNvSpPr/>
            <p:nvPr/>
          </p:nvSpPr>
          <p:spPr>
            <a:xfrm>
              <a:off x="0" y="759034820"/>
              <a:ext cx="75793537" cy="2025700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09090" y="103235"/>
                    <a:pt x="103636" y="87352"/>
                    <a:pt x="92727" y="70588"/>
                  </a:cubicBezTo>
                  <a:cubicBezTo>
                    <a:pt x="60000" y="47647"/>
                    <a:pt x="32727" y="23823"/>
                    <a:pt x="0" y="0"/>
                  </a:cubicBezTo>
                  <a:cubicBezTo>
                    <a:pt x="0" y="30882"/>
                    <a:pt x="0" y="30882"/>
                    <a:pt x="0" y="30882"/>
                  </a:cubicBezTo>
                  <a:cubicBezTo>
                    <a:pt x="32727" y="56470"/>
                    <a:pt x="70909" y="82941"/>
                    <a:pt x="109090" y="109411"/>
                  </a:cubicBezTo>
                  <a:cubicBezTo>
                    <a:pt x="109090" y="112941"/>
                    <a:pt x="114545" y="116470"/>
                    <a:pt x="12000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96847754" y="947135552"/>
              <a:ext cx="487044128" cy="7511971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714" y="83333"/>
                  </a:moveTo>
                  <a:cubicBezTo>
                    <a:pt x="88285" y="95714"/>
                    <a:pt x="102857" y="107857"/>
                    <a:pt x="119142" y="120000"/>
                  </a:cubicBezTo>
                  <a:cubicBezTo>
                    <a:pt x="119142" y="117857"/>
                    <a:pt x="119142" y="115952"/>
                    <a:pt x="120000" y="113809"/>
                  </a:cubicBezTo>
                  <a:cubicBezTo>
                    <a:pt x="106285" y="103571"/>
                    <a:pt x="93428" y="93095"/>
                    <a:pt x="81428" y="82619"/>
                  </a:cubicBezTo>
                  <a:cubicBezTo>
                    <a:pt x="49714" y="55476"/>
                    <a:pt x="23142" y="27857"/>
                    <a:pt x="0" y="0"/>
                  </a:cubicBezTo>
                  <a:cubicBezTo>
                    <a:pt x="1714" y="4761"/>
                    <a:pt x="3428" y="9761"/>
                    <a:pt x="5142" y="14523"/>
                  </a:cubicBezTo>
                  <a:cubicBezTo>
                    <a:pt x="25714" y="37619"/>
                    <a:pt x="48000" y="60714"/>
                    <a:pt x="73714" y="83333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607752303" y="1688083379"/>
              <a:ext cx="458972423" cy="4593998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" y="8571"/>
                  </a:moveTo>
                  <a:cubicBezTo>
                    <a:pt x="4545" y="5844"/>
                    <a:pt x="1818" y="3116"/>
                    <a:pt x="0" y="0"/>
                  </a:cubicBezTo>
                  <a:cubicBezTo>
                    <a:pt x="0" y="3896"/>
                    <a:pt x="0" y="7402"/>
                    <a:pt x="0" y="11298"/>
                  </a:cubicBezTo>
                  <a:cubicBezTo>
                    <a:pt x="19090" y="33116"/>
                    <a:pt x="40000" y="54545"/>
                    <a:pt x="61818" y="75584"/>
                  </a:cubicBezTo>
                  <a:cubicBezTo>
                    <a:pt x="77272" y="90389"/>
                    <a:pt x="94545" y="105194"/>
                    <a:pt x="111818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2727" y="104805"/>
                    <a:pt x="85454" y="89610"/>
                    <a:pt x="70000" y="74025"/>
                  </a:cubicBezTo>
                  <a:cubicBezTo>
                    <a:pt x="47272" y="52597"/>
                    <a:pt x="26363" y="30779"/>
                    <a:pt x="7272" y="8571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722846188" y="2029920504"/>
              <a:ext cx="129129728" cy="1175631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81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7837" y="80506"/>
                    <a:pt x="38918" y="41012"/>
                    <a:pt x="0" y="0"/>
                  </a:cubicBezTo>
                  <a:cubicBezTo>
                    <a:pt x="25945" y="41012"/>
                    <a:pt x="55135" y="80506"/>
                    <a:pt x="9081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75793517" y="961604802"/>
              <a:ext cx="618980991" cy="10767560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213" y="109695"/>
                  </a:moveTo>
                  <a:cubicBezTo>
                    <a:pt x="97752" y="102714"/>
                    <a:pt x="87640" y="95734"/>
                    <a:pt x="78202" y="88753"/>
                  </a:cubicBezTo>
                  <a:cubicBezTo>
                    <a:pt x="56629" y="72631"/>
                    <a:pt x="39775" y="56011"/>
                    <a:pt x="26966" y="39224"/>
                  </a:cubicBezTo>
                  <a:cubicBezTo>
                    <a:pt x="19550" y="29085"/>
                    <a:pt x="13483" y="18781"/>
                    <a:pt x="8089" y="8476"/>
                  </a:cubicBezTo>
                  <a:cubicBezTo>
                    <a:pt x="5393" y="5650"/>
                    <a:pt x="2696" y="2825"/>
                    <a:pt x="0" y="0"/>
                  </a:cubicBezTo>
                  <a:cubicBezTo>
                    <a:pt x="5393" y="13130"/>
                    <a:pt x="12808" y="26426"/>
                    <a:pt x="22247" y="39390"/>
                  </a:cubicBezTo>
                  <a:cubicBezTo>
                    <a:pt x="34382" y="56343"/>
                    <a:pt x="51235" y="72963"/>
                    <a:pt x="72134" y="89252"/>
                  </a:cubicBezTo>
                  <a:cubicBezTo>
                    <a:pt x="82921" y="97396"/>
                    <a:pt x="95056" y="105373"/>
                    <a:pt x="107865" y="113185"/>
                  </a:cubicBezTo>
                  <a:cubicBezTo>
                    <a:pt x="111910" y="115512"/>
                    <a:pt x="115955" y="117673"/>
                    <a:pt x="120000" y="120000"/>
                  </a:cubicBezTo>
                  <a:cubicBezTo>
                    <a:pt x="118651" y="119168"/>
                    <a:pt x="117977" y="118504"/>
                    <a:pt x="117303" y="117673"/>
                  </a:cubicBezTo>
                  <a:cubicBezTo>
                    <a:pt x="113932" y="115013"/>
                    <a:pt x="111235" y="112354"/>
                    <a:pt x="109213" y="109695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16843078" y="0"/>
              <a:ext cx="80004730" cy="947135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391" y="109039"/>
                  </a:moveTo>
                  <a:cubicBezTo>
                    <a:pt x="62608" y="109795"/>
                    <a:pt x="62608" y="110551"/>
                    <a:pt x="62608" y="111307"/>
                  </a:cubicBezTo>
                  <a:cubicBezTo>
                    <a:pt x="78260" y="113952"/>
                    <a:pt x="99130" y="116598"/>
                    <a:pt x="114782" y="119433"/>
                  </a:cubicBezTo>
                  <a:cubicBezTo>
                    <a:pt x="114782" y="119622"/>
                    <a:pt x="114782" y="119811"/>
                    <a:pt x="120000" y="120000"/>
                  </a:cubicBezTo>
                  <a:cubicBezTo>
                    <a:pt x="109565" y="116220"/>
                    <a:pt x="99130" y="112629"/>
                    <a:pt x="88695" y="108850"/>
                  </a:cubicBezTo>
                  <a:cubicBezTo>
                    <a:pt x="46956" y="89574"/>
                    <a:pt x="26086" y="70299"/>
                    <a:pt x="26086" y="50834"/>
                  </a:cubicBezTo>
                  <a:cubicBezTo>
                    <a:pt x="31304" y="33826"/>
                    <a:pt x="46956" y="17007"/>
                    <a:pt x="78260" y="0"/>
                  </a:cubicBezTo>
                  <a:cubicBezTo>
                    <a:pt x="62608" y="0"/>
                    <a:pt x="62608" y="0"/>
                    <a:pt x="62608" y="0"/>
                  </a:cubicBezTo>
                  <a:cubicBezTo>
                    <a:pt x="26086" y="16818"/>
                    <a:pt x="10434" y="33826"/>
                    <a:pt x="5217" y="50834"/>
                  </a:cubicBezTo>
                  <a:cubicBezTo>
                    <a:pt x="0" y="70299"/>
                    <a:pt x="15652" y="89574"/>
                    <a:pt x="57391" y="10903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58950439" y="878406398"/>
              <a:ext cx="58950531" cy="1597652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4117" y="21308"/>
                    <a:pt x="21176" y="41495"/>
                    <a:pt x="35294" y="62803"/>
                  </a:cubicBezTo>
                  <a:cubicBezTo>
                    <a:pt x="63529" y="81869"/>
                    <a:pt x="91764" y="100934"/>
                    <a:pt x="120000" y="120000"/>
                  </a:cubicBezTo>
                  <a:cubicBezTo>
                    <a:pt x="105882" y="97570"/>
                    <a:pt x="91764" y="74018"/>
                    <a:pt x="77647" y="51588"/>
                  </a:cubicBezTo>
                  <a:cubicBezTo>
                    <a:pt x="70588" y="50467"/>
                    <a:pt x="70588" y="49345"/>
                    <a:pt x="70588" y="48224"/>
                  </a:cubicBezTo>
                  <a:cubicBezTo>
                    <a:pt x="49411" y="31401"/>
                    <a:pt x="21176" y="15700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579680581" y="1698332587"/>
              <a:ext cx="143165568" cy="3315878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16756"/>
                    <a:pt x="5853" y="33513"/>
                    <a:pt x="14634" y="50270"/>
                  </a:cubicBezTo>
                  <a:cubicBezTo>
                    <a:pt x="23414" y="63243"/>
                    <a:pt x="35121" y="76756"/>
                    <a:pt x="49756" y="89729"/>
                  </a:cubicBezTo>
                  <a:cubicBezTo>
                    <a:pt x="55609" y="92972"/>
                    <a:pt x="64390" y="96216"/>
                    <a:pt x="70243" y="99459"/>
                  </a:cubicBezTo>
                  <a:cubicBezTo>
                    <a:pt x="87804" y="106486"/>
                    <a:pt x="102439" y="112972"/>
                    <a:pt x="120000" y="120000"/>
                  </a:cubicBezTo>
                  <a:cubicBezTo>
                    <a:pt x="117073" y="118378"/>
                    <a:pt x="114146" y="116216"/>
                    <a:pt x="111219" y="114594"/>
                  </a:cubicBezTo>
                  <a:cubicBezTo>
                    <a:pt x="76097" y="92972"/>
                    <a:pt x="52682" y="71351"/>
                    <a:pt x="38048" y="49729"/>
                  </a:cubicBezTo>
                  <a:cubicBezTo>
                    <a:pt x="32195" y="36756"/>
                    <a:pt x="26341" y="24324"/>
                    <a:pt x="23414" y="11891"/>
                  </a:cubicBezTo>
                  <a:cubicBezTo>
                    <a:pt x="23414" y="11351"/>
                    <a:pt x="20487" y="10810"/>
                    <a:pt x="20487" y="9729"/>
                  </a:cubicBezTo>
                  <a:cubicBezTo>
                    <a:pt x="14634" y="6486"/>
                    <a:pt x="5853" y="3243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583891072" y="378612980"/>
              <a:ext cx="1563592574" cy="13094704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66" y="116719"/>
                  </a:moveTo>
                  <a:cubicBezTo>
                    <a:pt x="2666" y="105512"/>
                    <a:pt x="6933" y="94441"/>
                    <a:pt x="13333" y="83781"/>
                  </a:cubicBezTo>
                  <a:cubicBezTo>
                    <a:pt x="20000" y="73120"/>
                    <a:pt x="29066" y="62870"/>
                    <a:pt x="39733" y="53029"/>
                  </a:cubicBezTo>
                  <a:cubicBezTo>
                    <a:pt x="50400" y="43189"/>
                    <a:pt x="62666" y="33895"/>
                    <a:pt x="76000" y="25011"/>
                  </a:cubicBezTo>
                  <a:cubicBezTo>
                    <a:pt x="82666" y="20637"/>
                    <a:pt x="89866" y="16264"/>
                    <a:pt x="97066" y="12164"/>
                  </a:cubicBezTo>
                  <a:cubicBezTo>
                    <a:pt x="100800" y="10113"/>
                    <a:pt x="104533" y="7927"/>
                    <a:pt x="108266" y="6013"/>
                  </a:cubicBezTo>
                  <a:cubicBezTo>
                    <a:pt x="112266" y="3963"/>
                    <a:pt x="116000" y="2050"/>
                    <a:pt x="120000" y="136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15733" y="1913"/>
                    <a:pt x="112000" y="3826"/>
                    <a:pt x="108000" y="5876"/>
                  </a:cubicBezTo>
                  <a:cubicBezTo>
                    <a:pt x="104266" y="7790"/>
                    <a:pt x="100533" y="9840"/>
                    <a:pt x="96800" y="12027"/>
                  </a:cubicBezTo>
                  <a:cubicBezTo>
                    <a:pt x="89333" y="16127"/>
                    <a:pt x="82133" y="20364"/>
                    <a:pt x="75466" y="24738"/>
                  </a:cubicBezTo>
                  <a:cubicBezTo>
                    <a:pt x="61866" y="33621"/>
                    <a:pt x="49333" y="42915"/>
                    <a:pt x="38666" y="52756"/>
                  </a:cubicBezTo>
                  <a:cubicBezTo>
                    <a:pt x="27733" y="62460"/>
                    <a:pt x="18666" y="72847"/>
                    <a:pt x="12000" y="83507"/>
                  </a:cubicBezTo>
                  <a:cubicBezTo>
                    <a:pt x="5066" y="94305"/>
                    <a:pt x="800" y="105375"/>
                    <a:pt x="0" y="116719"/>
                  </a:cubicBezTo>
                  <a:cubicBezTo>
                    <a:pt x="0" y="116993"/>
                    <a:pt x="0" y="117129"/>
                    <a:pt x="0" y="117403"/>
                  </a:cubicBezTo>
                  <a:cubicBezTo>
                    <a:pt x="533" y="118223"/>
                    <a:pt x="1066" y="119179"/>
                    <a:pt x="1866" y="120000"/>
                  </a:cubicBezTo>
                  <a:cubicBezTo>
                    <a:pt x="1866" y="118906"/>
                    <a:pt x="1866" y="117813"/>
                    <a:pt x="1866" y="11671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694774465" y="2038360781"/>
              <a:ext cx="122112248" cy="1091227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39452"/>
                    <a:pt x="54857" y="80547"/>
                    <a:pt x="89142" y="119999"/>
                  </a:cubicBezTo>
                  <a:cubicBezTo>
                    <a:pt x="120000" y="119999"/>
                    <a:pt x="120000" y="119999"/>
                    <a:pt x="120000" y="119999"/>
                  </a:cubicBezTo>
                  <a:cubicBezTo>
                    <a:pt x="78857" y="80547"/>
                    <a:pt x="37714" y="39452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579680581" y="1659747920"/>
              <a:ext cx="28071681" cy="717437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10000"/>
                  </a:moveTo>
                  <a:cubicBezTo>
                    <a:pt x="105000" y="115000"/>
                    <a:pt x="120000" y="117500"/>
                    <a:pt x="120000" y="120000"/>
                  </a:cubicBezTo>
                  <a:cubicBezTo>
                    <a:pt x="120000" y="95000"/>
                    <a:pt x="120000" y="72500"/>
                    <a:pt x="120000" y="47500"/>
                  </a:cubicBezTo>
                  <a:cubicBezTo>
                    <a:pt x="75000" y="32500"/>
                    <a:pt x="45000" y="15000"/>
                    <a:pt x="15000" y="0"/>
                  </a:cubicBezTo>
                  <a:cubicBezTo>
                    <a:pt x="0" y="22500"/>
                    <a:pt x="0" y="42500"/>
                    <a:pt x="0" y="65000"/>
                  </a:cubicBezTo>
                  <a:cubicBezTo>
                    <a:pt x="30000" y="80000"/>
                    <a:pt x="75000" y="95000"/>
                    <a:pt x="105000" y="11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640034294" y="1946119059"/>
              <a:ext cx="179658753" cy="201364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153" y="16000"/>
                  </a:moveTo>
                  <a:cubicBezTo>
                    <a:pt x="11538" y="10666"/>
                    <a:pt x="4615" y="5333"/>
                    <a:pt x="0" y="0"/>
                  </a:cubicBezTo>
                  <a:cubicBezTo>
                    <a:pt x="6923" y="14222"/>
                    <a:pt x="16153" y="28444"/>
                    <a:pt x="27692" y="42666"/>
                  </a:cubicBezTo>
                  <a:cubicBezTo>
                    <a:pt x="30000" y="47111"/>
                    <a:pt x="32307" y="50666"/>
                    <a:pt x="36923" y="55111"/>
                  </a:cubicBezTo>
                  <a:cubicBezTo>
                    <a:pt x="62307" y="76444"/>
                    <a:pt x="90000" y="98666"/>
                    <a:pt x="117692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4615" y="96888"/>
                    <a:pt x="73846" y="73777"/>
                    <a:pt x="55384" y="49777"/>
                  </a:cubicBezTo>
                  <a:cubicBezTo>
                    <a:pt x="41538" y="38222"/>
                    <a:pt x="30000" y="27555"/>
                    <a:pt x="16153" y="16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1" name="Shape 141"/>
          <p:cNvGrpSpPr/>
          <p:nvPr/>
        </p:nvGrpSpPr>
        <p:grpSpPr>
          <a:xfrm>
            <a:off x="26986" y="0"/>
            <a:ext cx="2357437" cy="6853237"/>
            <a:chOff x="0" y="0"/>
            <a:chExt cx="2147483647" cy="2147483646"/>
          </a:xfrm>
        </p:grpSpPr>
        <p:sp>
          <p:nvSpPr>
            <p:cNvPr id="142" name="Shape 142"/>
            <p:cNvSpPr/>
            <p:nvPr/>
          </p:nvSpPr>
          <p:spPr>
            <a:xfrm>
              <a:off x="0" y="0"/>
              <a:ext cx="450447748" cy="13789198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55" y="27391"/>
                  </a:moveTo>
                  <a:cubicBezTo>
                    <a:pt x="12815" y="37565"/>
                    <a:pt x="19805" y="47869"/>
                    <a:pt x="30291" y="58043"/>
                  </a:cubicBezTo>
                  <a:cubicBezTo>
                    <a:pt x="39611" y="68217"/>
                    <a:pt x="51262" y="78391"/>
                    <a:pt x="66407" y="88565"/>
                  </a:cubicBezTo>
                  <a:cubicBezTo>
                    <a:pt x="80388" y="98739"/>
                    <a:pt x="97864" y="108782"/>
                    <a:pt x="117669" y="118826"/>
                  </a:cubicBezTo>
                  <a:cubicBezTo>
                    <a:pt x="118834" y="119217"/>
                    <a:pt x="120000" y="119608"/>
                    <a:pt x="120000" y="120000"/>
                  </a:cubicBezTo>
                  <a:cubicBezTo>
                    <a:pt x="118834" y="118043"/>
                    <a:pt x="116504" y="115956"/>
                    <a:pt x="115339" y="114000"/>
                  </a:cubicBezTo>
                  <a:cubicBezTo>
                    <a:pt x="115339" y="113608"/>
                    <a:pt x="115339" y="113217"/>
                    <a:pt x="115339" y="112956"/>
                  </a:cubicBezTo>
                  <a:cubicBezTo>
                    <a:pt x="99029" y="104739"/>
                    <a:pt x="85048" y="96652"/>
                    <a:pt x="73398" y="88434"/>
                  </a:cubicBezTo>
                  <a:cubicBezTo>
                    <a:pt x="58252" y="78260"/>
                    <a:pt x="45436" y="68217"/>
                    <a:pt x="34951" y="57913"/>
                  </a:cubicBezTo>
                  <a:cubicBezTo>
                    <a:pt x="24466" y="47739"/>
                    <a:pt x="16310" y="37565"/>
                    <a:pt x="10485" y="27260"/>
                  </a:cubicBezTo>
                  <a:cubicBezTo>
                    <a:pt x="8155" y="22173"/>
                    <a:pt x="5825" y="17086"/>
                    <a:pt x="3495" y="12000"/>
                  </a:cubicBezTo>
                  <a:cubicBezTo>
                    <a:pt x="2330" y="7956"/>
                    <a:pt x="1165" y="4043"/>
                    <a:pt x="11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43"/>
                    <a:pt x="1165" y="7956"/>
                    <a:pt x="1165" y="12000"/>
                  </a:cubicBezTo>
                  <a:cubicBezTo>
                    <a:pt x="3495" y="17086"/>
                    <a:pt x="4660" y="22173"/>
                    <a:pt x="8155" y="27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476637487" y="1352668330"/>
              <a:ext cx="385849199" cy="4952586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72" y="83272"/>
                  </a:moveTo>
                  <a:cubicBezTo>
                    <a:pt x="87272" y="95636"/>
                    <a:pt x="102272" y="108000"/>
                    <a:pt x="120000" y="120000"/>
                  </a:cubicBezTo>
                  <a:cubicBezTo>
                    <a:pt x="120000" y="117454"/>
                    <a:pt x="120000" y="114545"/>
                    <a:pt x="120000" y="112000"/>
                  </a:cubicBezTo>
                  <a:cubicBezTo>
                    <a:pt x="120000" y="111636"/>
                    <a:pt x="120000" y="110909"/>
                    <a:pt x="120000" y="110545"/>
                  </a:cubicBezTo>
                  <a:cubicBezTo>
                    <a:pt x="107727" y="101090"/>
                    <a:pt x="95454" y="91636"/>
                    <a:pt x="84545" y="82181"/>
                  </a:cubicBezTo>
                  <a:cubicBezTo>
                    <a:pt x="51818" y="55272"/>
                    <a:pt x="23181" y="27636"/>
                    <a:pt x="0" y="0"/>
                  </a:cubicBezTo>
                  <a:cubicBezTo>
                    <a:pt x="2727" y="7636"/>
                    <a:pt x="5454" y="15272"/>
                    <a:pt x="9545" y="22909"/>
                  </a:cubicBezTo>
                  <a:cubicBezTo>
                    <a:pt x="28636" y="43272"/>
                    <a:pt x="49090" y="63272"/>
                    <a:pt x="72272" y="83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892166525" y="1837121448"/>
              <a:ext cx="392832866" cy="3103621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" y="8695"/>
                  </a:moveTo>
                  <a:cubicBezTo>
                    <a:pt x="5333" y="5797"/>
                    <a:pt x="2666" y="2898"/>
                    <a:pt x="0" y="0"/>
                  </a:cubicBezTo>
                  <a:cubicBezTo>
                    <a:pt x="0" y="5217"/>
                    <a:pt x="0" y="11014"/>
                    <a:pt x="1333" y="16811"/>
                  </a:cubicBezTo>
                  <a:cubicBezTo>
                    <a:pt x="18666" y="35942"/>
                    <a:pt x="36000" y="55072"/>
                    <a:pt x="56000" y="73623"/>
                  </a:cubicBezTo>
                  <a:cubicBezTo>
                    <a:pt x="72000" y="89275"/>
                    <a:pt x="89333" y="104927"/>
                    <a:pt x="106666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1333" y="104347"/>
                    <a:pt x="84000" y="88115"/>
                    <a:pt x="66666" y="71304"/>
                  </a:cubicBezTo>
                  <a:cubicBezTo>
                    <a:pt x="45333" y="51014"/>
                    <a:pt x="26666" y="29565"/>
                    <a:pt x="8000" y="86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450448072" y="1367676376"/>
              <a:ext cx="502825373" cy="7005658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91" y="105096"/>
                  </a:moveTo>
                  <a:cubicBezTo>
                    <a:pt x="97043" y="99700"/>
                    <a:pt x="88695" y="94047"/>
                    <a:pt x="81391" y="88394"/>
                  </a:cubicBezTo>
                  <a:cubicBezTo>
                    <a:pt x="59478" y="72205"/>
                    <a:pt x="42782" y="55503"/>
                    <a:pt x="30260" y="38800"/>
                  </a:cubicBezTo>
                  <a:cubicBezTo>
                    <a:pt x="22956" y="30578"/>
                    <a:pt x="17739" y="22098"/>
                    <a:pt x="13565" y="13618"/>
                  </a:cubicBezTo>
                  <a:cubicBezTo>
                    <a:pt x="9391" y="8993"/>
                    <a:pt x="4173" y="4625"/>
                    <a:pt x="0" y="0"/>
                  </a:cubicBezTo>
                  <a:cubicBezTo>
                    <a:pt x="5217" y="13104"/>
                    <a:pt x="12521" y="26209"/>
                    <a:pt x="21913" y="39057"/>
                  </a:cubicBezTo>
                  <a:cubicBezTo>
                    <a:pt x="34434" y="56017"/>
                    <a:pt x="51130" y="72719"/>
                    <a:pt x="72000" y="89164"/>
                  </a:cubicBezTo>
                  <a:cubicBezTo>
                    <a:pt x="82434" y="97130"/>
                    <a:pt x="93913" y="105353"/>
                    <a:pt x="107478" y="113319"/>
                  </a:cubicBezTo>
                  <a:cubicBezTo>
                    <a:pt x="111652" y="115374"/>
                    <a:pt x="115826" y="117687"/>
                    <a:pt x="120000" y="119999"/>
                  </a:cubicBezTo>
                  <a:cubicBezTo>
                    <a:pt x="118956" y="119229"/>
                    <a:pt x="117913" y="118458"/>
                    <a:pt x="116869" y="117687"/>
                  </a:cubicBezTo>
                  <a:cubicBezTo>
                    <a:pt x="112695" y="113576"/>
                    <a:pt x="108521" y="109207"/>
                    <a:pt x="105391" y="105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401561977" y="404173292"/>
              <a:ext cx="158879408" cy="9484950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666" y="120000"/>
                  </a:moveTo>
                  <a:cubicBezTo>
                    <a:pt x="50000" y="117725"/>
                    <a:pt x="46666" y="115450"/>
                    <a:pt x="43333" y="113175"/>
                  </a:cubicBezTo>
                  <a:cubicBezTo>
                    <a:pt x="26666" y="100473"/>
                    <a:pt x="16666" y="87962"/>
                    <a:pt x="16666" y="75450"/>
                  </a:cubicBezTo>
                  <a:cubicBezTo>
                    <a:pt x="16666" y="62748"/>
                    <a:pt x="26666" y="50236"/>
                    <a:pt x="43333" y="37535"/>
                  </a:cubicBezTo>
                  <a:cubicBezTo>
                    <a:pt x="50000" y="31279"/>
                    <a:pt x="60000" y="25023"/>
                    <a:pt x="73333" y="18767"/>
                  </a:cubicBezTo>
                  <a:cubicBezTo>
                    <a:pt x="86666" y="12511"/>
                    <a:pt x="100000" y="6255"/>
                    <a:pt x="120000" y="0"/>
                  </a:cubicBezTo>
                  <a:cubicBezTo>
                    <a:pt x="116666" y="0"/>
                    <a:pt x="116666" y="0"/>
                    <a:pt x="116666" y="0"/>
                  </a:cubicBezTo>
                  <a:cubicBezTo>
                    <a:pt x="96666" y="6255"/>
                    <a:pt x="80000" y="12511"/>
                    <a:pt x="66666" y="18767"/>
                  </a:cubicBezTo>
                  <a:cubicBezTo>
                    <a:pt x="53333" y="25023"/>
                    <a:pt x="43333" y="31279"/>
                    <a:pt x="33333" y="37535"/>
                  </a:cubicBezTo>
                  <a:cubicBezTo>
                    <a:pt x="13333" y="50047"/>
                    <a:pt x="3333" y="62748"/>
                    <a:pt x="3333" y="75450"/>
                  </a:cubicBezTo>
                  <a:cubicBezTo>
                    <a:pt x="0" y="87393"/>
                    <a:pt x="6666" y="99526"/>
                    <a:pt x="23333" y="111658"/>
                  </a:cubicBezTo>
                  <a:cubicBezTo>
                    <a:pt x="33333" y="114312"/>
                    <a:pt x="43333" y="117156"/>
                    <a:pt x="53333" y="119810"/>
                  </a:cubicBezTo>
                  <a:cubicBezTo>
                    <a:pt x="53333" y="119810"/>
                    <a:pt x="56666" y="120000"/>
                    <a:pt x="56666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988191794" y="2059237328"/>
              <a:ext cx="122214502" cy="882462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285" y="120000"/>
                  </a:move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77142" y="81355"/>
                    <a:pt x="38571" y="40677"/>
                    <a:pt x="0" y="0"/>
                  </a:cubicBezTo>
                  <a:cubicBezTo>
                    <a:pt x="25714" y="40677"/>
                    <a:pt x="55714" y="81355"/>
                    <a:pt x="94285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432988832" y="1287234423"/>
              <a:ext cx="75075174" cy="160283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35" y="60560"/>
                  </a:moveTo>
                  <a:cubicBezTo>
                    <a:pt x="56470" y="80747"/>
                    <a:pt x="91764" y="99813"/>
                    <a:pt x="120000" y="120000"/>
                  </a:cubicBezTo>
                  <a:cubicBezTo>
                    <a:pt x="98823" y="96448"/>
                    <a:pt x="84705" y="72897"/>
                    <a:pt x="70588" y="49345"/>
                  </a:cubicBezTo>
                  <a:cubicBezTo>
                    <a:pt x="70588" y="49345"/>
                    <a:pt x="63529" y="48224"/>
                    <a:pt x="63529" y="48224"/>
                  </a:cubicBezTo>
                  <a:cubicBezTo>
                    <a:pt x="42352" y="32523"/>
                    <a:pt x="21176" y="15700"/>
                    <a:pt x="0" y="0"/>
                  </a:cubicBezTo>
                  <a:cubicBezTo>
                    <a:pt x="0" y="2242"/>
                    <a:pt x="0" y="5607"/>
                    <a:pt x="0" y="8971"/>
                  </a:cubicBezTo>
                  <a:cubicBezTo>
                    <a:pt x="7058" y="25794"/>
                    <a:pt x="21176" y="43738"/>
                    <a:pt x="28235" y="605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862485484" y="985877047"/>
              <a:ext cx="1284998162" cy="851244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5" y="116830"/>
                  </a:moveTo>
                  <a:cubicBezTo>
                    <a:pt x="3673" y="105845"/>
                    <a:pt x="7755" y="94647"/>
                    <a:pt x="14285" y="83873"/>
                  </a:cubicBezTo>
                  <a:cubicBezTo>
                    <a:pt x="20816" y="73309"/>
                    <a:pt x="29795" y="62957"/>
                    <a:pt x="40408" y="53239"/>
                  </a:cubicBezTo>
                  <a:cubicBezTo>
                    <a:pt x="50612" y="43309"/>
                    <a:pt x="62857" y="34014"/>
                    <a:pt x="76326" y="25140"/>
                  </a:cubicBezTo>
                  <a:cubicBezTo>
                    <a:pt x="82857" y="20704"/>
                    <a:pt x="89795" y="16267"/>
                    <a:pt x="97142" y="12253"/>
                  </a:cubicBezTo>
                  <a:cubicBezTo>
                    <a:pt x="100816" y="10140"/>
                    <a:pt x="104489" y="8028"/>
                    <a:pt x="108163" y="5915"/>
                  </a:cubicBezTo>
                  <a:cubicBezTo>
                    <a:pt x="111836" y="4014"/>
                    <a:pt x="115918" y="1901"/>
                    <a:pt x="120000" y="0"/>
                  </a:cubicBezTo>
                  <a:cubicBezTo>
                    <a:pt x="119591" y="0"/>
                    <a:pt x="119591" y="0"/>
                    <a:pt x="119591" y="0"/>
                  </a:cubicBezTo>
                  <a:cubicBezTo>
                    <a:pt x="115510" y="1901"/>
                    <a:pt x="111428" y="3802"/>
                    <a:pt x="107755" y="5704"/>
                  </a:cubicBezTo>
                  <a:cubicBezTo>
                    <a:pt x="104081" y="7816"/>
                    <a:pt x="100408" y="9929"/>
                    <a:pt x="96734" y="11830"/>
                  </a:cubicBezTo>
                  <a:cubicBezTo>
                    <a:pt x="88979" y="16056"/>
                    <a:pt x="82040" y="20281"/>
                    <a:pt x="75510" y="24718"/>
                  </a:cubicBezTo>
                  <a:cubicBezTo>
                    <a:pt x="61632" y="33591"/>
                    <a:pt x="49387" y="42887"/>
                    <a:pt x="38775" y="52605"/>
                  </a:cubicBezTo>
                  <a:cubicBezTo>
                    <a:pt x="27755" y="62535"/>
                    <a:pt x="18775" y="72887"/>
                    <a:pt x="12244" y="83661"/>
                  </a:cubicBezTo>
                  <a:cubicBezTo>
                    <a:pt x="5306" y="94014"/>
                    <a:pt x="1224" y="105000"/>
                    <a:pt x="0" y="115985"/>
                  </a:cubicBezTo>
                  <a:cubicBezTo>
                    <a:pt x="1224" y="117253"/>
                    <a:pt x="2040" y="118521"/>
                    <a:pt x="2857" y="120000"/>
                  </a:cubicBezTo>
                  <a:cubicBezTo>
                    <a:pt x="2857" y="118943"/>
                    <a:pt x="2857" y="117887"/>
                    <a:pt x="3265" y="1168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953273313" y="2068241850"/>
              <a:ext cx="109993601" cy="792413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40754"/>
                    <a:pt x="57600" y="81509"/>
                    <a:pt x="912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6800" y="81509"/>
                    <a:pt x="38400" y="4075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>
              <a:off x="862485484" y="1847926989"/>
              <a:ext cx="125706343" cy="211310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25531"/>
                    <a:pt x="8275" y="51063"/>
                    <a:pt x="28965" y="75744"/>
                  </a:cubicBezTo>
                  <a:cubicBezTo>
                    <a:pt x="45517" y="83404"/>
                    <a:pt x="57931" y="91914"/>
                    <a:pt x="74482" y="99574"/>
                  </a:cubicBezTo>
                  <a:cubicBezTo>
                    <a:pt x="91034" y="106382"/>
                    <a:pt x="103448" y="113191"/>
                    <a:pt x="120000" y="120000"/>
                  </a:cubicBezTo>
                  <a:cubicBezTo>
                    <a:pt x="115862" y="118297"/>
                    <a:pt x="115862" y="116595"/>
                    <a:pt x="111724" y="114893"/>
                  </a:cubicBezTo>
                  <a:cubicBezTo>
                    <a:pt x="66206" y="83404"/>
                    <a:pt x="41379" y="51063"/>
                    <a:pt x="33103" y="18723"/>
                  </a:cubicBezTo>
                  <a:cubicBezTo>
                    <a:pt x="28965" y="15319"/>
                    <a:pt x="20689" y="12765"/>
                    <a:pt x="16551" y="9361"/>
                  </a:cubicBezTo>
                  <a:cubicBezTo>
                    <a:pt x="8275" y="5957"/>
                    <a:pt x="4137" y="255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862485484" y="1808906374"/>
              <a:ext cx="34918430" cy="714374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5000"/>
                  </a:moveTo>
                  <a:cubicBezTo>
                    <a:pt x="15000" y="72500"/>
                    <a:pt x="30000" y="82500"/>
                    <a:pt x="60000" y="92500"/>
                  </a:cubicBezTo>
                  <a:cubicBezTo>
                    <a:pt x="75000" y="102500"/>
                    <a:pt x="105000" y="110000"/>
                    <a:pt x="120000" y="120000"/>
                  </a:cubicBezTo>
                  <a:cubicBezTo>
                    <a:pt x="105000" y="95000"/>
                    <a:pt x="105000" y="70000"/>
                    <a:pt x="105000" y="47500"/>
                  </a:cubicBezTo>
                  <a:cubicBezTo>
                    <a:pt x="75000" y="30000"/>
                    <a:pt x="45000" y="15000"/>
                    <a:pt x="0" y="0"/>
                  </a:cubicBezTo>
                  <a:cubicBezTo>
                    <a:pt x="0" y="2500"/>
                    <a:pt x="0" y="7500"/>
                    <a:pt x="0" y="10000"/>
                  </a:cubicBezTo>
                  <a:cubicBezTo>
                    <a:pt x="0" y="27500"/>
                    <a:pt x="0" y="47500"/>
                    <a:pt x="0" y="65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892166525" y="1981196670"/>
              <a:ext cx="192051363" cy="1662869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30270"/>
                  </a:moveTo>
                  <a:cubicBezTo>
                    <a:pt x="19090" y="20540"/>
                    <a:pt x="10909" y="9729"/>
                    <a:pt x="0" y="0"/>
                  </a:cubicBezTo>
                  <a:cubicBezTo>
                    <a:pt x="8181" y="17297"/>
                    <a:pt x="19090" y="35675"/>
                    <a:pt x="30000" y="52972"/>
                  </a:cubicBezTo>
                  <a:cubicBezTo>
                    <a:pt x="32727" y="56216"/>
                    <a:pt x="35454" y="59459"/>
                    <a:pt x="38181" y="62702"/>
                  </a:cubicBezTo>
                  <a:cubicBezTo>
                    <a:pt x="60000" y="82162"/>
                    <a:pt x="81818" y="101621"/>
                    <a:pt x="106363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5454" y="99459"/>
                    <a:pt x="76363" y="77837"/>
                    <a:pt x="60000" y="56216"/>
                  </a:cubicBezTo>
                  <a:cubicBezTo>
                    <a:pt x="49090" y="47567"/>
                    <a:pt x="40909" y="38918"/>
                    <a:pt x="30000" y="3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54" name="Shape 154"/>
          <p:cNvSpPr/>
          <p:nvPr/>
        </p:nvSpPr>
        <p:spPr>
          <a:xfrm>
            <a:off x="0" y="0"/>
            <a:ext cx="182561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Shape 155"/>
          <p:cNvSpPr/>
          <p:nvPr/>
        </p:nvSpPr>
        <p:spPr>
          <a:xfrm rot="10800000" flipH="1">
            <a:off x="-4761" y="714374"/>
            <a:ext cx="1589087" cy="50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531812" y="787400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Shape 167"/>
          <p:cNvGrpSpPr/>
          <p:nvPr/>
        </p:nvGrpSpPr>
        <p:grpSpPr>
          <a:xfrm>
            <a:off x="0" y="228599"/>
            <a:ext cx="2851150" cy="6638925"/>
            <a:chOff x="0" y="0"/>
            <a:chExt cx="2147483647" cy="2147483647"/>
          </a:xfrm>
        </p:grpSpPr>
        <p:sp>
          <p:nvSpPr>
            <p:cNvPr id="168" name="Shape 168"/>
            <p:cNvSpPr/>
            <p:nvPr/>
          </p:nvSpPr>
          <p:spPr>
            <a:xfrm>
              <a:off x="0" y="759034820"/>
              <a:ext cx="75793537" cy="2025700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09090" y="103235"/>
                    <a:pt x="103636" y="87352"/>
                    <a:pt x="92727" y="70588"/>
                  </a:cubicBezTo>
                  <a:cubicBezTo>
                    <a:pt x="60000" y="47647"/>
                    <a:pt x="32727" y="23823"/>
                    <a:pt x="0" y="0"/>
                  </a:cubicBezTo>
                  <a:cubicBezTo>
                    <a:pt x="0" y="30882"/>
                    <a:pt x="0" y="30882"/>
                    <a:pt x="0" y="30882"/>
                  </a:cubicBezTo>
                  <a:cubicBezTo>
                    <a:pt x="32727" y="56470"/>
                    <a:pt x="70909" y="82941"/>
                    <a:pt x="109090" y="109411"/>
                  </a:cubicBezTo>
                  <a:cubicBezTo>
                    <a:pt x="109090" y="112941"/>
                    <a:pt x="114545" y="116470"/>
                    <a:pt x="12000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96847754" y="947135552"/>
              <a:ext cx="487044128" cy="7511971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714" y="83333"/>
                  </a:moveTo>
                  <a:cubicBezTo>
                    <a:pt x="88285" y="95714"/>
                    <a:pt x="102857" y="107857"/>
                    <a:pt x="119142" y="120000"/>
                  </a:cubicBezTo>
                  <a:cubicBezTo>
                    <a:pt x="119142" y="117857"/>
                    <a:pt x="119142" y="115952"/>
                    <a:pt x="120000" y="113809"/>
                  </a:cubicBezTo>
                  <a:cubicBezTo>
                    <a:pt x="106285" y="103571"/>
                    <a:pt x="93428" y="93095"/>
                    <a:pt x="81428" y="82619"/>
                  </a:cubicBezTo>
                  <a:cubicBezTo>
                    <a:pt x="49714" y="55476"/>
                    <a:pt x="23142" y="27857"/>
                    <a:pt x="0" y="0"/>
                  </a:cubicBezTo>
                  <a:cubicBezTo>
                    <a:pt x="1714" y="4761"/>
                    <a:pt x="3428" y="9761"/>
                    <a:pt x="5142" y="14523"/>
                  </a:cubicBezTo>
                  <a:cubicBezTo>
                    <a:pt x="25714" y="37619"/>
                    <a:pt x="48000" y="60714"/>
                    <a:pt x="73714" y="83333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607752303" y="1688083379"/>
              <a:ext cx="458972423" cy="4593998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" y="8571"/>
                  </a:moveTo>
                  <a:cubicBezTo>
                    <a:pt x="4545" y="5844"/>
                    <a:pt x="1818" y="3116"/>
                    <a:pt x="0" y="0"/>
                  </a:cubicBezTo>
                  <a:cubicBezTo>
                    <a:pt x="0" y="3896"/>
                    <a:pt x="0" y="7402"/>
                    <a:pt x="0" y="11298"/>
                  </a:cubicBezTo>
                  <a:cubicBezTo>
                    <a:pt x="19090" y="33116"/>
                    <a:pt x="40000" y="54545"/>
                    <a:pt x="61818" y="75584"/>
                  </a:cubicBezTo>
                  <a:cubicBezTo>
                    <a:pt x="77272" y="90389"/>
                    <a:pt x="94545" y="105194"/>
                    <a:pt x="111818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2727" y="104805"/>
                    <a:pt x="85454" y="89610"/>
                    <a:pt x="70000" y="74025"/>
                  </a:cubicBezTo>
                  <a:cubicBezTo>
                    <a:pt x="47272" y="52597"/>
                    <a:pt x="26363" y="30779"/>
                    <a:pt x="7272" y="8571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722846188" y="2029920504"/>
              <a:ext cx="129129728" cy="1175631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081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7837" y="80506"/>
                    <a:pt x="38918" y="41012"/>
                    <a:pt x="0" y="0"/>
                  </a:cubicBezTo>
                  <a:cubicBezTo>
                    <a:pt x="25945" y="41012"/>
                    <a:pt x="55135" y="80506"/>
                    <a:pt x="90810" y="12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75793517" y="961604802"/>
              <a:ext cx="618980991" cy="10767560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9213" y="109695"/>
                  </a:moveTo>
                  <a:cubicBezTo>
                    <a:pt x="97752" y="102714"/>
                    <a:pt x="87640" y="95734"/>
                    <a:pt x="78202" y="88753"/>
                  </a:cubicBezTo>
                  <a:cubicBezTo>
                    <a:pt x="56629" y="72631"/>
                    <a:pt x="39775" y="56011"/>
                    <a:pt x="26966" y="39224"/>
                  </a:cubicBezTo>
                  <a:cubicBezTo>
                    <a:pt x="19550" y="29085"/>
                    <a:pt x="13483" y="18781"/>
                    <a:pt x="8089" y="8476"/>
                  </a:cubicBezTo>
                  <a:cubicBezTo>
                    <a:pt x="5393" y="5650"/>
                    <a:pt x="2696" y="2825"/>
                    <a:pt x="0" y="0"/>
                  </a:cubicBezTo>
                  <a:cubicBezTo>
                    <a:pt x="5393" y="13130"/>
                    <a:pt x="12808" y="26426"/>
                    <a:pt x="22247" y="39390"/>
                  </a:cubicBezTo>
                  <a:cubicBezTo>
                    <a:pt x="34382" y="56343"/>
                    <a:pt x="51235" y="72963"/>
                    <a:pt x="72134" y="89252"/>
                  </a:cubicBezTo>
                  <a:cubicBezTo>
                    <a:pt x="82921" y="97396"/>
                    <a:pt x="95056" y="105373"/>
                    <a:pt x="107865" y="113185"/>
                  </a:cubicBezTo>
                  <a:cubicBezTo>
                    <a:pt x="111910" y="115512"/>
                    <a:pt x="115955" y="117673"/>
                    <a:pt x="120000" y="120000"/>
                  </a:cubicBezTo>
                  <a:cubicBezTo>
                    <a:pt x="118651" y="119168"/>
                    <a:pt x="117977" y="118504"/>
                    <a:pt x="117303" y="117673"/>
                  </a:cubicBezTo>
                  <a:cubicBezTo>
                    <a:pt x="113932" y="115013"/>
                    <a:pt x="111235" y="112354"/>
                    <a:pt x="109213" y="109695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6843078" y="0"/>
              <a:ext cx="80004730" cy="9471355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391" y="109039"/>
                  </a:moveTo>
                  <a:cubicBezTo>
                    <a:pt x="62608" y="109795"/>
                    <a:pt x="62608" y="110551"/>
                    <a:pt x="62608" y="111307"/>
                  </a:cubicBezTo>
                  <a:cubicBezTo>
                    <a:pt x="78260" y="113952"/>
                    <a:pt x="99130" y="116598"/>
                    <a:pt x="114782" y="119433"/>
                  </a:cubicBezTo>
                  <a:cubicBezTo>
                    <a:pt x="114782" y="119622"/>
                    <a:pt x="114782" y="119811"/>
                    <a:pt x="120000" y="120000"/>
                  </a:cubicBezTo>
                  <a:cubicBezTo>
                    <a:pt x="109565" y="116220"/>
                    <a:pt x="99130" y="112629"/>
                    <a:pt x="88695" y="108850"/>
                  </a:cubicBezTo>
                  <a:cubicBezTo>
                    <a:pt x="46956" y="89574"/>
                    <a:pt x="26086" y="70299"/>
                    <a:pt x="26086" y="50834"/>
                  </a:cubicBezTo>
                  <a:cubicBezTo>
                    <a:pt x="31304" y="33826"/>
                    <a:pt x="46956" y="17007"/>
                    <a:pt x="78260" y="0"/>
                  </a:cubicBezTo>
                  <a:cubicBezTo>
                    <a:pt x="62608" y="0"/>
                    <a:pt x="62608" y="0"/>
                    <a:pt x="62608" y="0"/>
                  </a:cubicBezTo>
                  <a:cubicBezTo>
                    <a:pt x="26086" y="16818"/>
                    <a:pt x="10434" y="33826"/>
                    <a:pt x="5217" y="50834"/>
                  </a:cubicBezTo>
                  <a:cubicBezTo>
                    <a:pt x="0" y="70299"/>
                    <a:pt x="15652" y="89574"/>
                    <a:pt x="57391" y="10903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58950439" y="878406398"/>
              <a:ext cx="58950531" cy="1597652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14117" y="21308"/>
                    <a:pt x="21176" y="41495"/>
                    <a:pt x="35294" y="62803"/>
                  </a:cubicBezTo>
                  <a:cubicBezTo>
                    <a:pt x="63529" y="81869"/>
                    <a:pt x="91764" y="100934"/>
                    <a:pt x="120000" y="120000"/>
                  </a:cubicBezTo>
                  <a:cubicBezTo>
                    <a:pt x="105882" y="97570"/>
                    <a:pt x="91764" y="74018"/>
                    <a:pt x="77647" y="51588"/>
                  </a:cubicBezTo>
                  <a:cubicBezTo>
                    <a:pt x="70588" y="50467"/>
                    <a:pt x="70588" y="49345"/>
                    <a:pt x="70588" y="48224"/>
                  </a:cubicBezTo>
                  <a:cubicBezTo>
                    <a:pt x="49411" y="31401"/>
                    <a:pt x="21176" y="15700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579680581" y="1698332587"/>
              <a:ext cx="143165568" cy="3315878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16756"/>
                    <a:pt x="5853" y="33513"/>
                    <a:pt x="14634" y="50270"/>
                  </a:cubicBezTo>
                  <a:cubicBezTo>
                    <a:pt x="23414" y="63243"/>
                    <a:pt x="35121" y="76756"/>
                    <a:pt x="49756" y="89729"/>
                  </a:cubicBezTo>
                  <a:cubicBezTo>
                    <a:pt x="55609" y="92972"/>
                    <a:pt x="64390" y="96216"/>
                    <a:pt x="70243" y="99459"/>
                  </a:cubicBezTo>
                  <a:cubicBezTo>
                    <a:pt x="87804" y="106486"/>
                    <a:pt x="102439" y="112972"/>
                    <a:pt x="120000" y="120000"/>
                  </a:cubicBezTo>
                  <a:cubicBezTo>
                    <a:pt x="117073" y="118378"/>
                    <a:pt x="114146" y="116216"/>
                    <a:pt x="111219" y="114594"/>
                  </a:cubicBezTo>
                  <a:cubicBezTo>
                    <a:pt x="76097" y="92972"/>
                    <a:pt x="52682" y="71351"/>
                    <a:pt x="38048" y="49729"/>
                  </a:cubicBezTo>
                  <a:cubicBezTo>
                    <a:pt x="32195" y="36756"/>
                    <a:pt x="26341" y="24324"/>
                    <a:pt x="23414" y="11891"/>
                  </a:cubicBezTo>
                  <a:cubicBezTo>
                    <a:pt x="23414" y="11351"/>
                    <a:pt x="20487" y="10810"/>
                    <a:pt x="20487" y="9729"/>
                  </a:cubicBezTo>
                  <a:cubicBezTo>
                    <a:pt x="14634" y="6486"/>
                    <a:pt x="5853" y="3243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583891072" y="378612980"/>
              <a:ext cx="1563592574" cy="13094704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66" y="116719"/>
                  </a:moveTo>
                  <a:cubicBezTo>
                    <a:pt x="2666" y="105512"/>
                    <a:pt x="6933" y="94441"/>
                    <a:pt x="13333" y="83781"/>
                  </a:cubicBezTo>
                  <a:cubicBezTo>
                    <a:pt x="20000" y="73120"/>
                    <a:pt x="29066" y="62870"/>
                    <a:pt x="39733" y="53029"/>
                  </a:cubicBezTo>
                  <a:cubicBezTo>
                    <a:pt x="50400" y="43189"/>
                    <a:pt x="62666" y="33895"/>
                    <a:pt x="76000" y="25011"/>
                  </a:cubicBezTo>
                  <a:cubicBezTo>
                    <a:pt x="82666" y="20637"/>
                    <a:pt x="89866" y="16264"/>
                    <a:pt x="97066" y="12164"/>
                  </a:cubicBezTo>
                  <a:cubicBezTo>
                    <a:pt x="100800" y="10113"/>
                    <a:pt x="104533" y="7927"/>
                    <a:pt x="108266" y="6013"/>
                  </a:cubicBezTo>
                  <a:cubicBezTo>
                    <a:pt x="112266" y="3963"/>
                    <a:pt x="116000" y="2050"/>
                    <a:pt x="120000" y="136"/>
                  </a:cubicBezTo>
                  <a:cubicBezTo>
                    <a:pt x="120000" y="0"/>
                    <a:pt x="120000" y="0"/>
                    <a:pt x="120000" y="0"/>
                  </a:cubicBezTo>
                  <a:cubicBezTo>
                    <a:pt x="115733" y="1913"/>
                    <a:pt x="112000" y="3826"/>
                    <a:pt x="108000" y="5876"/>
                  </a:cubicBezTo>
                  <a:cubicBezTo>
                    <a:pt x="104266" y="7790"/>
                    <a:pt x="100533" y="9840"/>
                    <a:pt x="96800" y="12027"/>
                  </a:cubicBezTo>
                  <a:cubicBezTo>
                    <a:pt x="89333" y="16127"/>
                    <a:pt x="82133" y="20364"/>
                    <a:pt x="75466" y="24738"/>
                  </a:cubicBezTo>
                  <a:cubicBezTo>
                    <a:pt x="61866" y="33621"/>
                    <a:pt x="49333" y="42915"/>
                    <a:pt x="38666" y="52756"/>
                  </a:cubicBezTo>
                  <a:cubicBezTo>
                    <a:pt x="27733" y="62460"/>
                    <a:pt x="18666" y="72847"/>
                    <a:pt x="12000" y="83507"/>
                  </a:cubicBezTo>
                  <a:cubicBezTo>
                    <a:pt x="5066" y="94305"/>
                    <a:pt x="800" y="105375"/>
                    <a:pt x="0" y="116719"/>
                  </a:cubicBezTo>
                  <a:cubicBezTo>
                    <a:pt x="0" y="116993"/>
                    <a:pt x="0" y="117129"/>
                    <a:pt x="0" y="117403"/>
                  </a:cubicBezTo>
                  <a:cubicBezTo>
                    <a:pt x="533" y="118223"/>
                    <a:pt x="1066" y="119179"/>
                    <a:pt x="1866" y="120000"/>
                  </a:cubicBezTo>
                  <a:cubicBezTo>
                    <a:pt x="1866" y="118906"/>
                    <a:pt x="1866" y="117813"/>
                    <a:pt x="1866" y="116719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694774465" y="2038360781"/>
              <a:ext cx="122112248" cy="10912272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39452"/>
                    <a:pt x="54857" y="80547"/>
                    <a:pt x="89142" y="119999"/>
                  </a:cubicBezTo>
                  <a:cubicBezTo>
                    <a:pt x="120000" y="119999"/>
                    <a:pt x="120000" y="119999"/>
                    <a:pt x="120000" y="119999"/>
                  </a:cubicBezTo>
                  <a:cubicBezTo>
                    <a:pt x="78857" y="80547"/>
                    <a:pt x="37714" y="39452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579680581" y="1659747920"/>
              <a:ext cx="28071681" cy="717437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110000"/>
                  </a:moveTo>
                  <a:cubicBezTo>
                    <a:pt x="105000" y="115000"/>
                    <a:pt x="120000" y="117500"/>
                    <a:pt x="120000" y="120000"/>
                  </a:cubicBezTo>
                  <a:cubicBezTo>
                    <a:pt x="120000" y="95000"/>
                    <a:pt x="120000" y="72500"/>
                    <a:pt x="120000" y="47500"/>
                  </a:cubicBezTo>
                  <a:cubicBezTo>
                    <a:pt x="75000" y="32500"/>
                    <a:pt x="45000" y="15000"/>
                    <a:pt x="15000" y="0"/>
                  </a:cubicBezTo>
                  <a:cubicBezTo>
                    <a:pt x="0" y="22500"/>
                    <a:pt x="0" y="42500"/>
                    <a:pt x="0" y="65000"/>
                  </a:cubicBezTo>
                  <a:cubicBezTo>
                    <a:pt x="30000" y="80000"/>
                    <a:pt x="75000" y="95000"/>
                    <a:pt x="105000" y="110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640034294" y="1946119059"/>
              <a:ext cx="179658753" cy="201364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6153" y="16000"/>
                  </a:moveTo>
                  <a:cubicBezTo>
                    <a:pt x="11538" y="10666"/>
                    <a:pt x="4615" y="5333"/>
                    <a:pt x="0" y="0"/>
                  </a:cubicBezTo>
                  <a:cubicBezTo>
                    <a:pt x="6923" y="14222"/>
                    <a:pt x="16153" y="28444"/>
                    <a:pt x="27692" y="42666"/>
                  </a:cubicBezTo>
                  <a:cubicBezTo>
                    <a:pt x="30000" y="47111"/>
                    <a:pt x="32307" y="50666"/>
                    <a:pt x="36923" y="55111"/>
                  </a:cubicBezTo>
                  <a:cubicBezTo>
                    <a:pt x="62307" y="76444"/>
                    <a:pt x="90000" y="98666"/>
                    <a:pt x="117692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4615" y="96888"/>
                    <a:pt x="73846" y="73777"/>
                    <a:pt x="55384" y="49777"/>
                  </a:cubicBezTo>
                  <a:cubicBezTo>
                    <a:pt x="41538" y="38222"/>
                    <a:pt x="30000" y="27555"/>
                    <a:pt x="16153" y="16000"/>
                  </a:cubicBezTo>
                  <a:close/>
                </a:path>
              </a:pathLst>
            </a:custGeom>
            <a:solidFill>
              <a:schemeClr val="dk2">
                <a:alpha val="19607"/>
              </a:schemeClr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80" name="Shape 180"/>
          <p:cNvGrpSpPr/>
          <p:nvPr/>
        </p:nvGrpSpPr>
        <p:grpSpPr>
          <a:xfrm>
            <a:off x="26986" y="0"/>
            <a:ext cx="2357437" cy="6853237"/>
            <a:chOff x="0" y="0"/>
            <a:chExt cx="2147483647" cy="2147483646"/>
          </a:xfrm>
        </p:grpSpPr>
        <p:sp>
          <p:nvSpPr>
            <p:cNvPr id="181" name="Shape 181"/>
            <p:cNvSpPr/>
            <p:nvPr/>
          </p:nvSpPr>
          <p:spPr>
            <a:xfrm>
              <a:off x="0" y="0"/>
              <a:ext cx="450447748" cy="13789198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55" y="27391"/>
                  </a:moveTo>
                  <a:cubicBezTo>
                    <a:pt x="12815" y="37565"/>
                    <a:pt x="19805" y="47869"/>
                    <a:pt x="30291" y="58043"/>
                  </a:cubicBezTo>
                  <a:cubicBezTo>
                    <a:pt x="39611" y="68217"/>
                    <a:pt x="51262" y="78391"/>
                    <a:pt x="66407" y="88565"/>
                  </a:cubicBezTo>
                  <a:cubicBezTo>
                    <a:pt x="80388" y="98739"/>
                    <a:pt x="97864" y="108782"/>
                    <a:pt x="117669" y="118826"/>
                  </a:cubicBezTo>
                  <a:cubicBezTo>
                    <a:pt x="118834" y="119217"/>
                    <a:pt x="120000" y="119608"/>
                    <a:pt x="120000" y="120000"/>
                  </a:cubicBezTo>
                  <a:cubicBezTo>
                    <a:pt x="118834" y="118043"/>
                    <a:pt x="116504" y="115956"/>
                    <a:pt x="115339" y="114000"/>
                  </a:cubicBezTo>
                  <a:cubicBezTo>
                    <a:pt x="115339" y="113608"/>
                    <a:pt x="115339" y="113217"/>
                    <a:pt x="115339" y="112956"/>
                  </a:cubicBezTo>
                  <a:cubicBezTo>
                    <a:pt x="99029" y="104739"/>
                    <a:pt x="85048" y="96652"/>
                    <a:pt x="73398" y="88434"/>
                  </a:cubicBezTo>
                  <a:cubicBezTo>
                    <a:pt x="58252" y="78260"/>
                    <a:pt x="45436" y="68217"/>
                    <a:pt x="34951" y="57913"/>
                  </a:cubicBezTo>
                  <a:cubicBezTo>
                    <a:pt x="24466" y="47739"/>
                    <a:pt x="16310" y="37565"/>
                    <a:pt x="10485" y="27260"/>
                  </a:cubicBezTo>
                  <a:cubicBezTo>
                    <a:pt x="8155" y="22173"/>
                    <a:pt x="5825" y="17086"/>
                    <a:pt x="3495" y="12000"/>
                  </a:cubicBezTo>
                  <a:cubicBezTo>
                    <a:pt x="2330" y="7956"/>
                    <a:pt x="1165" y="4043"/>
                    <a:pt x="11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43"/>
                    <a:pt x="1165" y="7956"/>
                    <a:pt x="1165" y="12000"/>
                  </a:cubicBezTo>
                  <a:cubicBezTo>
                    <a:pt x="3495" y="17086"/>
                    <a:pt x="4660" y="22173"/>
                    <a:pt x="8155" y="27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476637487" y="1352668330"/>
              <a:ext cx="385849199" cy="4952586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272" y="83272"/>
                  </a:moveTo>
                  <a:cubicBezTo>
                    <a:pt x="87272" y="95636"/>
                    <a:pt x="102272" y="108000"/>
                    <a:pt x="120000" y="120000"/>
                  </a:cubicBezTo>
                  <a:cubicBezTo>
                    <a:pt x="120000" y="117454"/>
                    <a:pt x="120000" y="114545"/>
                    <a:pt x="120000" y="112000"/>
                  </a:cubicBezTo>
                  <a:cubicBezTo>
                    <a:pt x="120000" y="111636"/>
                    <a:pt x="120000" y="110909"/>
                    <a:pt x="120000" y="110545"/>
                  </a:cubicBezTo>
                  <a:cubicBezTo>
                    <a:pt x="107727" y="101090"/>
                    <a:pt x="95454" y="91636"/>
                    <a:pt x="84545" y="82181"/>
                  </a:cubicBezTo>
                  <a:cubicBezTo>
                    <a:pt x="51818" y="55272"/>
                    <a:pt x="23181" y="27636"/>
                    <a:pt x="0" y="0"/>
                  </a:cubicBezTo>
                  <a:cubicBezTo>
                    <a:pt x="2727" y="7636"/>
                    <a:pt x="5454" y="15272"/>
                    <a:pt x="9545" y="22909"/>
                  </a:cubicBezTo>
                  <a:cubicBezTo>
                    <a:pt x="28636" y="43272"/>
                    <a:pt x="49090" y="63272"/>
                    <a:pt x="72272" y="83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892166525" y="1837121448"/>
              <a:ext cx="392832866" cy="3103621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" y="8695"/>
                  </a:moveTo>
                  <a:cubicBezTo>
                    <a:pt x="5333" y="5797"/>
                    <a:pt x="2666" y="2898"/>
                    <a:pt x="0" y="0"/>
                  </a:cubicBezTo>
                  <a:cubicBezTo>
                    <a:pt x="0" y="5217"/>
                    <a:pt x="0" y="11014"/>
                    <a:pt x="1333" y="16811"/>
                  </a:cubicBezTo>
                  <a:cubicBezTo>
                    <a:pt x="18666" y="35942"/>
                    <a:pt x="36000" y="55072"/>
                    <a:pt x="56000" y="73623"/>
                  </a:cubicBezTo>
                  <a:cubicBezTo>
                    <a:pt x="72000" y="89275"/>
                    <a:pt x="89333" y="104927"/>
                    <a:pt x="106666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01333" y="104347"/>
                    <a:pt x="84000" y="88115"/>
                    <a:pt x="66666" y="71304"/>
                  </a:cubicBezTo>
                  <a:cubicBezTo>
                    <a:pt x="45333" y="51014"/>
                    <a:pt x="26666" y="29565"/>
                    <a:pt x="8000" y="86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450448072" y="1367676376"/>
              <a:ext cx="502825373" cy="7005658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91" y="105096"/>
                  </a:moveTo>
                  <a:cubicBezTo>
                    <a:pt x="97043" y="99700"/>
                    <a:pt x="88695" y="94047"/>
                    <a:pt x="81391" y="88394"/>
                  </a:cubicBezTo>
                  <a:cubicBezTo>
                    <a:pt x="59478" y="72205"/>
                    <a:pt x="42782" y="55503"/>
                    <a:pt x="30260" y="38800"/>
                  </a:cubicBezTo>
                  <a:cubicBezTo>
                    <a:pt x="22956" y="30578"/>
                    <a:pt x="17739" y="22098"/>
                    <a:pt x="13565" y="13618"/>
                  </a:cubicBezTo>
                  <a:cubicBezTo>
                    <a:pt x="9391" y="8993"/>
                    <a:pt x="4173" y="4625"/>
                    <a:pt x="0" y="0"/>
                  </a:cubicBezTo>
                  <a:cubicBezTo>
                    <a:pt x="5217" y="13104"/>
                    <a:pt x="12521" y="26209"/>
                    <a:pt x="21913" y="39057"/>
                  </a:cubicBezTo>
                  <a:cubicBezTo>
                    <a:pt x="34434" y="56017"/>
                    <a:pt x="51130" y="72719"/>
                    <a:pt x="72000" y="89164"/>
                  </a:cubicBezTo>
                  <a:cubicBezTo>
                    <a:pt x="82434" y="97130"/>
                    <a:pt x="93913" y="105353"/>
                    <a:pt x="107478" y="113319"/>
                  </a:cubicBezTo>
                  <a:cubicBezTo>
                    <a:pt x="111652" y="115374"/>
                    <a:pt x="115826" y="117687"/>
                    <a:pt x="120000" y="119999"/>
                  </a:cubicBezTo>
                  <a:cubicBezTo>
                    <a:pt x="118956" y="119229"/>
                    <a:pt x="117913" y="118458"/>
                    <a:pt x="116869" y="117687"/>
                  </a:cubicBezTo>
                  <a:cubicBezTo>
                    <a:pt x="112695" y="113576"/>
                    <a:pt x="108521" y="109207"/>
                    <a:pt x="105391" y="105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401561977" y="404173292"/>
              <a:ext cx="158879408" cy="9484950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666" y="120000"/>
                  </a:moveTo>
                  <a:cubicBezTo>
                    <a:pt x="50000" y="117725"/>
                    <a:pt x="46666" y="115450"/>
                    <a:pt x="43333" y="113175"/>
                  </a:cubicBezTo>
                  <a:cubicBezTo>
                    <a:pt x="26666" y="100473"/>
                    <a:pt x="16666" y="87962"/>
                    <a:pt x="16666" y="75450"/>
                  </a:cubicBezTo>
                  <a:cubicBezTo>
                    <a:pt x="16666" y="62748"/>
                    <a:pt x="26666" y="50236"/>
                    <a:pt x="43333" y="37535"/>
                  </a:cubicBezTo>
                  <a:cubicBezTo>
                    <a:pt x="50000" y="31279"/>
                    <a:pt x="60000" y="25023"/>
                    <a:pt x="73333" y="18767"/>
                  </a:cubicBezTo>
                  <a:cubicBezTo>
                    <a:pt x="86666" y="12511"/>
                    <a:pt x="100000" y="6255"/>
                    <a:pt x="120000" y="0"/>
                  </a:cubicBezTo>
                  <a:cubicBezTo>
                    <a:pt x="116666" y="0"/>
                    <a:pt x="116666" y="0"/>
                    <a:pt x="116666" y="0"/>
                  </a:cubicBezTo>
                  <a:cubicBezTo>
                    <a:pt x="96666" y="6255"/>
                    <a:pt x="80000" y="12511"/>
                    <a:pt x="66666" y="18767"/>
                  </a:cubicBezTo>
                  <a:cubicBezTo>
                    <a:pt x="53333" y="25023"/>
                    <a:pt x="43333" y="31279"/>
                    <a:pt x="33333" y="37535"/>
                  </a:cubicBezTo>
                  <a:cubicBezTo>
                    <a:pt x="13333" y="50047"/>
                    <a:pt x="3333" y="62748"/>
                    <a:pt x="3333" y="75450"/>
                  </a:cubicBezTo>
                  <a:cubicBezTo>
                    <a:pt x="0" y="87393"/>
                    <a:pt x="6666" y="99526"/>
                    <a:pt x="23333" y="111658"/>
                  </a:cubicBezTo>
                  <a:cubicBezTo>
                    <a:pt x="33333" y="114312"/>
                    <a:pt x="43333" y="117156"/>
                    <a:pt x="53333" y="119810"/>
                  </a:cubicBezTo>
                  <a:cubicBezTo>
                    <a:pt x="53333" y="119810"/>
                    <a:pt x="56666" y="120000"/>
                    <a:pt x="56666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988191794" y="2059237328"/>
              <a:ext cx="122214502" cy="882462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285" y="120000"/>
                  </a:moveTo>
                  <a:cubicBezTo>
                    <a:pt x="119999" y="120000"/>
                    <a:pt x="119999" y="120000"/>
                    <a:pt x="119999" y="120000"/>
                  </a:cubicBezTo>
                  <a:cubicBezTo>
                    <a:pt x="77142" y="81355"/>
                    <a:pt x="38571" y="40677"/>
                    <a:pt x="0" y="0"/>
                  </a:cubicBezTo>
                  <a:cubicBezTo>
                    <a:pt x="25714" y="40677"/>
                    <a:pt x="55714" y="81355"/>
                    <a:pt x="94285" y="120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432988832" y="1287234423"/>
              <a:ext cx="75075174" cy="1602838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235" y="60560"/>
                  </a:moveTo>
                  <a:cubicBezTo>
                    <a:pt x="56470" y="80747"/>
                    <a:pt x="91764" y="99813"/>
                    <a:pt x="120000" y="120000"/>
                  </a:cubicBezTo>
                  <a:cubicBezTo>
                    <a:pt x="98823" y="96448"/>
                    <a:pt x="84705" y="72897"/>
                    <a:pt x="70588" y="49345"/>
                  </a:cubicBezTo>
                  <a:cubicBezTo>
                    <a:pt x="70588" y="49345"/>
                    <a:pt x="63529" y="48224"/>
                    <a:pt x="63529" y="48224"/>
                  </a:cubicBezTo>
                  <a:cubicBezTo>
                    <a:pt x="42352" y="32523"/>
                    <a:pt x="21176" y="15700"/>
                    <a:pt x="0" y="0"/>
                  </a:cubicBezTo>
                  <a:cubicBezTo>
                    <a:pt x="0" y="2242"/>
                    <a:pt x="0" y="5607"/>
                    <a:pt x="0" y="8971"/>
                  </a:cubicBezTo>
                  <a:cubicBezTo>
                    <a:pt x="7058" y="25794"/>
                    <a:pt x="21176" y="43738"/>
                    <a:pt x="28235" y="605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862485484" y="985877047"/>
              <a:ext cx="1284998162" cy="851244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5" y="116830"/>
                  </a:moveTo>
                  <a:cubicBezTo>
                    <a:pt x="3673" y="105845"/>
                    <a:pt x="7755" y="94647"/>
                    <a:pt x="14285" y="83873"/>
                  </a:cubicBezTo>
                  <a:cubicBezTo>
                    <a:pt x="20816" y="73309"/>
                    <a:pt x="29795" y="62957"/>
                    <a:pt x="40408" y="53239"/>
                  </a:cubicBezTo>
                  <a:cubicBezTo>
                    <a:pt x="50612" y="43309"/>
                    <a:pt x="62857" y="34014"/>
                    <a:pt x="76326" y="25140"/>
                  </a:cubicBezTo>
                  <a:cubicBezTo>
                    <a:pt x="82857" y="20704"/>
                    <a:pt x="89795" y="16267"/>
                    <a:pt x="97142" y="12253"/>
                  </a:cubicBezTo>
                  <a:cubicBezTo>
                    <a:pt x="100816" y="10140"/>
                    <a:pt x="104489" y="8028"/>
                    <a:pt x="108163" y="5915"/>
                  </a:cubicBezTo>
                  <a:cubicBezTo>
                    <a:pt x="111836" y="4014"/>
                    <a:pt x="115918" y="1901"/>
                    <a:pt x="120000" y="0"/>
                  </a:cubicBezTo>
                  <a:cubicBezTo>
                    <a:pt x="119591" y="0"/>
                    <a:pt x="119591" y="0"/>
                    <a:pt x="119591" y="0"/>
                  </a:cubicBezTo>
                  <a:cubicBezTo>
                    <a:pt x="115510" y="1901"/>
                    <a:pt x="111428" y="3802"/>
                    <a:pt x="107755" y="5704"/>
                  </a:cubicBezTo>
                  <a:cubicBezTo>
                    <a:pt x="104081" y="7816"/>
                    <a:pt x="100408" y="9929"/>
                    <a:pt x="96734" y="11830"/>
                  </a:cubicBezTo>
                  <a:cubicBezTo>
                    <a:pt x="88979" y="16056"/>
                    <a:pt x="82040" y="20281"/>
                    <a:pt x="75510" y="24718"/>
                  </a:cubicBezTo>
                  <a:cubicBezTo>
                    <a:pt x="61632" y="33591"/>
                    <a:pt x="49387" y="42887"/>
                    <a:pt x="38775" y="52605"/>
                  </a:cubicBezTo>
                  <a:cubicBezTo>
                    <a:pt x="27755" y="62535"/>
                    <a:pt x="18775" y="72887"/>
                    <a:pt x="12244" y="83661"/>
                  </a:cubicBezTo>
                  <a:cubicBezTo>
                    <a:pt x="5306" y="94014"/>
                    <a:pt x="1224" y="105000"/>
                    <a:pt x="0" y="115985"/>
                  </a:cubicBezTo>
                  <a:cubicBezTo>
                    <a:pt x="1224" y="117253"/>
                    <a:pt x="2040" y="118521"/>
                    <a:pt x="2857" y="120000"/>
                  </a:cubicBezTo>
                  <a:cubicBezTo>
                    <a:pt x="2857" y="118943"/>
                    <a:pt x="2857" y="117887"/>
                    <a:pt x="3265" y="1168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953273313" y="2068241850"/>
              <a:ext cx="109993601" cy="7924135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24000" y="40754"/>
                    <a:pt x="57600" y="81509"/>
                    <a:pt x="912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76800" y="81509"/>
                    <a:pt x="38400" y="4075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862485484" y="1847926989"/>
              <a:ext cx="125706343" cy="21131029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0" y="25531"/>
                    <a:pt x="8275" y="51063"/>
                    <a:pt x="28965" y="75744"/>
                  </a:cubicBezTo>
                  <a:cubicBezTo>
                    <a:pt x="45517" y="83404"/>
                    <a:pt x="57931" y="91914"/>
                    <a:pt x="74482" y="99574"/>
                  </a:cubicBezTo>
                  <a:cubicBezTo>
                    <a:pt x="91034" y="106382"/>
                    <a:pt x="103448" y="113191"/>
                    <a:pt x="120000" y="120000"/>
                  </a:cubicBezTo>
                  <a:cubicBezTo>
                    <a:pt x="115862" y="118297"/>
                    <a:pt x="115862" y="116595"/>
                    <a:pt x="111724" y="114893"/>
                  </a:cubicBezTo>
                  <a:cubicBezTo>
                    <a:pt x="66206" y="83404"/>
                    <a:pt x="41379" y="51063"/>
                    <a:pt x="33103" y="18723"/>
                  </a:cubicBezTo>
                  <a:cubicBezTo>
                    <a:pt x="28965" y="15319"/>
                    <a:pt x="20689" y="12765"/>
                    <a:pt x="16551" y="9361"/>
                  </a:cubicBezTo>
                  <a:cubicBezTo>
                    <a:pt x="8275" y="5957"/>
                    <a:pt x="4137" y="255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862485484" y="1808906374"/>
              <a:ext cx="34918430" cy="714374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5000"/>
                  </a:moveTo>
                  <a:cubicBezTo>
                    <a:pt x="15000" y="72500"/>
                    <a:pt x="30000" y="82500"/>
                    <a:pt x="60000" y="92500"/>
                  </a:cubicBezTo>
                  <a:cubicBezTo>
                    <a:pt x="75000" y="102500"/>
                    <a:pt x="105000" y="110000"/>
                    <a:pt x="120000" y="120000"/>
                  </a:cubicBezTo>
                  <a:cubicBezTo>
                    <a:pt x="105000" y="95000"/>
                    <a:pt x="105000" y="70000"/>
                    <a:pt x="105000" y="47500"/>
                  </a:cubicBezTo>
                  <a:cubicBezTo>
                    <a:pt x="75000" y="30000"/>
                    <a:pt x="45000" y="15000"/>
                    <a:pt x="0" y="0"/>
                  </a:cubicBezTo>
                  <a:cubicBezTo>
                    <a:pt x="0" y="2500"/>
                    <a:pt x="0" y="7500"/>
                    <a:pt x="0" y="10000"/>
                  </a:cubicBezTo>
                  <a:cubicBezTo>
                    <a:pt x="0" y="27500"/>
                    <a:pt x="0" y="47500"/>
                    <a:pt x="0" y="650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2" name="Shape 192"/>
            <p:cNvSpPr/>
            <p:nvPr/>
          </p:nvSpPr>
          <p:spPr>
            <a:xfrm>
              <a:off x="892166525" y="1981196670"/>
              <a:ext cx="192051363" cy="16628697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30270"/>
                  </a:moveTo>
                  <a:cubicBezTo>
                    <a:pt x="19090" y="20540"/>
                    <a:pt x="10909" y="9729"/>
                    <a:pt x="0" y="0"/>
                  </a:cubicBezTo>
                  <a:cubicBezTo>
                    <a:pt x="8181" y="17297"/>
                    <a:pt x="19090" y="35675"/>
                    <a:pt x="30000" y="52972"/>
                  </a:cubicBezTo>
                  <a:cubicBezTo>
                    <a:pt x="32727" y="56216"/>
                    <a:pt x="35454" y="59459"/>
                    <a:pt x="38181" y="62702"/>
                  </a:cubicBezTo>
                  <a:cubicBezTo>
                    <a:pt x="60000" y="82162"/>
                    <a:pt x="81818" y="101621"/>
                    <a:pt x="106363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95454" y="99459"/>
                    <a:pt x="76363" y="77837"/>
                    <a:pt x="60000" y="56216"/>
                  </a:cubicBezTo>
                  <a:cubicBezTo>
                    <a:pt x="49090" y="47567"/>
                    <a:pt x="40909" y="38918"/>
                    <a:pt x="30000" y="30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93" name="Shape 193"/>
          <p:cNvSpPr/>
          <p:nvPr/>
        </p:nvSpPr>
        <p:spPr>
          <a:xfrm>
            <a:off x="0" y="0"/>
            <a:ext cx="182561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Shape 194"/>
          <p:cNvSpPr/>
          <p:nvPr/>
        </p:nvSpPr>
        <p:spPr>
          <a:xfrm rot="10800000" flipH="1">
            <a:off x="-4761" y="714374"/>
            <a:ext cx="1589087" cy="50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56412"/>
                </a:moveTo>
                <a:lnTo>
                  <a:pt x="102703" y="2256"/>
                </a:lnTo>
                <a:cubicBezTo>
                  <a:pt x="102586" y="1872"/>
                  <a:pt x="102443" y="1512"/>
                  <a:pt x="102326" y="1128"/>
                </a:cubicBezTo>
                <a:cubicBezTo>
                  <a:pt x="101976" y="0"/>
                  <a:pt x="101613" y="0"/>
                  <a:pt x="101250" y="0"/>
                </a:cubicBezTo>
                <a:lnTo>
                  <a:pt x="94398" y="0"/>
                </a:lnTo>
                <a:lnTo>
                  <a:pt x="0" y="840"/>
                </a:lnTo>
                <a:cubicBezTo>
                  <a:pt x="103" y="40560"/>
                  <a:pt x="220" y="80280"/>
                  <a:pt x="324" y="120000"/>
                </a:cubicBezTo>
                <a:lnTo>
                  <a:pt x="94398" y="119592"/>
                </a:lnTo>
                <a:lnTo>
                  <a:pt x="101250" y="119592"/>
                </a:lnTo>
                <a:cubicBezTo>
                  <a:pt x="101613" y="119592"/>
                  <a:pt x="101976" y="118464"/>
                  <a:pt x="102326" y="118464"/>
                </a:cubicBezTo>
                <a:cubicBezTo>
                  <a:pt x="102326" y="117336"/>
                  <a:pt x="102703" y="117336"/>
                  <a:pt x="102703" y="117336"/>
                </a:cubicBezTo>
                <a:lnTo>
                  <a:pt x="120000" y="63180"/>
                </a:lnTo>
                <a:cubicBezTo>
                  <a:pt x="120713" y="60924"/>
                  <a:pt x="120713" y="58668"/>
                  <a:pt x="120000" y="564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2589211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143000" marR="0" lvl="2" indent="-1397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4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600200" marR="0" lvl="3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57400" marR="0" lvl="4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10361611" y="6130925"/>
            <a:ext cx="1146174" cy="369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>
                <a:solidFill>
                  <a:srgbClr val="89898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2589211" y="6135687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531812" y="787400"/>
            <a:ext cx="779462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ct val="25000"/>
              <a:buFont typeface="Century Gothic"/>
              <a:buNone/>
            </a:pPr>
            <a:fld id="{00000000-1234-1234-1234-123412341234}" type="slidenum">
              <a:rPr lang="tr-TR" sz="2000" b="0" i="0" u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tr-TR" sz="2000" b="0" i="0" u="none">
              <a:solidFill>
                <a:srgbClr val="FE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6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 txBox="1">
            <a:spLocks noGrp="1"/>
          </p:cNvSpPr>
          <p:nvPr>
            <p:ph type="ctrTitle"/>
          </p:nvPr>
        </p:nvSpPr>
        <p:spPr>
          <a:xfrm>
            <a:off x="2589211" y="2514600"/>
            <a:ext cx="8915400" cy="2262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entury Gothic"/>
              <a:buNone/>
            </a:pPr>
            <a:r>
              <a:rPr lang="tr-TR" sz="54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POLİMİYOZİT-DERMATOMİYOZİT</a:t>
            </a:r>
          </a:p>
        </p:txBody>
      </p:sp>
      <p:sp>
        <p:nvSpPr>
          <p:cNvPr id="697" name="Shape 697"/>
          <p:cNvSpPr txBox="1">
            <a:spLocks noGrp="1"/>
          </p:cNvSpPr>
          <p:nvPr>
            <p:ph type="subTitle" idx="1"/>
          </p:nvPr>
        </p:nvSpPr>
        <p:spPr>
          <a:xfrm>
            <a:off x="2589211" y="4776787"/>
            <a:ext cx="8915400" cy="1127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tr-TR"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Prof.Dr.Gülay KINIKLI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tr-TR" sz="18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A.Ü.T.F   İç Hastalıkları /Romatoloji B.D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Shape 7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712" y="333375"/>
            <a:ext cx="5659437" cy="32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Shape 743"/>
          <p:cNvSpPr txBox="1"/>
          <p:nvPr/>
        </p:nvSpPr>
        <p:spPr>
          <a:xfrm>
            <a:off x="2927350" y="4005262"/>
            <a:ext cx="5976936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tr-TR"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Polimiyozitli bir hastada romatoid artrittekine benzer el değişikliği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Shape 7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375" y="898525"/>
            <a:ext cx="6408737" cy="49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Shape 7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9425" y="1390650"/>
            <a:ext cx="8686800" cy="463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Shape 7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2111" y="1036637"/>
            <a:ext cx="7242175" cy="449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Shape 7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8475" y="542925"/>
            <a:ext cx="8820149" cy="584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Shape 768" descr="ANd9GcTOgHq73xP_1yBcEpTS6OmQPd7jspopTSVI9d1k-GQXNsp1Qy31XPqQt8c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4825" y="0"/>
            <a:ext cx="1909761" cy="2852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Shape 769" descr="ANd9GcTuX8GDCKNHlOe3ljkTGN18j52JAx_tTRlSjbhNsWEUbWwwSHZilVLybr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80325" y="44450"/>
            <a:ext cx="2987675" cy="247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Shape 770" descr="ANd9GcTBwOKZCZ9trRySwg1K77E56b3ElJjO04hTR96y_EmeafNAR8sIsoc7Ri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74825" y="5030787"/>
            <a:ext cx="2663824" cy="178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Shape 771" descr="ANd9GcTs4yYSw_qdhew78Vvx9aTdeZ4CyjV9a04FnguOVzGLKrIy4pxzf7SIs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11675" y="620712"/>
            <a:ext cx="2447925" cy="1836737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Shape 772"/>
          <p:cNvSpPr txBox="1"/>
          <p:nvPr/>
        </p:nvSpPr>
        <p:spPr>
          <a:xfrm>
            <a:off x="3719512" y="3357562"/>
            <a:ext cx="4608512" cy="3762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HELİOTROP RASH</a:t>
            </a:r>
          </a:p>
        </p:txBody>
      </p:sp>
      <p:cxnSp>
        <p:nvCxnSpPr>
          <p:cNvPr id="773" name="Shape 773"/>
          <p:cNvCxnSpPr/>
          <p:nvPr/>
        </p:nvCxnSpPr>
        <p:spPr>
          <a:xfrm rot="10800000">
            <a:off x="2730561" y="2852661"/>
            <a:ext cx="3294000" cy="5049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774" name="Shape 774"/>
          <p:cNvCxnSpPr/>
          <p:nvPr/>
        </p:nvCxnSpPr>
        <p:spPr>
          <a:xfrm rot="5400000" flipH="1">
            <a:off x="5430111" y="2763111"/>
            <a:ext cx="900000" cy="288899"/>
          </a:xfrm>
          <a:prstGeom prst="bentConnector3">
            <a:avLst>
              <a:gd name="adj1" fmla="val 10820"/>
            </a:avLst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775" name="Shape 775"/>
          <p:cNvCxnSpPr/>
          <p:nvPr/>
        </p:nvCxnSpPr>
        <p:spPr>
          <a:xfrm rot="10800000" flipH="1">
            <a:off x="6024562" y="2514562"/>
            <a:ext cx="3149700" cy="842999"/>
          </a:xfrm>
          <a:prstGeom prst="bentConnector3">
            <a:avLst>
              <a:gd name="adj1" fmla="val 0"/>
            </a:avLst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sp>
        <p:nvSpPr>
          <p:cNvPr id="776" name="Shape 776"/>
          <p:cNvSpPr txBox="1"/>
          <p:nvPr/>
        </p:nvSpPr>
        <p:spPr>
          <a:xfrm>
            <a:off x="4727575" y="6092825"/>
            <a:ext cx="2520949" cy="3762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YAKA ERİTEMİ</a:t>
            </a:r>
          </a:p>
        </p:txBody>
      </p:sp>
      <p:cxnSp>
        <p:nvCxnSpPr>
          <p:cNvPr id="777" name="Shape 777"/>
          <p:cNvCxnSpPr/>
          <p:nvPr/>
        </p:nvCxnSpPr>
        <p:spPr>
          <a:xfrm rot="10800000">
            <a:off x="4008437" y="6237286"/>
            <a:ext cx="647700" cy="7143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pic>
        <p:nvPicPr>
          <p:cNvPr id="778" name="Shape 778" descr="ANd9GcQifMaROCZ-yqmaH75qptQc-3Uc0ceiT8r9TZJQobQ9udSndGkQ2AMPdQ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08886" y="4943475"/>
            <a:ext cx="3059111" cy="1870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9" name="Shape 779"/>
          <p:cNvCxnSpPr/>
          <p:nvPr/>
        </p:nvCxnSpPr>
        <p:spPr>
          <a:xfrm rot="10800000" flipH="1">
            <a:off x="7248525" y="6237286"/>
            <a:ext cx="1584325" cy="7143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pic>
        <p:nvPicPr>
          <p:cNvPr id="780" name="Shape 780" descr="ANd9GcQnErvuergEGKwyO4N7l7_kqxWxUGmsvMB9XZ4pu6H_tuN6DDPOoK9lIi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00600" y="4005262"/>
            <a:ext cx="2447925" cy="1638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1" name="Shape 781"/>
          <p:cNvCxnSpPr/>
          <p:nvPr/>
        </p:nvCxnSpPr>
        <p:spPr>
          <a:xfrm rot="10800000" flipH="1">
            <a:off x="5951537" y="5589586"/>
            <a:ext cx="144462" cy="503236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786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entury Gothic"/>
              <a:buNone/>
            </a:pPr>
            <a:r>
              <a:rPr lang="tr-T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Dermatomiyozitin raşı;</a:t>
            </a:r>
          </a:p>
        </p:txBody>
      </p:sp>
      <p:pic>
        <p:nvPicPr>
          <p:cNvPr id="787" name="Shape 7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593181" y="1005680"/>
            <a:ext cx="2519361" cy="405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Shape 7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8900" y="2060575"/>
            <a:ext cx="4229100" cy="3363912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Shape 789"/>
          <p:cNvSpPr txBox="1"/>
          <p:nvPr/>
        </p:nvSpPr>
        <p:spPr>
          <a:xfrm>
            <a:off x="2351086" y="5013325"/>
            <a:ext cx="3960811" cy="101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Tahoma"/>
              <a:buNone/>
            </a:pPr>
            <a:r>
              <a:rPr lang="tr-TR" sz="2400" b="0" i="0" u="none">
                <a:solidFill>
                  <a:schemeClr val="folHlink"/>
                </a:solidFill>
                <a:latin typeface="Tahoma"/>
                <a:ea typeface="Tahoma"/>
                <a:cs typeface="Tahoma"/>
                <a:sym typeface="Tahoma"/>
              </a:rPr>
              <a:t>Gottron’s Papules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folHlink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Shape 7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418680" y="923131"/>
            <a:ext cx="4319587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Shape 7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424906" y="116680"/>
            <a:ext cx="2303461" cy="3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Shape 800" descr="ANd9GcQe0jYNKUzeTjelFXhJAUqXD0L08AgbJbjhPlj2Fwf8SyqZ3xk-WFcR9C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2261" y="404812"/>
            <a:ext cx="3278186" cy="220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Shape 801" descr="ANd9GcTW9QA-X5EqJPNm6k9lsXhGqgVjv8QNhRrGQVntWI_gq9ZLA75Zin4o6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400" y="2997200"/>
            <a:ext cx="3384550" cy="208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Shape 802"/>
          <p:cNvSpPr txBox="1"/>
          <p:nvPr/>
        </p:nvSpPr>
        <p:spPr>
          <a:xfrm>
            <a:off x="2495550" y="5876925"/>
            <a:ext cx="5545137" cy="1066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libri"/>
              <a:buNone/>
            </a:pPr>
            <a:r>
              <a:rPr lang="tr-TR" sz="3200" b="0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Gottron bulgusu</a:t>
            </a:r>
            <a:br>
              <a:rPr lang="tr-TR" sz="3200" b="0" i="0" u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tr-TR" sz="3200" b="0" i="0" u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Shape 807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entury Gothic"/>
              <a:buNone/>
            </a:pPr>
            <a:r>
              <a:rPr lang="tr-T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Gottron bulgusu</a:t>
            </a:r>
            <a:br>
              <a:rPr lang="tr-T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lang="tr-TR" sz="3600" b="0" i="0" u="none" strike="noStrike" cap="none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08" name="Shape 8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108324" y="1592261"/>
            <a:ext cx="4895850" cy="51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Shape 70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95475" y="1597025"/>
            <a:ext cx="8334375" cy="453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Shape 813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entury Gothic"/>
              <a:buNone/>
            </a:pPr>
            <a:r>
              <a:rPr lang="tr-T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Dermetomiyozitin diğer raşları:</a:t>
            </a:r>
          </a:p>
        </p:txBody>
      </p:sp>
      <p:pic>
        <p:nvPicPr>
          <p:cNvPr id="814" name="Shape 8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286" y="2060575"/>
            <a:ext cx="287020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Shape 8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9600" y="1916111"/>
            <a:ext cx="2792412" cy="2017711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Shape 816"/>
          <p:cNvSpPr txBox="1"/>
          <p:nvPr/>
        </p:nvSpPr>
        <p:spPr>
          <a:xfrm>
            <a:off x="2063750" y="3789362"/>
            <a:ext cx="2663824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Tahoma"/>
              <a:buNone/>
            </a:pPr>
            <a:r>
              <a:rPr lang="tr-TR" sz="1200" b="1" i="0" u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Epidermiste aşırı büyüme</a:t>
            </a:r>
          </a:p>
        </p:txBody>
      </p:sp>
      <p:sp>
        <p:nvSpPr>
          <p:cNvPr id="817" name="Shape 817"/>
          <p:cNvSpPr txBox="1"/>
          <p:nvPr/>
        </p:nvSpPr>
        <p:spPr>
          <a:xfrm>
            <a:off x="7535861" y="3500437"/>
            <a:ext cx="1512886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Tahoma"/>
              <a:buNone/>
            </a:pPr>
            <a:r>
              <a:rPr lang="tr-TR" sz="1200" b="1" i="0" u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Malar raş</a:t>
            </a:r>
          </a:p>
        </p:txBody>
      </p:sp>
      <p:pic>
        <p:nvPicPr>
          <p:cNvPr id="818" name="Shape 8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1743867" y="4612481"/>
            <a:ext cx="2425700" cy="1643062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Shape 819"/>
          <p:cNvSpPr txBox="1"/>
          <p:nvPr/>
        </p:nvSpPr>
        <p:spPr>
          <a:xfrm>
            <a:off x="2279650" y="6308725"/>
            <a:ext cx="1295400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Tahoma"/>
              <a:buNone/>
            </a:pPr>
            <a:r>
              <a:rPr lang="tr-TR" sz="1200" b="1" i="0" u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rPr>
              <a:t>Skalpta raş</a:t>
            </a:r>
          </a:p>
        </p:txBody>
      </p:sp>
      <p:pic>
        <p:nvPicPr>
          <p:cNvPr id="820" name="Shape 8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6960393" y="3788567"/>
            <a:ext cx="2232025" cy="32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Shape 821"/>
          <p:cNvSpPr txBox="1"/>
          <p:nvPr/>
        </p:nvSpPr>
        <p:spPr>
          <a:xfrm>
            <a:off x="7248525" y="6092825"/>
            <a:ext cx="1944687" cy="2746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Tahoma"/>
              <a:buNone/>
            </a:pPr>
            <a:r>
              <a:rPr lang="tr-TR" sz="1200" b="1" i="0" u="none">
                <a:solidFill>
                  <a:schemeClr val="folHlink"/>
                </a:solidFill>
                <a:latin typeface="Tahoma"/>
                <a:ea typeface="Tahoma"/>
                <a:cs typeface="Tahoma"/>
                <a:sym typeface="Tahoma"/>
              </a:rPr>
              <a:t>V yaka raşı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entury Gothic"/>
              <a:buNone/>
            </a:pPr>
            <a:r>
              <a:rPr lang="tr-T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Diğer raşlar:</a:t>
            </a:r>
          </a:p>
        </p:txBody>
      </p:sp>
      <p:sp>
        <p:nvSpPr>
          <p:cNvPr id="827" name="Shape 827"/>
          <p:cNvSpPr txBox="1"/>
          <p:nvPr/>
        </p:nvSpPr>
        <p:spPr>
          <a:xfrm>
            <a:off x="7175500" y="2349500"/>
            <a:ext cx="4572000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Gothic"/>
              <a:buNone/>
            </a:pPr>
            <a:endParaRPr sz="1800" b="0" i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tr-TR"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Ağır vaskülit</a:t>
            </a:r>
          </a:p>
        </p:txBody>
      </p:sp>
      <p:pic>
        <p:nvPicPr>
          <p:cNvPr id="828" name="Shape 8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386" y="1916111"/>
            <a:ext cx="2151062" cy="2546349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Shape 829"/>
          <p:cNvSpPr txBox="1"/>
          <p:nvPr/>
        </p:nvSpPr>
        <p:spPr>
          <a:xfrm>
            <a:off x="1847850" y="4797425"/>
            <a:ext cx="2087562" cy="6508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tr-TR"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JDM’de kalsinozis kutis </a:t>
            </a:r>
          </a:p>
        </p:txBody>
      </p:sp>
      <p:pic>
        <p:nvPicPr>
          <p:cNvPr id="830" name="Shape 8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6734968" y="3005930"/>
            <a:ext cx="2046286" cy="30353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Shape 831"/>
          <p:cNvSpPr txBox="1"/>
          <p:nvPr/>
        </p:nvSpPr>
        <p:spPr>
          <a:xfrm>
            <a:off x="6383337" y="5734050"/>
            <a:ext cx="3241674" cy="6413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ahoma"/>
              <a:buNone/>
            </a:pPr>
            <a:r>
              <a:rPr lang="tr-TR" sz="1800" b="0" i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Elin ekstensor yüzünde çizgisel eritem</a:t>
            </a:r>
          </a:p>
        </p:txBody>
      </p:sp>
      <p:pic>
        <p:nvPicPr>
          <p:cNvPr id="832" name="Shape 8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7419974" y="44450"/>
            <a:ext cx="2735262" cy="264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Shape 833" descr="ANd9GcSgUAUKmt30C-ajdqKtv80wQDv0dXmy4KI7LQRx1tj2V1rEkmRGZJ160P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9875" y="2349500"/>
            <a:ext cx="2016124" cy="1519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4" name="Shape 834"/>
          <p:cNvCxnSpPr/>
          <p:nvPr/>
        </p:nvCxnSpPr>
        <p:spPr>
          <a:xfrm rot="10800000" flipH="1">
            <a:off x="2782886" y="3213099"/>
            <a:ext cx="144462" cy="158432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835" name="Shape 835"/>
          <p:cNvCxnSpPr/>
          <p:nvPr/>
        </p:nvCxnSpPr>
        <p:spPr>
          <a:xfrm rot="10800000" flipH="1">
            <a:off x="3719512" y="3357561"/>
            <a:ext cx="1296986" cy="165576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Shape 840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entury Gothic"/>
              <a:buNone/>
            </a:pPr>
            <a:r>
              <a:rPr lang="tr-T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Marşandiz eli;</a:t>
            </a:r>
          </a:p>
        </p:txBody>
      </p:sp>
      <p:pic>
        <p:nvPicPr>
          <p:cNvPr id="841" name="Shape 8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2305842" y="1602581"/>
            <a:ext cx="3187699" cy="396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Shape 8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3337" y="2060575"/>
            <a:ext cx="4067175" cy="344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entury Gothic"/>
              <a:buNone/>
            </a:pPr>
            <a:r>
              <a:rPr lang="tr-T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Marşandiz eli;</a:t>
            </a:r>
          </a:p>
        </p:txBody>
      </p:sp>
      <p:pic>
        <p:nvPicPr>
          <p:cNvPr id="848" name="Shape 8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4825" y="1844675"/>
            <a:ext cx="4105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Shape 8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1537" y="3860800"/>
            <a:ext cx="4537074" cy="237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Shape 8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5275" y="1365250"/>
            <a:ext cx="6516687" cy="41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Shape 855"/>
          <p:cNvSpPr/>
          <p:nvPr/>
        </p:nvSpPr>
        <p:spPr>
          <a:xfrm>
            <a:off x="2208211" y="6021387"/>
            <a:ext cx="8208962" cy="6477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1800" b="1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LÖKOSİTOKLASTİK VASKÜLİTİN  VARLIĞI ALTTA YATAN MALİGNİTE AÇISINDAN 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1800" b="1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UYARICIDIR.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Shape 8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5675" y="450850"/>
            <a:ext cx="8174036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Shape 8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4150" y="2992436"/>
            <a:ext cx="7389811" cy="4073524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Shape 862"/>
          <p:cNvSpPr/>
          <p:nvPr/>
        </p:nvSpPr>
        <p:spPr>
          <a:xfrm>
            <a:off x="2566986" y="6237287"/>
            <a:ext cx="7416800" cy="62071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PM de ölüm sebebi olarak kardiyak tutulumun % 10-20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arasında olduğu belirtilmiştir.</a:t>
            </a:r>
          </a:p>
        </p:txBody>
      </p:sp>
      <p:sp>
        <p:nvSpPr>
          <p:cNvPr id="863" name="Shape 863"/>
          <p:cNvSpPr txBox="1"/>
          <p:nvPr/>
        </p:nvSpPr>
        <p:spPr>
          <a:xfrm>
            <a:off x="1631950" y="188911"/>
            <a:ext cx="9036050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***Kardiyak tutulum ile anti-signal recognation antikoru (SRP)  arasında bağlantı olduğu gösterilmiştir.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Shape 8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0050" y="377825"/>
            <a:ext cx="8991600" cy="566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 txBox="1">
            <a:spLocks noGrp="1"/>
          </p:cNvSpPr>
          <p:nvPr>
            <p:ph type="title"/>
          </p:nvPr>
        </p:nvSpPr>
        <p:spPr>
          <a:xfrm>
            <a:off x="1725611" y="23811"/>
            <a:ext cx="8253411" cy="16097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84632" marR="0" lvl="0" indent="-20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25000"/>
              <a:buFont typeface="Century Gothic"/>
              <a:buNone/>
            </a:pPr>
            <a:r>
              <a:rPr lang="tr-TR" sz="3000" b="1" i="0" u="none" strike="noStrike" cap="none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Polİimiİyozit ve dermatomiİyozİitliİ olgularda iİnterstisyel akcİiğer hastalığı sıklığı</a:t>
            </a:r>
          </a:p>
        </p:txBody>
      </p:sp>
      <p:pic>
        <p:nvPicPr>
          <p:cNvPr id="874" name="Shape 87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68536" y="2073275"/>
            <a:ext cx="7653337" cy="4241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5" name="Shape 875"/>
          <p:cNvGrpSpPr/>
          <p:nvPr/>
        </p:nvGrpSpPr>
        <p:grpSpPr>
          <a:xfrm>
            <a:off x="3028950" y="1652586"/>
            <a:ext cx="6151561" cy="523874"/>
            <a:chOff x="3028950" y="1652586"/>
            <a:chExt cx="6151561" cy="523874"/>
          </a:xfrm>
        </p:grpSpPr>
        <p:pic>
          <p:nvPicPr>
            <p:cNvPr id="876" name="Shape 8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28950" y="1652586"/>
              <a:ext cx="6151561" cy="523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7" name="Shape 877"/>
            <p:cNvSpPr txBox="1"/>
            <p:nvPr/>
          </p:nvSpPr>
          <p:spPr>
            <a:xfrm>
              <a:off x="3400425" y="1719261"/>
              <a:ext cx="5391149" cy="368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entury Gothic"/>
                <a:buNone/>
              </a:pPr>
              <a:r>
                <a:rPr lang="tr-TR" sz="1800" b="1" i="0" u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PM’li 184, DM’li 164 hasta, ortanca izlem süresi 34 ay</a:t>
              </a:r>
            </a:p>
          </p:txBody>
        </p:sp>
      </p:grpSp>
      <p:sp>
        <p:nvSpPr>
          <p:cNvPr id="878" name="Shape 878"/>
          <p:cNvSpPr txBox="1"/>
          <p:nvPr/>
        </p:nvSpPr>
        <p:spPr>
          <a:xfrm>
            <a:off x="1555750" y="6481762"/>
            <a:ext cx="3884611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5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Marie I, et al. Arthritis Rheum 2011;63:3439-47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3"/>
          <p:cNvSpPr txBox="1">
            <a:spLocks/>
          </p:cNvSpPr>
          <p:nvPr/>
        </p:nvSpPr>
        <p:spPr>
          <a:xfrm>
            <a:off x="1768475" y="19050"/>
            <a:ext cx="8240711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84632" indent="-2031">
              <a:buClr>
                <a:srgbClr val="0000CC"/>
              </a:buClr>
              <a:buSzPct val="25000"/>
              <a:buFont typeface="Century Gothic"/>
              <a:buNone/>
            </a:pPr>
            <a:r>
              <a:rPr lang="tr-TR" sz="3200" b="1" smtClean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PM/DM/CADM’li olgularda pulmoner tutulum</a:t>
            </a:r>
            <a:endParaRPr lang="tr-TR" sz="3200" b="1" dirty="0">
              <a:solidFill>
                <a:srgbClr val="0000C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500332926"/>
              </p:ext>
            </p:extLst>
          </p:nvPr>
        </p:nvGraphicFramePr>
        <p:xfrm>
          <a:off x="2103252" y="112342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hape 896"/>
          <p:cNvSpPr txBox="1"/>
          <p:nvPr/>
        </p:nvSpPr>
        <p:spPr>
          <a:xfrm>
            <a:off x="10231252" y="6224778"/>
            <a:ext cx="2507745" cy="1210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0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Connors</a:t>
            </a:r>
            <a:r>
              <a:rPr lang="tr-TR" sz="10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GR, et al. </a:t>
            </a:r>
            <a:r>
              <a:rPr lang="tr-TR" sz="10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Chest</a:t>
            </a:r>
            <a:r>
              <a:rPr lang="tr-TR" sz="10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2010;138:1464-74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0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Matsushita</a:t>
            </a:r>
            <a:r>
              <a:rPr lang="tr-TR" sz="10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et al. J </a:t>
            </a:r>
            <a:r>
              <a:rPr lang="tr-TR" sz="10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Rheumatol</a:t>
            </a:r>
            <a:r>
              <a:rPr lang="tr-TR" sz="10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2007;34:1012-8</a:t>
            </a:r>
          </a:p>
        </p:txBody>
      </p:sp>
    </p:spTree>
    <p:extLst>
      <p:ext uri="{BB962C8B-B14F-4D97-AF65-F5344CB8AC3E}">
        <p14:creationId xmlns:p14="http://schemas.microsoft.com/office/powerpoint/2010/main" val="32046534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436509372"/>
              </p:ext>
            </p:extLst>
          </p:nvPr>
        </p:nvGraphicFramePr>
        <p:xfrm>
          <a:off x="1009403" y="273132"/>
          <a:ext cx="10854046" cy="6352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8678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Shape 707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28586" y="1597025"/>
            <a:ext cx="8407399" cy="4535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4006531976"/>
              </p:ext>
            </p:extLst>
          </p:nvPr>
        </p:nvGraphicFramePr>
        <p:xfrm>
          <a:off x="1116281" y="95003"/>
          <a:ext cx="10794670" cy="6602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4596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>
            <a:spLocks noGrp="1"/>
          </p:cNvSpPr>
          <p:nvPr>
            <p:ph type="title"/>
          </p:nvPr>
        </p:nvSpPr>
        <p:spPr>
          <a:xfrm>
            <a:off x="1725611" y="19050"/>
            <a:ext cx="8240711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84632" marR="0" lvl="0" indent="-20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25000"/>
              <a:buFont typeface="Century Gothic"/>
              <a:buNone/>
            </a:pPr>
            <a:r>
              <a:rPr lang="tr-TR" sz="3300" b="1" i="0" u="none" strike="noStrike" cap="none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Tanısal testler</a:t>
            </a:r>
          </a:p>
        </p:txBody>
      </p:sp>
      <p:grpSp>
        <p:nvGrpSpPr>
          <p:cNvPr id="957" name="Shape 957"/>
          <p:cNvGrpSpPr/>
          <p:nvPr/>
        </p:nvGrpSpPr>
        <p:grpSpPr>
          <a:xfrm>
            <a:off x="4151312" y="1639886"/>
            <a:ext cx="3913187" cy="517524"/>
            <a:chOff x="4151312" y="1639886"/>
            <a:chExt cx="3913187" cy="517524"/>
          </a:xfrm>
        </p:grpSpPr>
        <p:pic>
          <p:nvPicPr>
            <p:cNvPr id="958" name="Shape 9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51312" y="1639886"/>
              <a:ext cx="3913187" cy="517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9" name="Shape 959"/>
            <p:cNvSpPr txBox="1"/>
            <p:nvPr/>
          </p:nvSpPr>
          <p:spPr>
            <a:xfrm>
              <a:off x="4351337" y="1704975"/>
              <a:ext cx="3489325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entury Gothic"/>
                <a:buNone/>
              </a:pPr>
              <a:r>
                <a:rPr lang="tr-TR" sz="1800" b="1" i="0" u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PULMONER FONKSİYON TESTLERİ</a:t>
              </a:r>
            </a:p>
          </p:txBody>
        </p:sp>
      </p:grpSp>
      <p:grpSp>
        <p:nvGrpSpPr>
          <p:cNvPr id="960" name="Shape 960"/>
          <p:cNvGrpSpPr/>
          <p:nvPr/>
        </p:nvGrpSpPr>
        <p:grpSpPr>
          <a:xfrm>
            <a:off x="3097211" y="2182811"/>
            <a:ext cx="5967411" cy="2181224"/>
            <a:chOff x="3097211" y="2182811"/>
            <a:chExt cx="5967411" cy="2181224"/>
          </a:xfrm>
        </p:grpSpPr>
        <p:pic>
          <p:nvPicPr>
            <p:cNvPr id="961" name="Shape 9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97211" y="2182811"/>
              <a:ext cx="5967411" cy="2181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2" name="Shape 962"/>
            <p:cNvSpPr txBox="1"/>
            <p:nvPr/>
          </p:nvSpPr>
          <p:spPr>
            <a:xfrm>
              <a:off x="3198811" y="2241550"/>
              <a:ext cx="5062536" cy="2032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Restriktif akciğer hastalığı ile uyumlu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FVC veya total akciğer kapasitesi &lt;% 80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DLCO &lt;% 70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Tanı anında FVC &lt;% 60 ise mortalite yüksek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FEV1/FVC oranı normal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Maksimum inspiratuvar basınçta (MIP) azalma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Maksimum ekspiratuvar basınçta (MEP) azalma </a:t>
              </a:r>
            </a:p>
          </p:txBody>
        </p:sp>
      </p:grpSp>
      <p:grpSp>
        <p:nvGrpSpPr>
          <p:cNvPr id="963" name="Shape 963"/>
          <p:cNvGrpSpPr/>
          <p:nvPr/>
        </p:nvGrpSpPr>
        <p:grpSpPr>
          <a:xfrm>
            <a:off x="5168900" y="4718050"/>
            <a:ext cx="1878011" cy="519112"/>
            <a:chOff x="5168900" y="4718050"/>
            <a:chExt cx="1878011" cy="519112"/>
          </a:xfrm>
        </p:grpSpPr>
        <p:pic>
          <p:nvPicPr>
            <p:cNvPr id="964" name="Shape 9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68900" y="4718050"/>
              <a:ext cx="1878011" cy="519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5" name="Shape 965"/>
            <p:cNvSpPr txBox="1"/>
            <p:nvPr/>
          </p:nvSpPr>
          <p:spPr>
            <a:xfrm>
              <a:off x="5307012" y="4783137"/>
              <a:ext cx="1577975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entury Gothic"/>
                <a:buNone/>
              </a:pPr>
              <a:r>
                <a:rPr lang="tr-TR" sz="1800" b="1" i="0" u="none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DİREKT GRAFİ</a:t>
              </a:r>
            </a:p>
          </p:txBody>
        </p:sp>
      </p:grpSp>
      <p:grpSp>
        <p:nvGrpSpPr>
          <p:cNvPr id="966" name="Shape 966"/>
          <p:cNvGrpSpPr/>
          <p:nvPr/>
        </p:nvGrpSpPr>
        <p:grpSpPr>
          <a:xfrm>
            <a:off x="3187700" y="5248275"/>
            <a:ext cx="5780087" cy="798512"/>
            <a:chOff x="3187700" y="5248275"/>
            <a:chExt cx="5780087" cy="798512"/>
          </a:xfrm>
        </p:grpSpPr>
        <p:pic>
          <p:nvPicPr>
            <p:cNvPr id="967" name="Shape 96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87700" y="5248275"/>
              <a:ext cx="5780087" cy="798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8" name="Shape 968"/>
            <p:cNvSpPr txBox="1"/>
            <p:nvPr/>
          </p:nvSpPr>
          <p:spPr>
            <a:xfrm>
              <a:off x="3294062" y="5311775"/>
              <a:ext cx="4791075" cy="6461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Akciğer hacminde azalma ve bazal atelektazi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Noto Sans Symbols"/>
                <a:buChar char="➢"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Aspirasyon pnömonisi (% 17)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" name="Shape 9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550" y="188911"/>
            <a:ext cx="6153149" cy="4600574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Shape 974"/>
          <p:cNvSpPr txBox="1"/>
          <p:nvPr/>
        </p:nvSpPr>
        <p:spPr>
          <a:xfrm>
            <a:off x="2351086" y="3573462"/>
            <a:ext cx="6913561" cy="431799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ct val="25000"/>
              <a:buFont typeface="Tahoma"/>
              <a:buNone/>
            </a:pPr>
            <a:r>
              <a:rPr lang="tr-TR" sz="1800" b="0" i="0" u="none">
                <a:solidFill>
                  <a:schemeClr val="folHlink"/>
                </a:solidFill>
                <a:latin typeface="Tahoma"/>
                <a:ea typeface="Tahoma"/>
                <a:cs typeface="Tahoma"/>
                <a:sym typeface="Tahoma"/>
              </a:rPr>
              <a:t>Aniden solunum zorluğu başlayan PM’li bir hastanın Akciğer grafisi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50153277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 990"/>
          <p:cNvSpPr txBox="1"/>
          <p:nvPr/>
        </p:nvSpPr>
        <p:spPr>
          <a:xfrm>
            <a:off x="477577" y="6284984"/>
            <a:ext cx="3884611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5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Marie I, et al. </a:t>
            </a:r>
            <a:r>
              <a:rPr lang="tr-TR" sz="15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Arthritis</a:t>
            </a:r>
            <a:r>
              <a:rPr lang="tr-TR" sz="15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5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Rheum</a:t>
            </a:r>
            <a:r>
              <a:rPr lang="tr-TR" sz="15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2011;63:3439-47</a:t>
            </a:r>
          </a:p>
        </p:txBody>
      </p:sp>
    </p:spTree>
    <p:extLst>
      <p:ext uri="{BB962C8B-B14F-4D97-AF65-F5344CB8AC3E}">
        <p14:creationId xmlns:p14="http://schemas.microsoft.com/office/powerpoint/2010/main" val="232663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592459"/>
              </p:ext>
            </p:extLst>
          </p:nvPr>
        </p:nvGraphicFramePr>
        <p:xfrm>
          <a:off x="395785" y="0"/>
          <a:ext cx="11300347" cy="684682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4409"/>
                <a:gridCol w="5292116"/>
                <a:gridCol w="450377"/>
                <a:gridCol w="5213445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tr-TR" sz="1600" u="none" strike="noStrike" cap="none" dirty="0" smtClean="0">
                          <a:sym typeface="Century Gothic"/>
                        </a:rPr>
                        <a:t>PM-DM İÇİN BOHAN VE PETER </a:t>
                      </a:r>
                      <a:r>
                        <a:rPr lang="tr-TR" sz="1600" u="none" strike="noStrike" cap="none" baseline="0" dirty="0" smtClean="0">
                          <a:sym typeface="Century Gothic"/>
                        </a:rPr>
                        <a:t> </a:t>
                      </a:r>
                      <a:r>
                        <a:rPr lang="tr-TR" sz="1600" u="none" strike="noStrike" cap="none" dirty="0" smtClean="0">
                          <a:sym typeface="Century Gothic"/>
                        </a:rPr>
                        <a:t>TANI KRİTERLERİ:</a:t>
                      </a:r>
                      <a:endParaRPr lang="tr-TR" sz="1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tr-TR" sz="1600" u="none" strike="noStrike" cap="none" dirty="0" smtClean="0">
                          <a:sym typeface="Century Gothic"/>
                        </a:rPr>
                        <a:t>PM-DM İÇİN TANİMOTO  KRİTERLERİ:</a:t>
                      </a:r>
                      <a:endParaRPr lang="tr-TR" sz="16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1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entury Gothic"/>
                        <a:buNone/>
                      </a:pP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DM’İN DERMATOLOJİK BULGULARI: GOTRON BELİRTİSİ VEYA PAPÜLÜ</a:t>
                      </a:r>
                      <a:r>
                        <a:rPr lang="tr-TR" sz="1400" b="1" i="0" u="none" baseline="0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VEYA HELİOTROPİK RASH</a:t>
                      </a:r>
                      <a:endParaRPr lang="tr-TR" sz="1400" b="1" i="0" u="none" dirty="0" smtClean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1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entury Gothic"/>
                        <a:buNone/>
                      </a:pPr>
                      <a:r>
                        <a:rPr lang="tr-TR" sz="12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DM’İN DERMATOLOJİK BULGULARI: GOTRON BELİRTİSİ VEYA PAPÜLÜ</a:t>
                      </a:r>
                      <a:r>
                        <a:rPr lang="tr-TR" sz="1200" b="1" i="0" u="none" baseline="0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tr-TR" sz="12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VEYA HELİOTROPİK RASH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2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PROKSİMAL KAS GÜÇSÜZLÜĞÜ (GENELLİKLE SİMETRİK)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2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Noto Sans Symbols"/>
                        <a:buNone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PROKSİMAL KAS GÜÇSÜZLÜĞÜ(ÜST VEYA ALT EKSTREMİTE, GÖVDE)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3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SERUM KAS ENZİM DÜZEYLERİNDE ARTIŞ (CK VE ALDOLAZ)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3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Noto Sans Symbols"/>
                        <a:buNone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3.SERUM CK VE ALDOLAZ AKTİVİTESİNDE ARTIŞ</a:t>
                      </a:r>
                      <a:endParaRPr lang="tr-TR" sz="1400" b="1" i="0" u="none" strike="noStrike" cap="none" dirty="0" smtClean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4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EMG BULGULARI;EN SIK </a:t>
                      </a: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MİYOJENİK DEĞİŞİKLİKLER</a:t>
                      </a:r>
                      <a:endParaRPr lang="tr-TR" sz="1400" b="1" i="0" u="none" dirty="0" smtClean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4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EMG’DE MİYOJENİK DEĞİŞİKLİKLER(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b="1" dirty="0" smtClean="0"/>
                        <a:t>5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entury Gothic"/>
                        <a:buNone/>
                      </a:pP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KAS BİYOPSİSİ BULGULARI: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entury Gothic"/>
                        <a:buNone/>
                      </a:pP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NEKROZ, FAGOSİTOZ, REJENERASYON VE</a:t>
                      </a:r>
                      <a:r>
                        <a:rPr lang="tr-TR" sz="1400" b="1" i="0" u="none" baseline="0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tr-TR" sz="1400" b="1" i="0" u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İNFLAMASYON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5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İNFLAMATUVAR MİYOZİTLE İLGİLİ PATOLOJİK BULGULAR </a:t>
                      </a:r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ct val="25000"/>
                        <a:buFont typeface="Century Gothic"/>
                        <a:buNone/>
                      </a:pPr>
                      <a:endParaRPr lang="tr-TR" sz="1400" b="1" i="0" u="none" dirty="0" smtClean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6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4.KAVRAMA SIRASINDA KAS AĞRISI VEYA SPONTAN AĞRI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7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Noto Sans Symbols"/>
                        <a:buNone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POZİTİF JO-1 ANTİKORLARI(HİSTİDİL T RNA SENTETAZ)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8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Noto Sans Symbols"/>
                        <a:buNone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DESTRÜKTİF OLMAYAN ARTRALJİ VEYA ARTRİT</a:t>
                      </a:r>
                    </a:p>
                    <a:p>
                      <a:endParaRPr lang="tr-TR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TANI: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DM: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BİRİNCİ KRİTERDEN EN AZ BİRİNE EK OLARAK 2-5 KRİTERDEN EN AZ 3 KRİTER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PM: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2-5 KRİTERDEN  EN AZ 4 KRİTERİN VARLIĞI</a:t>
                      </a:r>
                    </a:p>
                    <a:p>
                      <a:endParaRPr lang="tr-T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b="1" dirty="0" smtClean="0"/>
                        <a:t>9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Noto Sans Symbols"/>
                        <a:buNone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SİSTEMİK İNFLAMATUVAR DEĞİŞİKLİKLER;</a:t>
                      </a:r>
                    </a:p>
                    <a:p>
                      <a:pPr marL="342900" marR="0" lvl="0" indent="-342900" algn="l" rtl="0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Noto Sans Symbols"/>
                        <a:buChar char="•"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KOLTUK ALTINDAN ÖLÇÜLEN ATEŞ &gt;38°C,</a:t>
                      </a:r>
                    </a:p>
                    <a:p>
                      <a:pPr marL="342900" marR="0" lvl="0" indent="-342900" algn="l" rtl="0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Noto Sans Symbols"/>
                        <a:buChar char="•"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CRP ARTIŞI</a:t>
                      </a:r>
                    </a:p>
                    <a:p>
                      <a:pPr marL="342900" marR="0" lvl="0" indent="-342900" algn="l" rtl="0">
                        <a:lnSpc>
                          <a:spcPct val="8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Pct val="100000"/>
                        <a:buFont typeface="Noto Sans Symbols"/>
                        <a:buChar char="•"/>
                      </a:pPr>
                      <a:r>
                        <a:rPr lang="tr-TR" sz="1400" b="1" i="0" u="none" strike="noStrike" cap="none" dirty="0" smtClean="0">
                          <a:solidFill>
                            <a:schemeClr val="tx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ESH’NIN WESTER –GREEN YÖNTEMİYLE &gt;20 MM/H  OLMASI</a:t>
                      </a:r>
                      <a:endParaRPr lang="tr-TR" sz="1400" b="1" i="0" u="none" strike="noStrike" cap="none" dirty="0" smtClean="0">
                        <a:solidFill>
                          <a:schemeClr val="tx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200" b="1" dirty="0" smtClean="0">
                          <a:solidFill>
                            <a:srgbClr val="FF0000"/>
                          </a:solidFill>
                        </a:rPr>
                        <a:t>PM İÇİN MUHTEMEL</a:t>
                      </a:r>
                      <a:r>
                        <a:rPr lang="tr-TR" sz="1200" b="1" baseline="0" dirty="0" smtClean="0">
                          <a:solidFill>
                            <a:srgbClr val="FF0000"/>
                          </a:solidFill>
                        </a:rPr>
                        <a:t> TANI:</a:t>
                      </a:r>
                    </a:p>
                    <a:p>
                      <a:r>
                        <a:rPr lang="tr-TR" sz="1200" b="1" baseline="0" dirty="0" smtClean="0">
                          <a:solidFill>
                            <a:srgbClr val="FF0000"/>
                          </a:solidFill>
                        </a:rPr>
                        <a:t>SON 4 KRİTERDEN 2 ‘SİNİN VARLIĞI</a:t>
                      </a:r>
                      <a:endParaRPr lang="tr-TR" sz="1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TANI: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DM: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BİRİNCİ KRİTERDEN EN AZ BİRİNE EK OLARAK 2-9 KRİTERDEN EN AZ 4 KRİTER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PM: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Tahoma"/>
                        <a:buNone/>
                      </a:pPr>
                      <a:r>
                        <a:rPr lang="tr-TR" sz="1200" b="1" i="0" u="none" dirty="0" smtClean="0">
                          <a:solidFill>
                            <a:srgbClr val="FF0000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2-9 KRİTERDEN  EN AZ 4 KRİTERİN VARLIĞI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24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Shape 10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73300" y="1371600"/>
            <a:ext cx="7718424" cy="4883149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Shape 1048"/>
          <p:cNvSpPr/>
          <p:nvPr/>
        </p:nvSpPr>
        <p:spPr>
          <a:xfrm>
            <a:off x="3000375" y="188911"/>
            <a:ext cx="6551611" cy="719136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1800" b="1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LABORATUVAR BULGULARI</a:t>
            </a:r>
          </a:p>
        </p:txBody>
      </p:sp>
      <p:grpSp>
        <p:nvGrpSpPr>
          <p:cNvPr id="1049" name="Shape 1049"/>
          <p:cNvGrpSpPr/>
          <p:nvPr/>
        </p:nvGrpSpPr>
        <p:grpSpPr>
          <a:xfrm>
            <a:off x="7881936" y="2120900"/>
            <a:ext cx="603249" cy="3408362"/>
            <a:chOff x="7881936" y="2120900"/>
            <a:chExt cx="603249" cy="3408362"/>
          </a:xfrm>
        </p:grpSpPr>
        <p:pic>
          <p:nvPicPr>
            <p:cNvPr id="1050" name="Shape 10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81936" y="2120900"/>
              <a:ext cx="603249" cy="3408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1" name="Shape 1051"/>
            <p:cNvSpPr txBox="1"/>
            <p:nvPr/>
          </p:nvSpPr>
          <p:spPr>
            <a:xfrm>
              <a:off x="8040686" y="2284411"/>
              <a:ext cx="101599" cy="308133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052" name="Shape 1052"/>
          <p:cNvSpPr txBox="1"/>
          <p:nvPr/>
        </p:nvSpPr>
        <p:spPr>
          <a:xfrm>
            <a:off x="8472486" y="3500437"/>
            <a:ext cx="1871662" cy="646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2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POZİTİF OLAN HASTALARDA MALİGNİTE RİSKİ DÜŞÜKTÜR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hape 1057"/>
          <p:cNvSpPr txBox="1">
            <a:spLocks noGrp="1"/>
          </p:cNvSpPr>
          <p:nvPr>
            <p:ph type="title"/>
          </p:nvPr>
        </p:nvSpPr>
        <p:spPr>
          <a:xfrm>
            <a:off x="1768475" y="19050"/>
            <a:ext cx="8240711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84632" marR="0" lvl="0" indent="-20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25000"/>
              <a:buFont typeface="Century Gothic"/>
              <a:buNone/>
            </a:pPr>
            <a:r>
              <a:rPr lang="tr-TR" sz="3200" b="1" i="0" u="none" strike="noStrike" cap="none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Miyozit-spesifik antikorlar</a:t>
            </a:r>
          </a:p>
        </p:txBody>
      </p:sp>
      <p:pic>
        <p:nvPicPr>
          <p:cNvPr id="1058" name="Shape 105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2139950"/>
            <a:ext cx="8534399" cy="4035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9" name="Shape 1059"/>
          <p:cNvGrpSpPr/>
          <p:nvPr/>
        </p:nvGrpSpPr>
        <p:grpSpPr>
          <a:xfrm>
            <a:off x="4333874" y="1214651"/>
            <a:ext cx="3800191" cy="899898"/>
            <a:chOff x="4333875" y="1597025"/>
            <a:chExt cx="3541712" cy="517524"/>
          </a:xfrm>
        </p:grpSpPr>
        <p:pic>
          <p:nvPicPr>
            <p:cNvPr id="1060" name="Shape 10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33875" y="1597025"/>
              <a:ext cx="3541712" cy="517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1" name="Shape 1061"/>
            <p:cNvSpPr txBox="1"/>
            <p:nvPr/>
          </p:nvSpPr>
          <p:spPr>
            <a:xfrm>
              <a:off x="4510087" y="1660525"/>
              <a:ext cx="3171825" cy="368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ANTİ-SENTETAZ ANTİKORLARI</a:t>
              </a:r>
            </a:p>
          </p:txBody>
        </p:sp>
      </p:grpSp>
      <p:sp>
        <p:nvSpPr>
          <p:cNvPr id="1062" name="Shape 1062"/>
          <p:cNvSpPr txBox="1"/>
          <p:nvPr/>
        </p:nvSpPr>
        <p:spPr>
          <a:xfrm>
            <a:off x="1550987" y="6481762"/>
            <a:ext cx="3376611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5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Love LA, et al. Medicine 1991;70:360-74</a:t>
            </a:r>
          </a:p>
        </p:txBody>
      </p:sp>
      <p:sp>
        <p:nvSpPr>
          <p:cNvPr id="2" name="Dikdörtgen 1"/>
          <p:cNvSpPr/>
          <p:nvPr/>
        </p:nvSpPr>
        <p:spPr>
          <a:xfrm>
            <a:off x="1924334" y="2661313"/>
            <a:ext cx="8325135" cy="3957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 txBox="1">
            <a:spLocks noGrp="1"/>
          </p:cNvSpPr>
          <p:nvPr>
            <p:ph type="title"/>
          </p:nvPr>
        </p:nvSpPr>
        <p:spPr>
          <a:xfrm>
            <a:off x="1768475" y="-66675"/>
            <a:ext cx="8240711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84632" marR="0" lvl="0" indent="-20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25000"/>
              <a:buFont typeface="Century Gothic"/>
              <a:buNone/>
            </a:pPr>
            <a:r>
              <a:rPr lang="tr-TR" sz="3200" b="1" i="0" u="none" strike="noStrike" cap="none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Miyozit-spesifik antikorlar</a:t>
            </a:r>
          </a:p>
        </p:txBody>
      </p:sp>
      <p:pic>
        <p:nvPicPr>
          <p:cNvPr id="1068" name="Shape 106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4601" y="1343689"/>
            <a:ext cx="8864599" cy="54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ikdörtgen 3"/>
          <p:cNvSpPr/>
          <p:nvPr/>
        </p:nvSpPr>
        <p:spPr>
          <a:xfrm>
            <a:off x="1768475" y="1801504"/>
            <a:ext cx="8631119" cy="8188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1768475" y="2620370"/>
            <a:ext cx="8631119" cy="6687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1768475" y="4142710"/>
            <a:ext cx="8631119" cy="5567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Shape 1073"/>
          <p:cNvSpPr txBox="1">
            <a:spLocks noGrp="1"/>
          </p:cNvSpPr>
          <p:nvPr>
            <p:ph type="title"/>
          </p:nvPr>
        </p:nvSpPr>
        <p:spPr>
          <a:xfrm>
            <a:off x="1768475" y="-19050"/>
            <a:ext cx="8240711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84632" marR="0" lvl="0" indent="-20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25000"/>
              <a:buFont typeface="Century Gothic"/>
              <a:buNone/>
            </a:pPr>
            <a:r>
              <a:rPr lang="tr-TR" sz="3200" b="1" i="0" u="none" strike="noStrike" cap="none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Miyozit-ilişkili antikorlar</a:t>
            </a:r>
          </a:p>
        </p:txBody>
      </p:sp>
      <p:pic>
        <p:nvPicPr>
          <p:cNvPr id="1074" name="Shape 107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09750" y="1238250"/>
            <a:ext cx="8572500" cy="5278437"/>
          </a:xfrm>
          <a:prstGeom prst="rect">
            <a:avLst/>
          </a:prstGeom>
          <a:noFill/>
          <a:ln>
            <a:noFill/>
          </a:ln>
        </p:spPr>
      </p:pic>
      <p:sp>
        <p:nvSpPr>
          <p:cNvPr id="1075" name="Shape 1075"/>
          <p:cNvSpPr txBox="1"/>
          <p:nvPr/>
        </p:nvSpPr>
        <p:spPr>
          <a:xfrm>
            <a:off x="1550987" y="6489700"/>
            <a:ext cx="3376611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500" b="0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Love LA, et al. Medicine 1991;70:360-74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933432" y="1692322"/>
            <a:ext cx="8325135" cy="3957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Shape 10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211" y="755650"/>
            <a:ext cx="8907461" cy="59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Shape 1081"/>
          <p:cNvSpPr txBox="1"/>
          <p:nvPr/>
        </p:nvSpPr>
        <p:spPr>
          <a:xfrm>
            <a:off x="1703386" y="0"/>
            <a:ext cx="4608512" cy="461961"/>
          </a:xfrm>
          <a:prstGeom prst="rect">
            <a:avLst/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POLİMİYOZİTİN AYIRICI TANISI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pe 7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2575" y="1298575"/>
            <a:ext cx="6546850" cy="4237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Shape 10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8437" y="182561"/>
            <a:ext cx="9296399" cy="6346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Shape 1087"/>
          <p:cNvSpPr txBox="1"/>
          <p:nvPr/>
        </p:nvSpPr>
        <p:spPr>
          <a:xfrm>
            <a:off x="2279650" y="2205036"/>
            <a:ext cx="215899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088" name="Shape 1088"/>
          <p:cNvSpPr txBox="1"/>
          <p:nvPr/>
        </p:nvSpPr>
        <p:spPr>
          <a:xfrm>
            <a:off x="2640011" y="1844675"/>
            <a:ext cx="215899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089" name="Shape 1089"/>
          <p:cNvSpPr txBox="1"/>
          <p:nvPr/>
        </p:nvSpPr>
        <p:spPr>
          <a:xfrm>
            <a:off x="3287712" y="1052512"/>
            <a:ext cx="215899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090" name="Shape 1090"/>
          <p:cNvSpPr txBox="1"/>
          <p:nvPr/>
        </p:nvSpPr>
        <p:spPr>
          <a:xfrm>
            <a:off x="4656137" y="404812"/>
            <a:ext cx="215899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091" name="Shape 1091"/>
          <p:cNvSpPr txBox="1"/>
          <p:nvPr/>
        </p:nvSpPr>
        <p:spPr>
          <a:xfrm>
            <a:off x="6888161" y="549275"/>
            <a:ext cx="215899" cy="36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092" name="Shape 1092"/>
          <p:cNvSpPr txBox="1"/>
          <p:nvPr/>
        </p:nvSpPr>
        <p:spPr>
          <a:xfrm>
            <a:off x="9336086" y="3357562"/>
            <a:ext cx="215899" cy="368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  <p:sp>
        <p:nvSpPr>
          <p:cNvPr id="1093" name="Shape 1093"/>
          <p:cNvSpPr txBox="1"/>
          <p:nvPr/>
        </p:nvSpPr>
        <p:spPr>
          <a:xfrm>
            <a:off x="9625011" y="4221162"/>
            <a:ext cx="215899" cy="369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tr-TR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Shape 10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211" y="755650"/>
            <a:ext cx="8907461" cy="59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Shape 1099"/>
          <p:cNvSpPr txBox="1"/>
          <p:nvPr/>
        </p:nvSpPr>
        <p:spPr>
          <a:xfrm>
            <a:off x="1703386" y="0"/>
            <a:ext cx="4608512" cy="461961"/>
          </a:xfrm>
          <a:prstGeom prst="rect">
            <a:avLst/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POLİMİYOZİTİN AYIRICI TANISI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Shape 1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211" y="755650"/>
            <a:ext cx="8907461" cy="59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Shape 1105"/>
          <p:cNvSpPr txBox="1"/>
          <p:nvPr/>
        </p:nvSpPr>
        <p:spPr>
          <a:xfrm>
            <a:off x="1703386" y="0"/>
            <a:ext cx="4608512" cy="461961"/>
          </a:xfrm>
          <a:prstGeom prst="rect">
            <a:avLst/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POLİMİYOZİTİN AYIRICI TANISI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Shape 1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755650"/>
            <a:ext cx="8931274" cy="59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Shape 1111"/>
          <p:cNvSpPr txBox="1"/>
          <p:nvPr/>
        </p:nvSpPr>
        <p:spPr>
          <a:xfrm>
            <a:off x="1703386" y="0"/>
            <a:ext cx="4608512" cy="461961"/>
          </a:xfrm>
          <a:prstGeom prst="rect">
            <a:avLst/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POLİMİYOZİTİN AYIRICI TANISI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Shape 1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211" y="755650"/>
            <a:ext cx="8907461" cy="59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Shape 1117"/>
          <p:cNvSpPr txBox="1"/>
          <p:nvPr/>
        </p:nvSpPr>
        <p:spPr>
          <a:xfrm>
            <a:off x="1703386" y="0"/>
            <a:ext cx="4608512" cy="461961"/>
          </a:xfrm>
          <a:prstGeom prst="rect">
            <a:avLst/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POLİMİYOZİTİN AYIRICI TANISI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3" name="Shape 11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211" y="755650"/>
            <a:ext cx="8907461" cy="591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Shape 1124"/>
          <p:cNvSpPr txBox="1"/>
          <p:nvPr/>
        </p:nvSpPr>
        <p:spPr>
          <a:xfrm>
            <a:off x="1703386" y="0"/>
            <a:ext cx="4608512" cy="461961"/>
          </a:xfrm>
          <a:prstGeom prst="rect">
            <a:avLst/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POLİMİYOZİTİN AYIRICI TANISI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Shape 1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4625" y="469900"/>
            <a:ext cx="8905875" cy="59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Shape 1131"/>
          <p:cNvSpPr txBox="1"/>
          <p:nvPr/>
        </p:nvSpPr>
        <p:spPr>
          <a:xfrm>
            <a:off x="1703386" y="0"/>
            <a:ext cx="4608512" cy="461961"/>
          </a:xfrm>
          <a:prstGeom prst="rect">
            <a:avLst/>
          </a:prstGeom>
          <a:gradFill>
            <a:gsLst>
              <a:gs pos="0">
                <a:srgbClr val="819366"/>
              </a:gs>
              <a:gs pos="100000">
                <a:srgbClr val="6A7D4D"/>
              </a:gs>
            </a:gsLst>
            <a:lin ang="5400000" scaled="0"/>
          </a:gradFill>
          <a:ln>
            <a:noFill/>
          </a:ln>
          <a:effectLst>
            <a:outerShdw blurRad="63500" dist="38100" dir="5400000">
              <a:srgbClr val="000000">
                <a:alpha val="5960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entury Gothic"/>
              <a:buNone/>
            </a:pPr>
            <a:r>
              <a:rPr lang="tr-TR" sz="24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POLİMİYOZİTİN AYIRICI TANISI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" name="Shape 1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2436" y="1274762"/>
            <a:ext cx="6237286" cy="426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Shape 1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2436" y="603250"/>
            <a:ext cx="6969125" cy="51323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Yuvarlatılmış Dikdörtgen 1"/>
          <p:cNvSpPr/>
          <p:nvPr/>
        </p:nvSpPr>
        <p:spPr>
          <a:xfrm>
            <a:off x="3111690" y="4067033"/>
            <a:ext cx="2183641" cy="16686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70000"/>
              </a:lnSpc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200" b="1" dirty="0" smtClean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İLK BASAMAK TEDAVİDİR.</a:t>
            </a:r>
          </a:p>
          <a:p>
            <a:pPr marL="342900" lvl="0" indent="-34290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200" b="1" dirty="0" smtClean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CİDDİ KLİNİK OLGULARDA KS.PULSE UYGULANIR.</a:t>
            </a:r>
          </a:p>
          <a:p>
            <a:pPr marL="342900" lvl="0" indent="-34290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200" b="1" dirty="0" smtClean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UZUN SÜRELİ KS KULLANIMINDAN KAÇINILMALIDIR</a:t>
            </a:r>
            <a:endParaRPr lang="tr-TR" sz="1200" b="1" dirty="0">
              <a:solidFill>
                <a:schemeClr val="bg1"/>
              </a:solidFill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361861" y="3655600"/>
            <a:ext cx="2230274" cy="20393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endParaRPr lang="tr-TR" sz="1000" b="1" dirty="0" smtClean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7659474" y="3719941"/>
            <a:ext cx="2161225" cy="1910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000" b="1" dirty="0" smtClean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tr-TR" sz="10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endParaRPr lang="tr-TR" sz="10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endParaRPr lang="tr-TR" sz="1000" b="1" dirty="0" smtClean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endParaRPr lang="tr-TR" sz="1000" b="1" dirty="0">
              <a:solidFill>
                <a:schemeClr val="bg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7269861" y="3864805"/>
            <a:ext cx="2550838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IVIG, TEDAVİYE DİRENÇLİ VE DİSFAJİ OLAN OLGULARDA DÜŞÜNÜLÜR.</a:t>
            </a:r>
          </a:p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TACROLİMUS VE  MİKOFENOLAT MOFETİL, KULLANIMLARI İYİ SONUÇLAR VERMEKTEDİR AMA KONTROLLU ÇALIŞMALARIN SONUÇLARI BEKLENMEKTEDİR</a:t>
            </a:r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885899" y="3706930"/>
            <a:ext cx="2542059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CYC. A TEK BAŞINA VEYA MTX İLE KOMBİNASYON, İKİNCİ BASAMAK YAKLAŞIMDIR.</a:t>
            </a:r>
          </a:p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AZA. İLK BASAMAKTA KULLANILABİLİR.</a:t>
            </a:r>
          </a:p>
          <a:p>
            <a:pPr marL="742950" lvl="1" indent="-285750">
              <a:lnSpc>
                <a:spcPct val="7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10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SİKLOFOSFAMİD;DİRENÇLİ OLGULARDA,VASKÜLİT,İNTERSTİSYEL AKCİĞER HASTALIĞI,SOLUNUM KASLARI VE BULBER KASLARIN TUTLUMU OLAN OLGULAR İÇİN SAKLANIR.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38368733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2019869" y="177421"/>
            <a:ext cx="7806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İNKLÜZYON CİSİM MİYOZİTİ </a:t>
            </a:r>
            <a:endParaRPr lang="tr-TR" sz="3200" dirty="0"/>
          </a:p>
          <a:p>
            <a:endParaRPr lang="tr-TR" sz="3200" dirty="0"/>
          </a:p>
        </p:txBody>
      </p:sp>
      <p:sp>
        <p:nvSpPr>
          <p:cNvPr id="7" name="Shape 1209"/>
          <p:cNvSpPr txBox="1"/>
          <p:nvPr/>
        </p:nvSpPr>
        <p:spPr>
          <a:xfrm>
            <a:off x="213506" y="6138333"/>
            <a:ext cx="4548187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5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Hilton-</a:t>
            </a:r>
            <a:r>
              <a:rPr lang="tr-TR" sz="15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Jones</a:t>
            </a:r>
            <a:r>
              <a:rPr lang="tr-TR" sz="15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D, et al. </a:t>
            </a:r>
            <a:r>
              <a:rPr lang="tr-TR" sz="15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Neuromuscul</a:t>
            </a:r>
            <a:r>
              <a:rPr lang="tr-TR" sz="15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5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Disord</a:t>
            </a:r>
            <a:r>
              <a:rPr lang="tr-TR" sz="15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2010;20:142-7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10160000" y="177421"/>
            <a:ext cx="2032000" cy="338464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FFFFFF"/>
              </a:buClr>
              <a:buSzPct val="25000"/>
            </a:pPr>
            <a:r>
              <a:rPr lang="tr-TR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İNSİDANS:  2.24.9/10</a:t>
            </a:r>
            <a:r>
              <a:rPr lang="tr-TR" b="1" baseline="30000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</a:p>
          <a:p>
            <a:pPr lvl="0">
              <a:buClr>
                <a:srgbClr val="FFFFFF"/>
              </a:buClr>
              <a:buSzPct val="25000"/>
            </a:pPr>
            <a:endParaRPr lang="tr-TR" b="1" baseline="30000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FFFFFF"/>
              </a:buClr>
              <a:buSzPct val="25000"/>
            </a:pPr>
            <a:r>
              <a:rPr lang="tr-TR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CİNSİYET:</a:t>
            </a:r>
          </a:p>
          <a:p>
            <a:pPr>
              <a:buClr>
                <a:srgbClr val="FFFFFF"/>
              </a:buClr>
              <a:buSzPct val="25000"/>
            </a:pPr>
            <a:r>
              <a:rPr lang="tr-TR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E/K=2-3/1</a:t>
            </a:r>
          </a:p>
          <a:p>
            <a:pPr>
              <a:buClr>
                <a:srgbClr val="FFFFFF"/>
              </a:buClr>
              <a:buSzPct val="25000"/>
            </a:pPr>
            <a:endParaRPr lang="tr-TR" b="1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FFFFFF"/>
              </a:buClr>
              <a:buSzPct val="25000"/>
            </a:pPr>
            <a:r>
              <a:rPr lang="tr-TR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YAŞ :</a:t>
            </a:r>
          </a:p>
          <a:p>
            <a:pPr>
              <a:buClr>
                <a:srgbClr val="FFFFFF"/>
              </a:buClr>
              <a:buSzPct val="25000"/>
            </a:pPr>
            <a:r>
              <a:rPr lang="tr-TR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50-70 </a:t>
            </a:r>
          </a:p>
          <a:p>
            <a:pPr>
              <a:buClr>
                <a:srgbClr val="FFFFFF"/>
              </a:buClr>
              <a:buSzPct val="25000"/>
            </a:pPr>
            <a:endParaRPr lang="tr-TR" b="1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FFFFFF"/>
              </a:buClr>
              <a:buSzPct val="25000"/>
            </a:pPr>
            <a:endParaRPr lang="tr-TR" b="1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FFFFFF"/>
              </a:buClr>
              <a:buSzPct val="25000"/>
            </a:pPr>
            <a:endParaRPr lang="tr-TR" b="1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buClr>
                <a:srgbClr val="FFFFFF"/>
              </a:buClr>
              <a:buSzPct val="25000"/>
            </a:pPr>
            <a:endParaRPr lang="tr-TR" b="1" baseline="300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buClr>
                <a:srgbClr val="FFFFFF"/>
              </a:buClr>
              <a:buSzPct val="25000"/>
            </a:pPr>
            <a:endParaRPr lang="tr-TR" b="1" baseline="30000" dirty="0" smtClean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buClr>
                <a:srgbClr val="FFFFFF"/>
              </a:buClr>
              <a:buSzPct val="25000"/>
            </a:pPr>
            <a:endParaRPr lang="tr-TR" b="1" baseline="30000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Shape 1181"/>
          <p:cNvSpPr txBox="1"/>
          <p:nvPr/>
        </p:nvSpPr>
        <p:spPr>
          <a:xfrm>
            <a:off x="10392012" y="2892401"/>
            <a:ext cx="4730750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1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Solorzano</a:t>
            </a:r>
            <a:r>
              <a:rPr lang="tr-TR" sz="11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GE, et </a:t>
            </a:r>
            <a:r>
              <a:rPr lang="tr-TR" sz="1100" b="0" i="0" u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100" b="0" i="0" u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tr-TR" sz="11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Rheum</a:t>
            </a:r>
            <a:r>
              <a:rPr lang="tr-TR" sz="11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1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</a:t>
            </a:r>
            <a:r>
              <a:rPr lang="tr-TR" sz="11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1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Clin</a:t>
            </a:r>
            <a:r>
              <a:rPr lang="tr-TR" sz="11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 </a:t>
            </a:r>
            <a:r>
              <a:rPr lang="tr-TR" sz="1100" b="0" i="0" u="none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endParaRPr lang="tr-TR" sz="1100" b="0" i="0" u="none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100" b="0" i="0" u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1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2011;37:173-83</a:t>
            </a:r>
          </a:p>
        </p:txBody>
      </p:sp>
    </p:spTree>
    <p:extLst>
      <p:ext uri="{BB962C8B-B14F-4D97-AF65-F5344CB8AC3E}">
        <p14:creationId xmlns:p14="http://schemas.microsoft.com/office/powerpoint/2010/main" val="3318168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Shape 7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675" y="1390650"/>
            <a:ext cx="6211886" cy="410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0" name="Shape 1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750" y="450850"/>
            <a:ext cx="7632699" cy="5707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5" name="Shape 12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9425" y="1131887"/>
            <a:ext cx="6153149" cy="460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 txBox="1">
            <a:spLocks noGrp="1"/>
          </p:cNvSpPr>
          <p:nvPr>
            <p:ph type="title"/>
          </p:nvPr>
        </p:nvSpPr>
        <p:spPr>
          <a:xfrm>
            <a:off x="2592386" y="623887"/>
            <a:ext cx="8912225" cy="12811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Century Gothic"/>
              <a:buNone/>
            </a:pPr>
            <a:r>
              <a:rPr lang="tr-TR"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IBM’in Tedavisi zordur!</a:t>
            </a:r>
          </a:p>
        </p:txBody>
      </p:sp>
      <p:sp>
        <p:nvSpPr>
          <p:cNvPr id="1231" name="Shape 1231"/>
          <p:cNvSpPr txBox="1">
            <a:spLocks noGrp="1"/>
          </p:cNvSpPr>
          <p:nvPr>
            <p:ph type="body" idx="1"/>
          </p:nvPr>
        </p:nvSpPr>
        <p:spPr>
          <a:xfrm>
            <a:off x="2279650" y="2133600"/>
            <a:ext cx="7056437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2400" b="0" i="0" u="none" strike="noStrike" cap="none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Nadir hastalıktır.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tr-TR" sz="2400" b="0" i="0" u="none" strike="noStrike" cap="none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Tanı gözden geçirilmelidir:</a:t>
            </a:r>
          </a:p>
          <a:p>
            <a:pPr lvl="1" indent="-342900"/>
            <a:r>
              <a:rPr lang="tr-TR" sz="2200" b="0" i="0" u="none" strike="noStrike" cap="none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Genetik </a:t>
            </a:r>
            <a:r>
              <a:rPr lang="tr-TR" sz="2200" b="0" i="0" u="none" strike="noStrike" cap="none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miyopatiler</a:t>
            </a:r>
            <a:endParaRPr lang="tr-TR" sz="2200" b="0" i="0" u="none" strike="noStrike" cap="none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1" indent="-342900"/>
            <a:r>
              <a:rPr lang="tr-TR" sz="2200" b="0" i="0" u="none" strike="noStrike" cap="none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Toksik</a:t>
            </a:r>
            <a:r>
              <a:rPr lang="tr-TR" sz="2200" b="0" i="0" u="none" strike="noStrike" cap="none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2200" b="0" i="0" u="none" strike="noStrike" cap="none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miyopatiler</a:t>
            </a:r>
            <a:endParaRPr lang="tr-TR" sz="2200" b="0" i="0" u="none" strike="noStrike" cap="none" dirty="0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2658908864"/>
              </p:ext>
            </p:extLst>
          </p:nvPr>
        </p:nvGraphicFramePr>
        <p:xfrm>
          <a:off x="2072944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hape 1237"/>
          <p:cNvSpPr txBox="1">
            <a:spLocks/>
          </p:cNvSpPr>
          <p:nvPr/>
        </p:nvSpPr>
        <p:spPr>
          <a:xfrm>
            <a:off x="345744" y="93260"/>
            <a:ext cx="11846256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484632" indent="-2031">
              <a:buClr>
                <a:srgbClr val="0000CC"/>
              </a:buClr>
              <a:buSzPct val="25000"/>
              <a:buFont typeface="Century Gothic"/>
              <a:buNone/>
            </a:pPr>
            <a:r>
              <a:rPr lang="tr-TR" sz="3200" b="1" dirty="0" smtClean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STATİN İLİŞKİLİ İMMÜN ARACILI NEKROTİZAN MİYOPATİ</a:t>
            </a:r>
            <a:endParaRPr lang="tr-TR" sz="3200" b="1" dirty="0">
              <a:solidFill>
                <a:srgbClr val="0000C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Shape 1250"/>
          <p:cNvSpPr txBox="1"/>
          <p:nvPr/>
        </p:nvSpPr>
        <p:spPr>
          <a:xfrm>
            <a:off x="9732987" y="6290693"/>
            <a:ext cx="4098924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2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Mammen</a:t>
            </a: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AL, et al</a:t>
            </a:r>
            <a:r>
              <a:rPr lang="tr-TR" sz="1200" b="0" i="0" u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200" b="0" i="0" u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</a:t>
            </a: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Rev</a:t>
            </a: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Neurol</a:t>
            </a: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2011;7:343-54</a:t>
            </a:r>
          </a:p>
        </p:txBody>
      </p:sp>
    </p:spTree>
    <p:extLst>
      <p:ext uri="{BB962C8B-B14F-4D97-AF65-F5344CB8AC3E}">
        <p14:creationId xmlns:p14="http://schemas.microsoft.com/office/powerpoint/2010/main" val="3801796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/>
          <p:cNvSpPr txBox="1"/>
          <p:nvPr/>
        </p:nvSpPr>
        <p:spPr>
          <a:xfrm>
            <a:off x="1801504" y="163773"/>
            <a:ext cx="7410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KANSER İLİŞKİLİ MİYOZİT (CAM):</a:t>
            </a:r>
            <a:endParaRPr lang="tr-TR" sz="2800" dirty="0"/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954382178"/>
              </p:ext>
            </p:extLst>
          </p:nvPr>
        </p:nvGraphicFramePr>
        <p:xfrm>
          <a:off x="926531" y="686993"/>
          <a:ext cx="8531368" cy="5751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hape 1307"/>
          <p:cNvPicPr preferRelativeResize="0">
            <a:picLocks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16453" y="0"/>
            <a:ext cx="3145595" cy="1023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9830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206553054"/>
              </p:ext>
            </p:extLst>
          </p:nvPr>
        </p:nvGraphicFramePr>
        <p:xfrm>
          <a:off x="2045648" y="12928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etin kutusu 4"/>
          <p:cNvSpPr txBox="1"/>
          <p:nvPr/>
        </p:nvSpPr>
        <p:spPr>
          <a:xfrm>
            <a:off x="723330" y="382137"/>
            <a:ext cx="11468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DM VE PM’Lİ HASTALARDA GÖRÜLEN KANSER TİPLERİ     </a:t>
            </a:r>
          </a:p>
          <a:p>
            <a:r>
              <a:rPr lang="tr-TR" sz="3200" b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3200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FARKLILIK GÖSTERİR</a:t>
            </a:r>
          </a:p>
          <a:p>
            <a:endParaRPr lang="tr-T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63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520525906"/>
              </p:ext>
            </p:extLst>
          </p:nvPr>
        </p:nvGraphicFramePr>
        <p:xfrm>
          <a:off x="1008417" y="109182"/>
          <a:ext cx="8326651" cy="6086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etin kutusu 5"/>
          <p:cNvSpPr txBox="1"/>
          <p:nvPr/>
        </p:nvSpPr>
        <p:spPr>
          <a:xfrm>
            <a:off x="1187355" y="6318913"/>
            <a:ext cx="104405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ct val="25000"/>
            </a:pPr>
            <a:r>
              <a:rPr lang="tr-TR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İNTERSTİSYEL AKCİĞER HASTALIĞI VE ANTİ-SENTETAZ ANTİKORLARININ (ANTİ-JO-1)  VARLIĞI KANSER GELİŞİMİNE KARŞI KORUYUCUDUR.</a:t>
            </a:r>
          </a:p>
          <a:p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430603" y="109182"/>
            <a:ext cx="2538484" cy="181588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buClr>
                <a:srgbClr val="FFFFFF"/>
              </a:buClr>
              <a:buSzPct val="25000"/>
            </a:pPr>
            <a:r>
              <a:rPr lang="tr-TR" b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Anti-p155 </a:t>
            </a:r>
            <a:r>
              <a:rPr lang="tr-TR" b="1" dirty="0" err="1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otoantikoru</a:t>
            </a:r>
            <a:r>
              <a:rPr lang="tr-TR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</a:p>
          <a:p>
            <a:pPr lvl="0">
              <a:buClr>
                <a:srgbClr val="FFFFFF"/>
              </a:buClr>
              <a:buSzPct val="25000"/>
            </a:pPr>
            <a:r>
              <a:rPr lang="tr-TR" b="1" dirty="0" smtClean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155 </a:t>
            </a:r>
            <a:r>
              <a:rPr lang="tr-TR" b="1" dirty="0" err="1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kDa</a:t>
            </a:r>
            <a:r>
              <a:rPr lang="tr-TR" b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molekül ağırlığında nükleer proteine</a:t>
            </a:r>
          </a:p>
          <a:p>
            <a:pPr lvl="0">
              <a:buClr>
                <a:srgbClr val="FFFFFF"/>
              </a:buClr>
              <a:buSzPct val="25000"/>
            </a:pPr>
            <a:r>
              <a:rPr lang="tr-TR" b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(transkripsiyon </a:t>
            </a:r>
            <a:r>
              <a:rPr lang="tr-TR" b="1" dirty="0" err="1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intermedier</a:t>
            </a:r>
            <a:r>
              <a:rPr lang="tr-TR" b="1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faktör-1 gamma; TIF-1γ) karşı oluşur.</a:t>
            </a:r>
          </a:p>
          <a:p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9526137" y="2224585"/>
            <a:ext cx="2442950" cy="237471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0000"/>
              </a:buClr>
              <a:buSzPct val="25000"/>
            </a:pPr>
            <a:r>
              <a:rPr lang="tr-TR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Anti-p155 antikoru, sadece </a:t>
            </a:r>
            <a:r>
              <a:rPr lang="tr-TR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DM’li</a:t>
            </a:r>
            <a:r>
              <a:rPr lang="tr-TR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hastalarda gizli kanser riskinin</a:t>
            </a:r>
          </a:p>
          <a:p>
            <a:pPr lvl="0">
              <a:buClr>
                <a:srgbClr val="000000"/>
              </a:buClr>
              <a:buSzPct val="25000"/>
            </a:pPr>
            <a:r>
              <a:rPr lang="tr-TR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belirlenmesinde </a:t>
            </a:r>
            <a:r>
              <a:rPr lang="tr-TR" b="1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prediktif</a:t>
            </a:r>
            <a:r>
              <a:rPr lang="tr-TR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öneme sahiptir. </a:t>
            </a:r>
            <a:endParaRPr lang="tr-TR" b="1" dirty="0" smtClean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buClr>
                <a:srgbClr val="000000"/>
              </a:buClr>
              <a:buSzPct val="25000"/>
            </a:pPr>
            <a:r>
              <a:rPr lang="tr-TR" b="1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Özellikle </a:t>
            </a:r>
            <a:r>
              <a:rPr lang="tr-TR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 antikorun</a:t>
            </a:r>
          </a:p>
          <a:p>
            <a:pPr lvl="0">
              <a:buClr>
                <a:srgbClr val="000000"/>
              </a:buClr>
              <a:buSzPct val="25000"/>
            </a:pPr>
            <a:r>
              <a:rPr lang="tr-TR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negatif olduğu </a:t>
            </a:r>
            <a:r>
              <a:rPr lang="tr-TR" b="1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DM’li</a:t>
            </a:r>
            <a:r>
              <a:rPr lang="tr-TR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hastalarda kanseri </a:t>
            </a:r>
            <a:r>
              <a:rPr lang="tr-TR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yüksek olasılıkla dışlamak</a:t>
            </a:r>
          </a:p>
          <a:p>
            <a:pPr lvl="0">
              <a:buClr>
                <a:srgbClr val="000000"/>
              </a:buClr>
              <a:buSzPct val="25000"/>
            </a:pPr>
            <a:r>
              <a:rPr lang="tr-TR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mümkün olabilmektedir.</a:t>
            </a:r>
            <a:endParaRPr lang="tr-TR" b="1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490821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Shape 1412"/>
          <p:cNvSpPr txBox="1">
            <a:spLocks noGrp="1"/>
          </p:cNvSpPr>
          <p:nvPr>
            <p:ph type="title"/>
          </p:nvPr>
        </p:nvSpPr>
        <p:spPr>
          <a:xfrm>
            <a:off x="237309" y="-23811"/>
            <a:ext cx="11499766" cy="1524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84632" marR="0" lvl="0" indent="-20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ct val="25000"/>
              <a:buFont typeface="Century Gothic"/>
              <a:buNone/>
            </a:pPr>
            <a:r>
              <a:rPr lang="tr-TR" sz="3200" b="1" i="0" u="none" strike="noStrike" cap="none" dirty="0" smtClean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MİYOZİTLİ HASTALARDA MALİGNİTE TARAMASI    İÇİN           </a:t>
            </a:r>
            <a:br>
              <a:rPr lang="tr-TR" sz="3200" b="1" i="0" u="none" strike="noStrike" cap="none" dirty="0" smtClean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tr-TR" sz="3200" b="1" dirty="0">
                <a:solidFill>
                  <a:srgbClr val="0000CC"/>
                </a:solidFill>
              </a:rPr>
              <a:t>	</a:t>
            </a:r>
            <a:r>
              <a:rPr lang="tr-TR" sz="3200" b="1" dirty="0" smtClean="0">
                <a:solidFill>
                  <a:srgbClr val="0000CC"/>
                </a:solidFill>
              </a:rPr>
              <a:t>				</a:t>
            </a:r>
            <a:r>
              <a:rPr lang="tr-TR" sz="3200" b="1" i="0" u="none" strike="noStrike" cap="none" dirty="0" smtClean="0">
                <a:solidFill>
                  <a:srgbClr val="0000C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ALGORİTMA</a:t>
            </a:r>
            <a:endParaRPr lang="tr-TR" sz="3200" b="1" i="0" u="none" strike="noStrike" cap="none" dirty="0">
              <a:solidFill>
                <a:srgbClr val="0000C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3" name="Shape 1413"/>
          <p:cNvSpPr txBox="1"/>
          <p:nvPr/>
        </p:nvSpPr>
        <p:spPr>
          <a:xfrm>
            <a:off x="237309" y="6424609"/>
            <a:ext cx="5337175" cy="323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Selva-</a:t>
            </a:r>
            <a:r>
              <a:rPr lang="tr-TR" sz="12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O’Callaghan</a:t>
            </a: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A, et al</a:t>
            </a:r>
            <a:r>
              <a:rPr lang="tr-TR" sz="1200" b="0" i="0" u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tr-TR" sz="1200" b="0" i="0" u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</a:t>
            </a: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Opin</a:t>
            </a: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Rheumatol</a:t>
            </a:r>
            <a:r>
              <a:rPr lang="tr-TR" sz="1200" b="0" i="0" u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2010;22:627-32</a:t>
            </a:r>
          </a:p>
        </p:txBody>
      </p:sp>
      <p:grpSp>
        <p:nvGrpSpPr>
          <p:cNvPr id="1414" name="Shape 1414"/>
          <p:cNvGrpSpPr/>
          <p:nvPr/>
        </p:nvGrpSpPr>
        <p:grpSpPr>
          <a:xfrm>
            <a:off x="5462587" y="1536700"/>
            <a:ext cx="1934500" cy="517524"/>
            <a:chOff x="5462587" y="1536700"/>
            <a:chExt cx="1335086" cy="517524"/>
          </a:xfrm>
        </p:grpSpPr>
        <p:pic>
          <p:nvPicPr>
            <p:cNvPr id="1415" name="Shape 14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62587" y="1536700"/>
              <a:ext cx="1335086" cy="517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6" name="Shape 1416"/>
            <p:cNvSpPr txBox="1"/>
            <p:nvPr/>
          </p:nvSpPr>
          <p:spPr>
            <a:xfrm>
              <a:off x="5603875" y="1601787"/>
              <a:ext cx="1030286" cy="368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MİYOZİT</a:t>
              </a:r>
            </a:p>
          </p:txBody>
        </p:sp>
      </p:grpSp>
      <p:grpSp>
        <p:nvGrpSpPr>
          <p:cNvPr id="1417" name="Shape 1417"/>
          <p:cNvGrpSpPr/>
          <p:nvPr/>
        </p:nvGrpSpPr>
        <p:grpSpPr>
          <a:xfrm>
            <a:off x="2855911" y="2578100"/>
            <a:ext cx="1308101" cy="525462"/>
            <a:chOff x="3352800" y="2578100"/>
            <a:chExt cx="811212" cy="525462"/>
          </a:xfrm>
        </p:grpSpPr>
        <p:pic>
          <p:nvPicPr>
            <p:cNvPr id="1418" name="Shape 14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52800" y="2578100"/>
              <a:ext cx="811212" cy="525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9" name="Shape 1419"/>
            <p:cNvSpPr txBox="1"/>
            <p:nvPr/>
          </p:nvSpPr>
          <p:spPr>
            <a:xfrm>
              <a:off x="3489325" y="2644775"/>
              <a:ext cx="514350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DM</a:t>
              </a:r>
            </a:p>
          </p:txBody>
        </p:sp>
      </p:grpSp>
      <p:grpSp>
        <p:nvGrpSpPr>
          <p:cNvPr id="1420" name="Shape 1420"/>
          <p:cNvGrpSpPr/>
          <p:nvPr/>
        </p:nvGrpSpPr>
        <p:grpSpPr>
          <a:xfrm>
            <a:off x="5748337" y="2578100"/>
            <a:ext cx="1006474" cy="525462"/>
            <a:chOff x="5748337" y="2578100"/>
            <a:chExt cx="774700" cy="525462"/>
          </a:xfrm>
        </p:grpSpPr>
        <p:pic>
          <p:nvPicPr>
            <p:cNvPr id="1421" name="Shape 142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48337" y="2578100"/>
              <a:ext cx="774700" cy="525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2" name="Shape 1422"/>
            <p:cNvSpPr txBox="1"/>
            <p:nvPr/>
          </p:nvSpPr>
          <p:spPr>
            <a:xfrm>
              <a:off x="5878512" y="2644775"/>
              <a:ext cx="488949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PM</a:t>
              </a:r>
            </a:p>
          </p:txBody>
        </p:sp>
      </p:grpSp>
      <p:grpSp>
        <p:nvGrpSpPr>
          <p:cNvPr id="1423" name="Shape 1423"/>
          <p:cNvGrpSpPr/>
          <p:nvPr/>
        </p:nvGrpSpPr>
        <p:grpSpPr>
          <a:xfrm>
            <a:off x="8047036" y="2578100"/>
            <a:ext cx="1379539" cy="525462"/>
            <a:chOff x="8047036" y="2578100"/>
            <a:chExt cx="944561" cy="525462"/>
          </a:xfrm>
        </p:grpSpPr>
        <p:pic>
          <p:nvPicPr>
            <p:cNvPr id="1424" name="Shape 14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047036" y="2578100"/>
              <a:ext cx="944561" cy="525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5" name="Shape 1425"/>
            <p:cNvSpPr txBox="1"/>
            <p:nvPr/>
          </p:nvSpPr>
          <p:spPr>
            <a:xfrm>
              <a:off x="8185150" y="2644775"/>
              <a:ext cx="646112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25000"/>
                <a:buFont typeface="Century Gothic"/>
                <a:buNone/>
              </a:pPr>
              <a:r>
                <a:rPr lang="tr-TR" sz="1800" b="1" i="0" u="none" dirty="0" err="1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sIBM</a:t>
              </a:r>
              <a:endParaRPr lang="tr-TR" sz="1800" b="1" i="0" u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26" name="Shape 1426"/>
          <p:cNvGrpSpPr/>
          <p:nvPr/>
        </p:nvGrpSpPr>
        <p:grpSpPr>
          <a:xfrm>
            <a:off x="3084511" y="3402012"/>
            <a:ext cx="1789115" cy="530224"/>
            <a:chOff x="3084511" y="3402012"/>
            <a:chExt cx="1341437" cy="530224"/>
          </a:xfrm>
        </p:grpSpPr>
        <p:pic>
          <p:nvPicPr>
            <p:cNvPr id="1427" name="Shape 14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84511" y="3402012"/>
              <a:ext cx="1341437" cy="530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8" name="Shape 1428"/>
            <p:cNvSpPr txBox="1"/>
            <p:nvPr/>
          </p:nvSpPr>
          <p:spPr>
            <a:xfrm>
              <a:off x="3251200" y="3468687"/>
              <a:ext cx="989012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CAM sık</a:t>
              </a:r>
            </a:p>
          </p:txBody>
        </p:sp>
      </p:grpSp>
      <p:grpSp>
        <p:nvGrpSpPr>
          <p:cNvPr id="1429" name="Shape 1429"/>
          <p:cNvGrpSpPr/>
          <p:nvPr/>
        </p:nvGrpSpPr>
        <p:grpSpPr>
          <a:xfrm>
            <a:off x="1910687" y="4395787"/>
            <a:ext cx="1637375" cy="523874"/>
            <a:chOff x="2206625" y="4395787"/>
            <a:chExt cx="1341437" cy="523874"/>
          </a:xfrm>
        </p:grpSpPr>
        <p:pic>
          <p:nvPicPr>
            <p:cNvPr id="1430" name="Shape 14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06625" y="4395787"/>
              <a:ext cx="1341437" cy="523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1" name="Shape 1431"/>
            <p:cNvSpPr txBox="1"/>
            <p:nvPr/>
          </p:nvSpPr>
          <p:spPr>
            <a:xfrm>
              <a:off x="2349500" y="4459287"/>
              <a:ext cx="1031875" cy="368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p155 (+)</a:t>
              </a:r>
            </a:p>
          </p:txBody>
        </p:sp>
      </p:grpSp>
      <p:grpSp>
        <p:nvGrpSpPr>
          <p:cNvPr id="1432" name="Shape 1432"/>
          <p:cNvGrpSpPr/>
          <p:nvPr/>
        </p:nvGrpSpPr>
        <p:grpSpPr>
          <a:xfrm>
            <a:off x="4011612" y="4400550"/>
            <a:ext cx="1647746" cy="525462"/>
            <a:chOff x="4011612" y="4400550"/>
            <a:chExt cx="1298575" cy="525462"/>
          </a:xfrm>
        </p:grpSpPr>
        <p:pic>
          <p:nvPicPr>
            <p:cNvPr id="1433" name="Shape 143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11612" y="4400550"/>
              <a:ext cx="1298575" cy="525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4" name="Shape 1434"/>
            <p:cNvSpPr txBox="1"/>
            <p:nvPr/>
          </p:nvSpPr>
          <p:spPr>
            <a:xfrm>
              <a:off x="4171950" y="4464050"/>
              <a:ext cx="949324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p155 (-)</a:t>
              </a:r>
            </a:p>
          </p:txBody>
        </p:sp>
      </p:grpSp>
      <p:grpSp>
        <p:nvGrpSpPr>
          <p:cNvPr id="1435" name="Shape 1435"/>
          <p:cNvGrpSpPr/>
          <p:nvPr/>
        </p:nvGrpSpPr>
        <p:grpSpPr>
          <a:xfrm>
            <a:off x="1768475" y="5205412"/>
            <a:ext cx="1809749" cy="525462"/>
            <a:chOff x="2206625" y="5205412"/>
            <a:chExt cx="1371599" cy="525462"/>
          </a:xfrm>
        </p:grpSpPr>
        <p:pic>
          <p:nvPicPr>
            <p:cNvPr id="1436" name="Shape 143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06625" y="5205412"/>
              <a:ext cx="1371599" cy="525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7" name="Shape 1437"/>
            <p:cNvSpPr txBox="1"/>
            <p:nvPr/>
          </p:nvSpPr>
          <p:spPr>
            <a:xfrm>
              <a:off x="2352675" y="5268912"/>
              <a:ext cx="1052511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PET/CT**</a:t>
              </a:r>
            </a:p>
          </p:txBody>
        </p:sp>
      </p:grpSp>
      <p:grpSp>
        <p:nvGrpSpPr>
          <p:cNvPr id="1438" name="Shape 1438"/>
          <p:cNvGrpSpPr/>
          <p:nvPr/>
        </p:nvGrpSpPr>
        <p:grpSpPr>
          <a:xfrm>
            <a:off x="4005262" y="5211762"/>
            <a:ext cx="1654096" cy="523874"/>
            <a:chOff x="4005262" y="5211762"/>
            <a:chExt cx="1268411" cy="523874"/>
          </a:xfrm>
        </p:grpSpPr>
        <p:pic>
          <p:nvPicPr>
            <p:cNvPr id="1439" name="Shape 14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005262" y="5211762"/>
              <a:ext cx="1268411" cy="523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0" name="Shape 1440"/>
            <p:cNvSpPr txBox="1"/>
            <p:nvPr/>
          </p:nvSpPr>
          <p:spPr>
            <a:xfrm>
              <a:off x="4151312" y="5278437"/>
              <a:ext cx="955675" cy="3682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PET/CT*</a:t>
              </a:r>
            </a:p>
          </p:txBody>
        </p:sp>
      </p:grpSp>
      <p:grpSp>
        <p:nvGrpSpPr>
          <p:cNvPr id="1441" name="Shape 1441"/>
          <p:cNvGrpSpPr/>
          <p:nvPr/>
        </p:nvGrpSpPr>
        <p:grpSpPr>
          <a:xfrm>
            <a:off x="5462587" y="3402012"/>
            <a:ext cx="1784353" cy="530224"/>
            <a:chOff x="5462587" y="3402012"/>
            <a:chExt cx="1266825" cy="530224"/>
          </a:xfrm>
        </p:grpSpPr>
        <p:pic>
          <p:nvPicPr>
            <p:cNvPr id="1442" name="Shape 144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462587" y="3402012"/>
              <a:ext cx="1266825" cy="530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3" name="Shape 1443"/>
            <p:cNvSpPr txBox="1"/>
            <p:nvPr/>
          </p:nvSpPr>
          <p:spPr>
            <a:xfrm>
              <a:off x="5602287" y="3468687"/>
              <a:ext cx="971550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PET/CT*</a:t>
              </a:r>
            </a:p>
          </p:txBody>
        </p:sp>
      </p:grpSp>
      <p:grpSp>
        <p:nvGrpSpPr>
          <p:cNvPr id="1444" name="Shape 1444"/>
          <p:cNvGrpSpPr/>
          <p:nvPr/>
        </p:nvGrpSpPr>
        <p:grpSpPr>
          <a:xfrm>
            <a:off x="7712075" y="3402012"/>
            <a:ext cx="1608137" cy="530224"/>
            <a:chOff x="7712075" y="3402012"/>
            <a:chExt cx="1608137" cy="530224"/>
          </a:xfrm>
        </p:grpSpPr>
        <p:pic>
          <p:nvPicPr>
            <p:cNvPr id="1445" name="Shape 1445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712075" y="3402012"/>
              <a:ext cx="1608137" cy="5302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6" name="Shape 1446"/>
            <p:cNvSpPr txBox="1"/>
            <p:nvPr/>
          </p:nvSpPr>
          <p:spPr>
            <a:xfrm>
              <a:off x="7893050" y="3468687"/>
              <a:ext cx="1217612" cy="36988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CAM nadir</a:t>
              </a:r>
            </a:p>
          </p:txBody>
        </p:sp>
      </p:grpSp>
      <p:grpSp>
        <p:nvGrpSpPr>
          <p:cNvPr id="1447" name="Shape 1447"/>
          <p:cNvGrpSpPr/>
          <p:nvPr/>
        </p:nvGrpSpPr>
        <p:grpSpPr>
          <a:xfrm>
            <a:off x="6634161" y="4395787"/>
            <a:ext cx="1668463" cy="523874"/>
            <a:chOff x="7029450" y="4395787"/>
            <a:chExt cx="1273174" cy="523874"/>
          </a:xfrm>
        </p:grpSpPr>
        <p:pic>
          <p:nvPicPr>
            <p:cNvPr id="1448" name="Shape 1448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029450" y="4395787"/>
              <a:ext cx="1273174" cy="523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9" name="Shape 1449"/>
            <p:cNvSpPr txBox="1"/>
            <p:nvPr/>
          </p:nvSpPr>
          <p:spPr>
            <a:xfrm>
              <a:off x="7175500" y="4459287"/>
              <a:ext cx="955675" cy="42703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PET/CT*</a:t>
              </a:r>
            </a:p>
          </p:txBody>
        </p:sp>
      </p:grpSp>
      <p:grpSp>
        <p:nvGrpSpPr>
          <p:cNvPr id="1450" name="Shape 1450"/>
          <p:cNvGrpSpPr/>
          <p:nvPr/>
        </p:nvGrpSpPr>
        <p:grpSpPr>
          <a:xfrm>
            <a:off x="8674100" y="4376737"/>
            <a:ext cx="2312348" cy="785811"/>
            <a:chOff x="8674100" y="4376737"/>
            <a:chExt cx="1555750" cy="785811"/>
          </a:xfrm>
        </p:grpSpPr>
        <p:pic>
          <p:nvPicPr>
            <p:cNvPr id="1451" name="Shape 145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674100" y="4376737"/>
              <a:ext cx="1555750" cy="7858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2" name="Shape 1452"/>
            <p:cNvSpPr txBox="1"/>
            <p:nvPr/>
          </p:nvSpPr>
          <p:spPr>
            <a:xfrm>
              <a:off x="8863011" y="4464050"/>
              <a:ext cx="1155700" cy="60483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Taramaya</a:t>
              </a:r>
            </a:p>
            <a:p>
              <a:pPr marL="0" marR="0" lvl="0" indent="0" algn="ctr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800" b="1" i="0" u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gerek yok</a:t>
              </a:r>
            </a:p>
          </p:txBody>
        </p:sp>
      </p:grpSp>
      <p:cxnSp>
        <p:nvCxnSpPr>
          <p:cNvPr id="1453" name="Shape 1453"/>
          <p:cNvCxnSpPr/>
          <p:nvPr/>
        </p:nvCxnSpPr>
        <p:spPr>
          <a:xfrm>
            <a:off x="6140450" y="1992311"/>
            <a:ext cx="0" cy="225425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4" name="Shape 1454"/>
          <p:cNvCxnSpPr/>
          <p:nvPr/>
        </p:nvCxnSpPr>
        <p:spPr>
          <a:xfrm>
            <a:off x="3756025" y="2217736"/>
            <a:ext cx="4770437" cy="0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55" name="Shape 1455"/>
          <p:cNvCxnSpPr/>
          <p:nvPr/>
        </p:nvCxnSpPr>
        <p:spPr>
          <a:xfrm>
            <a:off x="6140450" y="2217736"/>
            <a:ext cx="0" cy="360362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56" name="Shape 1456"/>
          <p:cNvCxnSpPr/>
          <p:nvPr/>
        </p:nvCxnSpPr>
        <p:spPr>
          <a:xfrm>
            <a:off x="3756025" y="2217736"/>
            <a:ext cx="0" cy="360362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57" name="Shape 1457"/>
          <p:cNvCxnSpPr/>
          <p:nvPr/>
        </p:nvCxnSpPr>
        <p:spPr>
          <a:xfrm>
            <a:off x="8526461" y="2217736"/>
            <a:ext cx="0" cy="360362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58" name="Shape 1458"/>
          <p:cNvCxnSpPr/>
          <p:nvPr/>
        </p:nvCxnSpPr>
        <p:spPr>
          <a:xfrm>
            <a:off x="3756025" y="3073400"/>
            <a:ext cx="0" cy="358775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59" name="Shape 1459"/>
          <p:cNvCxnSpPr/>
          <p:nvPr/>
        </p:nvCxnSpPr>
        <p:spPr>
          <a:xfrm>
            <a:off x="8526461" y="3073400"/>
            <a:ext cx="0" cy="358775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60" name="Shape 1460"/>
          <p:cNvCxnSpPr/>
          <p:nvPr/>
        </p:nvCxnSpPr>
        <p:spPr>
          <a:xfrm>
            <a:off x="6140450" y="3073400"/>
            <a:ext cx="0" cy="358775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61" name="Shape 1461"/>
          <p:cNvCxnSpPr/>
          <p:nvPr/>
        </p:nvCxnSpPr>
        <p:spPr>
          <a:xfrm>
            <a:off x="7626350" y="4062412"/>
            <a:ext cx="0" cy="360362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62" name="Shape 1462"/>
          <p:cNvCxnSpPr/>
          <p:nvPr/>
        </p:nvCxnSpPr>
        <p:spPr>
          <a:xfrm>
            <a:off x="3756025" y="3838575"/>
            <a:ext cx="0" cy="223837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3" name="Shape 1463"/>
          <p:cNvCxnSpPr/>
          <p:nvPr/>
        </p:nvCxnSpPr>
        <p:spPr>
          <a:xfrm>
            <a:off x="2846386" y="4062412"/>
            <a:ext cx="1817686" cy="0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4" name="Shape 1464"/>
          <p:cNvCxnSpPr/>
          <p:nvPr/>
        </p:nvCxnSpPr>
        <p:spPr>
          <a:xfrm>
            <a:off x="2855911" y="4062412"/>
            <a:ext cx="0" cy="360362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65" name="Shape 1465"/>
          <p:cNvCxnSpPr/>
          <p:nvPr/>
        </p:nvCxnSpPr>
        <p:spPr>
          <a:xfrm>
            <a:off x="4656137" y="4062412"/>
            <a:ext cx="0" cy="360362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66" name="Shape 1466"/>
          <p:cNvCxnSpPr/>
          <p:nvPr/>
        </p:nvCxnSpPr>
        <p:spPr>
          <a:xfrm>
            <a:off x="2855911" y="4873625"/>
            <a:ext cx="0" cy="358775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67" name="Shape 1467"/>
          <p:cNvCxnSpPr/>
          <p:nvPr/>
        </p:nvCxnSpPr>
        <p:spPr>
          <a:xfrm>
            <a:off x="4656137" y="4873625"/>
            <a:ext cx="0" cy="358775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468" name="Shape 1468"/>
          <p:cNvCxnSpPr/>
          <p:nvPr/>
        </p:nvCxnSpPr>
        <p:spPr>
          <a:xfrm>
            <a:off x="8526461" y="3838575"/>
            <a:ext cx="0" cy="223837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69" name="Shape 1469"/>
          <p:cNvCxnSpPr/>
          <p:nvPr/>
        </p:nvCxnSpPr>
        <p:spPr>
          <a:xfrm>
            <a:off x="7626350" y="4062412"/>
            <a:ext cx="1817686" cy="0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1470" name="Shape 1470"/>
          <p:cNvCxnSpPr/>
          <p:nvPr/>
        </p:nvCxnSpPr>
        <p:spPr>
          <a:xfrm>
            <a:off x="9426575" y="4062412"/>
            <a:ext cx="0" cy="360362"/>
          </a:xfrm>
          <a:prstGeom prst="straightConnector1">
            <a:avLst/>
          </a:prstGeom>
          <a:noFill/>
          <a:ln w="15875" cap="rnd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grpSp>
        <p:nvGrpSpPr>
          <p:cNvPr id="1471" name="Shape 1471"/>
          <p:cNvGrpSpPr/>
          <p:nvPr/>
        </p:nvGrpSpPr>
        <p:grpSpPr>
          <a:xfrm>
            <a:off x="6888162" y="5937248"/>
            <a:ext cx="4136102" cy="742949"/>
            <a:chOff x="6754811" y="5614987"/>
            <a:chExt cx="3400424" cy="742949"/>
          </a:xfrm>
        </p:grpSpPr>
        <p:pic>
          <p:nvPicPr>
            <p:cNvPr id="1472" name="Shape 147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754811" y="5614987"/>
              <a:ext cx="3400424" cy="742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3" name="Shape 1473"/>
            <p:cNvSpPr txBox="1"/>
            <p:nvPr/>
          </p:nvSpPr>
          <p:spPr>
            <a:xfrm>
              <a:off x="6861175" y="5684837"/>
              <a:ext cx="2913061" cy="579436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700" b="1" i="0" u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* Tanı sırasında bir kez</a:t>
              </a:r>
            </a:p>
            <a:p>
              <a:pPr marL="0" marR="0" lvl="0" indent="0" algn="l" rtl="0">
                <a:lnSpc>
                  <a:spcPct val="111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Century Gothic"/>
                <a:buNone/>
              </a:pPr>
              <a:r>
                <a:rPr lang="tr-TR" sz="1700" b="1" i="0" u="none" dirty="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** 3-5 yıl süreyle yılda bir kez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Shape 7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7650" y="420687"/>
            <a:ext cx="9253536" cy="5888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Shape 7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9261" y="-49211"/>
            <a:ext cx="8716961" cy="703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Shape 7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9562" y="-23811"/>
            <a:ext cx="8959849" cy="6954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Shape 7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2150" y="828675"/>
            <a:ext cx="8261349" cy="527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uman">
  <a:themeElements>
    <a:clrScheme name="Duman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uman">
  <a:themeElements>
    <a:clrScheme name="Duman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Duman">
  <a:themeElements>
    <a:clrScheme name="Duman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Duman">
  <a:themeElements>
    <a:clrScheme name="Duman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uman">
  <a:themeElements>
    <a:clrScheme name="Duman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1422</Words>
  <Application>Microsoft Office PowerPoint</Application>
  <PresentationFormat>Geniş ekran</PresentationFormat>
  <Paragraphs>303</Paragraphs>
  <Slides>57</Slides>
  <Notes>47</Notes>
  <HiddenSlides>1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5</vt:i4>
      </vt:variant>
      <vt:variant>
        <vt:lpstr>Slayt Başlıkları</vt:lpstr>
      </vt:variant>
      <vt:variant>
        <vt:i4>57</vt:i4>
      </vt:variant>
    </vt:vector>
  </HeadingPairs>
  <TitlesOfParts>
    <vt:vector size="67" baseType="lpstr">
      <vt:lpstr>Noto Sans Symbols</vt:lpstr>
      <vt:lpstr>Arial</vt:lpstr>
      <vt:lpstr>Tahoma</vt:lpstr>
      <vt:lpstr>Calibri</vt:lpstr>
      <vt:lpstr>Century Gothic</vt:lpstr>
      <vt:lpstr>1_Duman</vt:lpstr>
      <vt:lpstr>2_Duman</vt:lpstr>
      <vt:lpstr>7_Duman</vt:lpstr>
      <vt:lpstr>6_Duman</vt:lpstr>
      <vt:lpstr>4_Duman</vt:lpstr>
      <vt:lpstr>POLİMİYOZİT-DERMATOMİYOZİT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Dermatomiyozitin raşı;</vt:lpstr>
      <vt:lpstr>PowerPoint Sunusu</vt:lpstr>
      <vt:lpstr>PowerPoint Sunusu</vt:lpstr>
      <vt:lpstr>Gottron bulgusu </vt:lpstr>
      <vt:lpstr>Dermetomiyozitin diğer raşları:</vt:lpstr>
      <vt:lpstr>Diğer raşlar:</vt:lpstr>
      <vt:lpstr>Marşandiz eli;</vt:lpstr>
      <vt:lpstr>Marşandiz eli;</vt:lpstr>
      <vt:lpstr>PowerPoint Sunusu</vt:lpstr>
      <vt:lpstr>PowerPoint Sunusu</vt:lpstr>
      <vt:lpstr>PowerPoint Sunusu</vt:lpstr>
      <vt:lpstr>Polİimiİyozit ve dermatomiİyozİitliİ olgularda iİnterstisyel akcİiğer hastalığı sıklığı</vt:lpstr>
      <vt:lpstr>PowerPoint Sunusu</vt:lpstr>
      <vt:lpstr>PowerPoint Sunusu</vt:lpstr>
      <vt:lpstr>PowerPoint Sunusu</vt:lpstr>
      <vt:lpstr>Tanısal testler</vt:lpstr>
      <vt:lpstr>PowerPoint Sunusu</vt:lpstr>
      <vt:lpstr>PowerPoint Sunusu</vt:lpstr>
      <vt:lpstr>PowerPoint Sunusu</vt:lpstr>
      <vt:lpstr>PowerPoint Sunusu</vt:lpstr>
      <vt:lpstr>Miyozit-spesifik antikorlar</vt:lpstr>
      <vt:lpstr>Miyozit-spesifik antikorlar</vt:lpstr>
      <vt:lpstr>Miyozit-ilişkili antikorlar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IBM’in Tedavisi zordur!</vt:lpstr>
      <vt:lpstr>PowerPoint Sunusu</vt:lpstr>
      <vt:lpstr>PowerPoint Sunusu</vt:lpstr>
      <vt:lpstr>PowerPoint Sunusu</vt:lpstr>
      <vt:lpstr>PowerPoint Sunusu</vt:lpstr>
      <vt:lpstr>MİYOZİTLİ HASTALARDA MALİGNİTE TARAMASI    İÇİN                 ALGORİTMA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POLİMİYOZİT-DERMATOMİYOZİT</dc:title>
  <dc:creator>HP</dc:creator>
  <cp:lastModifiedBy>HP</cp:lastModifiedBy>
  <cp:revision>16</cp:revision>
  <dcterms:modified xsi:type="dcterms:W3CDTF">2017-10-11T14:54:59Z</dcterms:modified>
</cp:coreProperties>
</file>